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7556500" cy="10680700"/>
  <p:notesSz cx="7556500" cy="106807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3108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1017"/>
            <a:ext cx="6423025" cy="2242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1192"/>
            <a:ext cx="5289550" cy="2670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891057" y="2410637"/>
            <a:ext cx="5773420" cy="3810"/>
          </a:xfrm>
          <a:custGeom>
            <a:avLst/>
            <a:gdLst/>
            <a:ahLst/>
            <a:cxnLst/>
            <a:rect l="l" t="t" r="r" b="b"/>
            <a:pathLst>
              <a:path w="5773420" h="3810">
                <a:moveTo>
                  <a:pt x="0" y="3784"/>
                </a:moveTo>
                <a:lnTo>
                  <a:pt x="5772861" y="3784"/>
                </a:lnTo>
                <a:lnTo>
                  <a:pt x="5772861" y="0"/>
                </a:lnTo>
                <a:lnTo>
                  <a:pt x="0" y="0"/>
                </a:lnTo>
                <a:lnTo>
                  <a:pt x="0" y="3784"/>
                </a:lnTo>
                <a:close/>
              </a:path>
            </a:pathLst>
          </a:custGeom>
          <a:solidFill>
            <a:srgbClr val="D3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891057" y="2414422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D4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891057" y="2429649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6738"/>
                </a:lnTo>
                <a:lnTo>
                  <a:pt x="0" y="31965"/>
                </a:lnTo>
                <a:lnTo>
                  <a:pt x="5772861" y="31965"/>
                </a:lnTo>
                <a:lnTo>
                  <a:pt x="5772861" y="16738"/>
                </a:lnTo>
                <a:lnTo>
                  <a:pt x="5772861" y="0"/>
                </a:lnTo>
                <a:close/>
              </a:path>
            </a:pathLst>
          </a:custGeom>
          <a:solidFill>
            <a:srgbClr val="D5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891057" y="2461615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4">
                <a:moveTo>
                  <a:pt x="5772861" y="16751"/>
                </a:moveTo>
                <a:lnTo>
                  <a:pt x="5772861" y="0"/>
                </a:lnTo>
                <a:lnTo>
                  <a:pt x="0" y="0"/>
                </a:lnTo>
                <a:lnTo>
                  <a:pt x="0" y="16751"/>
                </a:lnTo>
                <a:lnTo>
                  <a:pt x="5772861" y="16751"/>
                </a:lnTo>
                <a:close/>
              </a:path>
            </a:pathLst>
          </a:custGeom>
          <a:solidFill>
            <a:srgbClr val="D6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891057" y="2478366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14"/>
                </a:moveTo>
                <a:lnTo>
                  <a:pt x="5772861" y="0"/>
                </a:lnTo>
                <a:lnTo>
                  <a:pt x="0" y="0"/>
                </a:lnTo>
                <a:lnTo>
                  <a:pt x="0" y="15214"/>
                </a:lnTo>
                <a:lnTo>
                  <a:pt x="5772861" y="15214"/>
                </a:lnTo>
                <a:close/>
              </a:path>
            </a:pathLst>
          </a:custGeom>
          <a:solidFill>
            <a:srgbClr val="D8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891057" y="2493581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6751"/>
                </a:lnTo>
                <a:lnTo>
                  <a:pt x="0" y="31965"/>
                </a:lnTo>
                <a:lnTo>
                  <a:pt x="5772861" y="31965"/>
                </a:lnTo>
                <a:lnTo>
                  <a:pt x="5772861" y="16751"/>
                </a:lnTo>
                <a:lnTo>
                  <a:pt x="5772861" y="0"/>
                </a:lnTo>
                <a:close/>
              </a:path>
            </a:pathLst>
          </a:custGeom>
          <a:solidFill>
            <a:srgbClr val="D9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891057" y="2525547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DA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891057" y="2540774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4">
                <a:moveTo>
                  <a:pt x="5772861" y="16751"/>
                </a:moveTo>
                <a:lnTo>
                  <a:pt x="5772861" y="0"/>
                </a:lnTo>
                <a:lnTo>
                  <a:pt x="0" y="0"/>
                </a:lnTo>
                <a:lnTo>
                  <a:pt x="0" y="16751"/>
                </a:lnTo>
                <a:lnTo>
                  <a:pt x="5772861" y="16751"/>
                </a:lnTo>
                <a:close/>
              </a:path>
            </a:pathLst>
          </a:custGeom>
          <a:solidFill>
            <a:srgbClr val="DB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891057" y="2557525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14"/>
                </a:moveTo>
                <a:lnTo>
                  <a:pt x="5772861" y="0"/>
                </a:lnTo>
                <a:lnTo>
                  <a:pt x="0" y="0"/>
                </a:lnTo>
                <a:lnTo>
                  <a:pt x="0" y="15214"/>
                </a:lnTo>
                <a:lnTo>
                  <a:pt x="5772861" y="15214"/>
                </a:lnTo>
                <a:close/>
              </a:path>
            </a:pathLst>
          </a:custGeom>
          <a:solidFill>
            <a:srgbClr val="DD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891057" y="2572740"/>
            <a:ext cx="5773420" cy="48895"/>
          </a:xfrm>
          <a:custGeom>
            <a:avLst/>
            <a:gdLst/>
            <a:ahLst/>
            <a:cxnLst/>
            <a:rect l="l" t="t" r="r" b="b"/>
            <a:pathLst>
              <a:path w="5773420" h="48894">
                <a:moveTo>
                  <a:pt x="5772861" y="0"/>
                </a:moveTo>
                <a:lnTo>
                  <a:pt x="0" y="0"/>
                </a:lnTo>
                <a:lnTo>
                  <a:pt x="0" y="16751"/>
                </a:lnTo>
                <a:lnTo>
                  <a:pt x="0" y="31978"/>
                </a:lnTo>
                <a:lnTo>
                  <a:pt x="0" y="48717"/>
                </a:lnTo>
                <a:lnTo>
                  <a:pt x="5772861" y="48717"/>
                </a:lnTo>
                <a:lnTo>
                  <a:pt x="5772861" y="31978"/>
                </a:lnTo>
                <a:lnTo>
                  <a:pt x="5772861" y="16751"/>
                </a:lnTo>
                <a:lnTo>
                  <a:pt x="5772861" y="0"/>
                </a:lnTo>
                <a:close/>
              </a:path>
            </a:pathLst>
          </a:custGeom>
          <a:solidFill>
            <a:srgbClr val="DE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891057" y="2621457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891057" y="2636685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E1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891057" y="2651912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4">
                <a:moveTo>
                  <a:pt x="5772861" y="16738"/>
                </a:moveTo>
                <a:lnTo>
                  <a:pt x="5772861" y="0"/>
                </a:lnTo>
                <a:lnTo>
                  <a:pt x="0" y="0"/>
                </a:lnTo>
                <a:lnTo>
                  <a:pt x="0" y="16738"/>
                </a:lnTo>
                <a:lnTo>
                  <a:pt x="5772861" y="16738"/>
                </a:lnTo>
                <a:close/>
              </a:path>
            </a:pathLst>
          </a:custGeom>
          <a:solidFill>
            <a:srgbClr val="E2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891057" y="2668650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5227"/>
                </a:lnTo>
                <a:lnTo>
                  <a:pt x="0" y="31965"/>
                </a:lnTo>
                <a:lnTo>
                  <a:pt x="5772861" y="31965"/>
                </a:lnTo>
                <a:lnTo>
                  <a:pt x="5772861" y="15227"/>
                </a:lnTo>
                <a:lnTo>
                  <a:pt x="5772861" y="0"/>
                </a:lnTo>
                <a:close/>
              </a:path>
            </a:pathLst>
          </a:custGeom>
          <a:solidFill>
            <a:srgbClr val="E3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891057" y="2700616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E4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891057" y="2715844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4">
                <a:moveTo>
                  <a:pt x="5772861" y="16751"/>
                </a:moveTo>
                <a:lnTo>
                  <a:pt x="5772861" y="0"/>
                </a:lnTo>
                <a:lnTo>
                  <a:pt x="0" y="0"/>
                </a:lnTo>
                <a:lnTo>
                  <a:pt x="0" y="16751"/>
                </a:lnTo>
                <a:lnTo>
                  <a:pt x="5772861" y="16751"/>
                </a:lnTo>
                <a:close/>
              </a:path>
            </a:pathLst>
          </a:custGeom>
          <a:solidFill>
            <a:srgbClr val="E6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891057" y="2732595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5214"/>
                </a:lnTo>
                <a:lnTo>
                  <a:pt x="0" y="31965"/>
                </a:lnTo>
                <a:lnTo>
                  <a:pt x="5772861" y="31965"/>
                </a:lnTo>
                <a:lnTo>
                  <a:pt x="5772861" y="15214"/>
                </a:lnTo>
                <a:lnTo>
                  <a:pt x="5772861" y="0"/>
                </a:lnTo>
                <a:close/>
              </a:path>
            </a:pathLst>
          </a:custGeom>
          <a:solidFill>
            <a:srgbClr val="E7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891057" y="2764560"/>
            <a:ext cx="5773420" cy="30480"/>
          </a:xfrm>
          <a:custGeom>
            <a:avLst/>
            <a:gdLst/>
            <a:ahLst/>
            <a:cxnLst/>
            <a:rect l="l" t="t" r="r" b="b"/>
            <a:pathLst>
              <a:path w="5773420" h="30480">
                <a:moveTo>
                  <a:pt x="5772861" y="0"/>
                </a:moveTo>
                <a:lnTo>
                  <a:pt x="0" y="0"/>
                </a:lnTo>
                <a:lnTo>
                  <a:pt x="0" y="15227"/>
                </a:lnTo>
                <a:lnTo>
                  <a:pt x="0" y="30441"/>
                </a:lnTo>
                <a:lnTo>
                  <a:pt x="5772861" y="30441"/>
                </a:lnTo>
                <a:lnTo>
                  <a:pt x="5772861" y="15227"/>
                </a:lnTo>
                <a:lnTo>
                  <a:pt x="5772861" y="0"/>
                </a:lnTo>
                <a:close/>
              </a:path>
            </a:pathLst>
          </a:custGeom>
          <a:solidFill>
            <a:srgbClr val="E8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891057" y="2795003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4">
                <a:moveTo>
                  <a:pt x="5772861" y="16751"/>
                </a:moveTo>
                <a:lnTo>
                  <a:pt x="5772861" y="0"/>
                </a:lnTo>
                <a:lnTo>
                  <a:pt x="0" y="0"/>
                </a:lnTo>
                <a:lnTo>
                  <a:pt x="0" y="16751"/>
                </a:lnTo>
                <a:lnTo>
                  <a:pt x="5772861" y="16751"/>
                </a:lnTo>
                <a:close/>
              </a:path>
            </a:pathLst>
          </a:custGeom>
          <a:solidFill>
            <a:srgbClr val="E9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891057" y="2811754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14"/>
                </a:moveTo>
                <a:lnTo>
                  <a:pt x="5772861" y="0"/>
                </a:lnTo>
                <a:lnTo>
                  <a:pt x="0" y="0"/>
                </a:lnTo>
                <a:lnTo>
                  <a:pt x="0" y="15214"/>
                </a:lnTo>
                <a:lnTo>
                  <a:pt x="5772861" y="15214"/>
                </a:lnTo>
                <a:close/>
              </a:path>
            </a:pathLst>
          </a:custGeom>
          <a:solidFill>
            <a:srgbClr val="EB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g object 36"/>
          <p:cNvSpPr/>
          <p:nvPr/>
        </p:nvSpPr>
        <p:spPr>
          <a:xfrm>
            <a:off x="891057" y="2826968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6751"/>
                </a:lnTo>
                <a:lnTo>
                  <a:pt x="0" y="31978"/>
                </a:lnTo>
                <a:lnTo>
                  <a:pt x="5772861" y="31978"/>
                </a:lnTo>
                <a:lnTo>
                  <a:pt x="5772861" y="16751"/>
                </a:lnTo>
                <a:lnTo>
                  <a:pt x="5772861" y="0"/>
                </a:lnTo>
                <a:close/>
              </a:path>
            </a:pathLst>
          </a:custGeom>
          <a:solidFill>
            <a:srgbClr val="EC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g object 37"/>
          <p:cNvSpPr/>
          <p:nvPr/>
        </p:nvSpPr>
        <p:spPr>
          <a:xfrm>
            <a:off x="891057" y="2858947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4">
                <a:moveTo>
                  <a:pt x="5772861" y="16738"/>
                </a:moveTo>
                <a:lnTo>
                  <a:pt x="5772861" y="0"/>
                </a:lnTo>
                <a:lnTo>
                  <a:pt x="0" y="0"/>
                </a:lnTo>
                <a:lnTo>
                  <a:pt x="0" y="16738"/>
                </a:lnTo>
                <a:lnTo>
                  <a:pt x="5772861" y="16738"/>
                </a:lnTo>
                <a:close/>
              </a:path>
            </a:pathLst>
          </a:custGeom>
          <a:solidFill>
            <a:srgbClr val="ED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g object 38"/>
          <p:cNvSpPr/>
          <p:nvPr/>
        </p:nvSpPr>
        <p:spPr>
          <a:xfrm>
            <a:off x="891057" y="2875686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E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g object 39"/>
          <p:cNvSpPr/>
          <p:nvPr/>
        </p:nvSpPr>
        <p:spPr>
          <a:xfrm>
            <a:off x="891057" y="2890913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4">
                <a:moveTo>
                  <a:pt x="5772861" y="16751"/>
                </a:moveTo>
                <a:lnTo>
                  <a:pt x="5772861" y="0"/>
                </a:lnTo>
                <a:lnTo>
                  <a:pt x="0" y="0"/>
                </a:lnTo>
                <a:lnTo>
                  <a:pt x="0" y="16751"/>
                </a:lnTo>
                <a:lnTo>
                  <a:pt x="5772861" y="16751"/>
                </a:lnTo>
                <a:close/>
              </a:path>
            </a:pathLst>
          </a:custGeom>
          <a:solidFill>
            <a:srgbClr val="F0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g object 40"/>
          <p:cNvSpPr/>
          <p:nvPr/>
        </p:nvSpPr>
        <p:spPr>
          <a:xfrm>
            <a:off x="891057" y="2907664"/>
            <a:ext cx="5773420" cy="30480"/>
          </a:xfrm>
          <a:custGeom>
            <a:avLst/>
            <a:gdLst/>
            <a:ahLst/>
            <a:cxnLst/>
            <a:rect l="l" t="t" r="r" b="b"/>
            <a:pathLst>
              <a:path w="5773420" h="30480">
                <a:moveTo>
                  <a:pt x="5772861" y="0"/>
                </a:moveTo>
                <a:lnTo>
                  <a:pt x="0" y="0"/>
                </a:lnTo>
                <a:lnTo>
                  <a:pt x="0" y="15214"/>
                </a:lnTo>
                <a:lnTo>
                  <a:pt x="0" y="30441"/>
                </a:lnTo>
                <a:lnTo>
                  <a:pt x="5772861" y="30441"/>
                </a:lnTo>
                <a:lnTo>
                  <a:pt x="5772861" y="15214"/>
                </a:lnTo>
                <a:lnTo>
                  <a:pt x="5772861" y="0"/>
                </a:lnTo>
                <a:close/>
              </a:path>
            </a:pathLst>
          </a:custGeom>
          <a:solidFill>
            <a:srgbClr val="F1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g object 41"/>
          <p:cNvSpPr/>
          <p:nvPr/>
        </p:nvSpPr>
        <p:spPr>
          <a:xfrm>
            <a:off x="891057" y="2938106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4">
                <a:moveTo>
                  <a:pt x="5772861" y="16738"/>
                </a:moveTo>
                <a:lnTo>
                  <a:pt x="5772861" y="0"/>
                </a:lnTo>
                <a:lnTo>
                  <a:pt x="0" y="0"/>
                </a:lnTo>
                <a:lnTo>
                  <a:pt x="0" y="16738"/>
                </a:lnTo>
                <a:lnTo>
                  <a:pt x="5772861" y="16738"/>
                </a:lnTo>
                <a:close/>
              </a:path>
            </a:pathLst>
          </a:custGeom>
          <a:solidFill>
            <a:srgbClr val="F2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g object 42"/>
          <p:cNvSpPr/>
          <p:nvPr/>
        </p:nvSpPr>
        <p:spPr>
          <a:xfrm>
            <a:off x="891057" y="2954845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5227"/>
                </a:lnTo>
                <a:lnTo>
                  <a:pt x="0" y="31978"/>
                </a:lnTo>
                <a:lnTo>
                  <a:pt x="5772861" y="31978"/>
                </a:lnTo>
                <a:lnTo>
                  <a:pt x="5772861" y="15227"/>
                </a:lnTo>
                <a:lnTo>
                  <a:pt x="5772861" y="0"/>
                </a:lnTo>
                <a:close/>
              </a:path>
            </a:pathLst>
          </a:custGeom>
          <a:solidFill>
            <a:srgbClr val="F4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g object 43"/>
          <p:cNvSpPr/>
          <p:nvPr/>
        </p:nvSpPr>
        <p:spPr>
          <a:xfrm>
            <a:off x="891057" y="2986823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5214"/>
                </a:lnTo>
                <a:lnTo>
                  <a:pt x="0" y="31965"/>
                </a:lnTo>
                <a:lnTo>
                  <a:pt x="5772861" y="31965"/>
                </a:lnTo>
                <a:lnTo>
                  <a:pt x="5772861" y="15214"/>
                </a:lnTo>
                <a:lnTo>
                  <a:pt x="5772861" y="0"/>
                </a:lnTo>
                <a:close/>
              </a:path>
            </a:pathLst>
          </a:custGeom>
          <a:solidFill>
            <a:srgbClr val="F5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g object 44"/>
          <p:cNvSpPr/>
          <p:nvPr/>
        </p:nvSpPr>
        <p:spPr>
          <a:xfrm>
            <a:off x="891057" y="3018789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F6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g object 45"/>
          <p:cNvSpPr/>
          <p:nvPr/>
        </p:nvSpPr>
        <p:spPr>
          <a:xfrm>
            <a:off x="891057" y="3034017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14"/>
                </a:moveTo>
                <a:lnTo>
                  <a:pt x="5772861" y="0"/>
                </a:lnTo>
                <a:lnTo>
                  <a:pt x="0" y="0"/>
                </a:lnTo>
                <a:lnTo>
                  <a:pt x="0" y="15214"/>
                </a:lnTo>
                <a:lnTo>
                  <a:pt x="5772861" y="15214"/>
                </a:lnTo>
                <a:close/>
              </a:path>
            </a:pathLst>
          </a:custGeom>
          <a:solidFill>
            <a:srgbClr val="F7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81070" y="2543302"/>
            <a:ext cx="4194359" cy="5283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6561"/>
            <a:ext cx="6800850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33051"/>
            <a:ext cx="2418080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585038" y="10270305"/>
            <a:ext cx="422910" cy="1517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81070" y="2543302"/>
            <a:ext cx="4192904" cy="5283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45" dirty="0"/>
              <a:t>2021년</a:t>
            </a:r>
            <a:r>
              <a:rPr spc="80" dirty="0"/>
              <a:t> </a:t>
            </a:r>
            <a:r>
              <a:rPr spc="-155" dirty="0"/>
              <a:t>연간</a:t>
            </a:r>
            <a:r>
              <a:rPr spc="90" dirty="0"/>
              <a:t> </a:t>
            </a:r>
            <a:r>
              <a:rPr spc="-155" dirty="0"/>
              <a:t>감사</a:t>
            </a:r>
            <a:r>
              <a:rPr spc="80" dirty="0"/>
              <a:t> </a:t>
            </a:r>
            <a:r>
              <a:rPr spc="-150" dirty="0"/>
              <a:t>계획</a:t>
            </a:r>
          </a:p>
        </p:txBody>
      </p:sp>
      <p:sp>
        <p:nvSpPr>
          <p:cNvPr id="3" name="object 3"/>
          <p:cNvSpPr/>
          <p:nvPr/>
        </p:nvSpPr>
        <p:spPr>
          <a:xfrm>
            <a:off x="865162" y="3263887"/>
            <a:ext cx="5826760" cy="0"/>
          </a:xfrm>
          <a:custGeom>
            <a:avLst/>
            <a:gdLst/>
            <a:ahLst/>
            <a:cxnLst/>
            <a:rect l="l" t="t" r="r" b="b"/>
            <a:pathLst>
              <a:path w="5826759">
                <a:moveTo>
                  <a:pt x="0" y="0"/>
                </a:moveTo>
                <a:lnTo>
                  <a:pt x="5826175" y="0"/>
                </a:lnTo>
              </a:path>
            </a:pathLst>
          </a:custGeom>
          <a:ln w="108140">
            <a:solidFill>
              <a:srgbClr val="0080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65162" y="2383980"/>
            <a:ext cx="5826760" cy="0"/>
          </a:xfrm>
          <a:custGeom>
            <a:avLst/>
            <a:gdLst/>
            <a:ahLst/>
            <a:cxnLst/>
            <a:rect l="l" t="t" r="r" b="b"/>
            <a:pathLst>
              <a:path w="5826759">
                <a:moveTo>
                  <a:pt x="0" y="0"/>
                </a:moveTo>
                <a:lnTo>
                  <a:pt x="5826175" y="0"/>
                </a:lnTo>
              </a:path>
            </a:pathLst>
          </a:custGeom>
          <a:ln w="53314">
            <a:solidFill>
              <a:srgbClr val="0080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230138" y="5432696"/>
            <a:ext cx="1095375" cy="3600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200" spc="-5" dirty="0">
                <a:latin typeface="HY헤드라인M"/>
                <a:cs typeface="HY헤드라인M"/>
              </a:rPr>
              <a:t>2021.</a:t>
            </a:r>
            <a:r>
              <a:rPr sz="2200" spc="280" dirty="0">
                <a:latin typeface="HY헤드라인M"/>
                <a:cs typeface="HY헤드라인M"/>
              </a:rPr>
              <a:t> </a:t>
            </a:r>
            <a:r>
              <a:rPr sz="2200" spc="-5" dirty="0">
                <a:latin typeface="HY헤드라인M"/>
                <a:cs typeface="HY헤드라인M"/>
              </a:rPr>
              <a:t>1.</a:t>
            </a:r>
            <a:endParaRPr sz="2200">
              <a:latin typeface="HY헤드라인M"/>
              <a:cs typeface="HY헤드라인M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52256" y="7897876"/>
            <a:ext cx="1037285" cy="634353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3242323" y="7929328"/>
            <a:ext cx="2171065" cy="603250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56845" marR="5080" indent="-144780">
              <a:lnSpc>
                <a:spcPts val="2150"/>
              </a:lnSpc>
              <a:spcBef>
                <a:spcPts val="380"/>
              </a:spcBef>
              <a:tabLst>
                <a:tab pos="1005205" algn="l"/>
                <a:tab pos="1853564" algn="l"/>
              </a:tabLst>
            </a:pP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한</a:t>
            </a:r>
            <a:r>
              <a:rPr sz="2000" b="1" spc="-434" dirty="0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국</a:t>
            </a:r>
            <a:r>
              <a:rPr sz="2000" b="1" spc="-425" dirty="0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사</a:t>
            </a:r>
            <a:r>
              <a:rPr sz="2000" b="1" spc="-425" dirty="0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회</a:t>
            </a:r>
            <a:r>
              <a:rPr sz="2000" b="1" spc="-434" dirty="0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보</a:t>
            </a:r>
            <a:r>
              <a:rPr sz="2000" b="1" spc="-425" dirty="0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장</a:t>
            </a:r>
            <a:r>
              <a:rPr sz="2000" b="1" spc="-425" dirty="0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정</a:t>
            </a:r>
            <a:r>
              <a:rPr sz="2000" b="1" spc="-434" dirty="0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보</a:t>
            </a:r>
            <a:r>
              <a:rPr sz="2000" b="1" spc="-425" dirty="0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sz="2000" b="1" spc="-165" dirty="0">
                <a:solidFill>
                  <a:srgbClr val="5C5C5C"/>
                </a:solidFill>
                <a:latin typeface="HY견고딕"/>
                <a:cs typeface="HY견고딕"/>
              </a:rPr>
              <a:t>원  </a:t>
            </a: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감	사	실</a:t>
            </a:r>
            <a:endParaRPr sz="2000">
              <a:latin typeface="HY견고딕"/>
              <a:cs typeface="HY견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8947" y="602843"/>
            <a:ext cx="467614" cy="44908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870741" y="689096"/>
            <a:ext cx="25400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-5" dirty="0">
                <a:solidFill>
                  <a:srgbClr val="C2C2C2"/>
                </a:solidFill>
                <a:latin typeface="양재벨라체M"/>
                <a:cs typeface="양재벨라체M"/>
              </a:rPr>
              <a:t>Ⅰ</a:t>
            </a:r>
            <a:endParaRPr sz="1800">
              <a:latin typeface="양재벨라체M"/>
              <a:cs typeface="양재벨라체M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86561" y="602843"/>
            <a:ext cx="5635764" cy="44908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438885" y="631248"/>
            <a:ext cx="967105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100" dirty="0">
                <a:latin typeface="HY헤드라인M"/>
                <a:cs typeface="HY헤드라인M"/>
              </a:rPr>
              <a:t>일반현</a:t>
            </a:r>
            <a:r>
              <a:rPr sz="1800" b="1" spc="30" dirty="0">
                <a:latin typeface="HY헤드라인M"/>
                <a:cs typeface="HY헤드라인M"/>
              </a:rPr>
              <a:t>황</a:t>
            </a:r>
            <a:endParaRPr sz="1800">
              <a:latin typeface="HY헤드라인M"/>
              <a:cs typeface="HY헤드라인M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00675" y="1331522"/>
            <a:ext cx="4375785" cy="26695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spc="-5" dirty="0">
                <a:latin typeface="한컴바탕"/>
                <a:cs typeface="한컴바탕"/>
              </a:rPr>
              <a:t></a:t>
            </a:r>
            <a:r>
              <a:rPr sz="1500" spc="240" dirty="0">
                <a:latin typeface="한컴바탕"/>
                <a:cs typeface="한컴바탕"/>
              </a:rPr>
              <a:t> </a:t>
            </a:r>
            <a:r>
              <a:rPr sz="1500" spc="-5" dirty="0">
                <a:latin typeface="HY울릉도B"/>
                <a:cs typeface="HY울릉도B"/>
              </a:rPr>
              <a:t>주요업무</a:t>
            </a:r>
            <a:endParaRPr sz="1500">
              <a:latin typeface="HY울릉도B"/>
              <a:cs typeface="HY울릉도B"/>
            </a:endParaRPr>
          </a:p>
          <a:p>
            <a:pPr>
              <a:lnSpc>
                <a:spcPct val="100000"/>
              </a:lnSpc>
            </a:pPr>
            <a:endParaRPr sz="1500">
              <a:latin typeface="HY울릉도B"/>
              <a:cs typeface="HY울릉도B"/>
            </a:endParaRPr>
          </a:p>
          <a:p>
            <a:pPr marL="514984" indent="-242570">
              <a:lnSpc>
                <a:spcPct val="100000"/>
              </a:lnSpc>
              <a:spcBef>
                <a:spcPts val="1250"/>
              </a:spcBef>
              <a:buFont typeface=""/>
              <a:buChar char="❍"/>
              <a:tabLst>
                <a:tab pos="515620" algn="l"/>
              </a:tabLst>
            </a:pPr>
            <a:r>
              <a:rPr sz="1300" b="1" spc="-5" dirty="0">
                <a:latin typeface="맑은 고딕"/>
                <a:cs typeface="맑은 고딕"/>
              </a:rPr>
              <a:t>업무</a:t>
            </a:r>
            <a:r>
              <a:rPr sz="1300" b="1" spc="18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전반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감사,</a:t>
            </a:r>
            <a:r>
              <a:rPr sz="1300" b="1" spc="12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일상감사,</a:t>
            </a:r>
            <a:r>
              <a:rPr sz="1300" b="1" spc="13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공직복무에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dirty="0">
                <a:latin typeface="맑은 고딕"/>
                <a:cs typeface="맑은 고딕"/>
              </a:rPr>
              <a:t>관한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사항</a:t>
            </a:r>
            <a:endParaRPr sz="1300">
              <a:latin typeface="맑은 고딕"/>
              <a:cs typeface="맑은 고딕"/>
            </a:endParaRPr>
          </a:p>
          <a:p>
            <a:pPr marL="514984" indent="-242570">
              <a:lnSpc>
                <a:spcPct val="100000"/>
              </a:lnSpc>
              <a:spcBef>
                <a:spcPts val="1305"/>
              </a:spcBef>
              <a:buFont typeface=""/>
              <a:buChar char="❍"/>
              <a:tabLst>
                <a:tab pos="515620" algn="l"/>
              </a:tabLst>
            </a:pPr>
            <a:r>
              <a:rPr sz="1300" b="1" spc="-15" dirty="0">
                <a:latin typeface="맑은 고딕"/>
                <a:cs typeface="맑은 고딕"/>
              </a:rPr>
              <a:t>외부감사(감사원,</a:t>
            </a:r>
            <a:r>
              <a:rPr sz="1300" b="1" spc="12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보건복지부</a:t>
            </a:r>
            <a:r>
              <a:rPr sz="1300" b="1" spc="19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등)</a:t>
            </a:r>
            <a:r>
              <a:rPr sz="1300" b="1" spc="114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지원에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관한</a:t>
            </a:r>
            <a:r>
              <a:rPr sz="1300" b="1" spc="19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사항</a:t>
            </a:r>
            <a:endParaRPr sz="1300">
              <a:latin typeface="맑은 고딕"/>
              <a:cs typeface="맑은 고딕"/>
            </a:endParaRPr>
          </a:p>
          <a:p>
            <a:pPr marL="514984" indent="-242570">
              <a:lnSpc>
                <a:spcPct val="100000"/>
              </a:lnSpc>
              <a:spcBef>
                <a:spcPts val="1290"/>
              </a:spcBef>
              <a:buFont typeface=""/>
              <a:buChar char="❍"/>
              <a:tabLst>
                <a:tab pos="515620" algn="l"/>
              </a:tabLst>
            </a:pPr>
            <a:r>
              <a:rPr sz="1300" b="1" spc="-5" dirty="0">
                <a:latin typeface="맑은 고딕"/>
                <a:cs typeface="맑은 고딕"/>
              </a:rPr>
              <a:t>윤리경영,</a:t>
            </a:r>
            <a:r>
              <a:rPr sz="1300" b="1" spc="12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부패방지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및</a:t>
            </a:r>
            <a:r>
              <a:rPr sz="1300" b="1" spc="19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청렴업무에</a:t>
            </a:r>
            <a:r>
              <a:rPr sz="1300" b="1" spc="175" dirty="0">
                <a:latin typeface="맑은 고딕"/>
                <a:cs typeface="맑은 고딕"/>
              </a:rPr>
              <a:t> </a:t>
            </a:r>
            <a:r>
              <a:rPr sz="1300" b="1" dirty="0">
                <a:latin typeface="맑은 고딕"/>
                <a:cs typeface="맑은 고딕"/>
              </a:rPr>
              <a:t>관한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사항</a:t>
            </a:r>
            <a:endParaRPr sz="1300">
              <a:latin typeface="맑은 고딕"/>
              <a:cs typeface="맑은 고딕"/>
            </a:endParaRPr>
          </a:p>
          <a:p>
            <a:pPr marL="514984" indent="-242570">
              <a:lnSpc>
                <a:spcPct val="100000"/>
              </a:lnSpc>
              <a:spcBef>
                <a:spcPts val="1295"/>
              </a:spcBef>
              <a:buFont typeface=""/>
              <a:buChar char="❍"/>
              <a:tabLst>
                <a:tab pos="515620" algn="l"/>
              </a:tabLst>
            </a:pPr>
            <a:r>
              <a:rPr sz="1300" b="1" spc="-5" dirty="0">
                <a:latin typeface="맑은 고딕"/>
                <a:cs typeface="맑은 고딕"/>
              </a:rPr>
              <a:t>기관</a:t>
            </a:r>
            <a:r>
              <a:rPr sz="1300" b="1" spc="18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고발,</a:t>
            </a:r>
            <a:r>
              <a:rPr sz="1300" b="1" spc="12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진정</a:t>
            </a:r>
            <a:r>
              <a:rPr sz="1300" b="1" spc="18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및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제보</a:t>
            </a:r>
            <a:r>
              <a:rPr sz="1300" b="1" spc="19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등에</a:t>
            </a:r>
            <a:r>
              <a:rPr sz="1300" b="1" spc="175" dirty="0">
                <a:latin typeface="맑은 고딕"/>
                <a:cs typeface="맑은 고딕"/>
              </a:rPr>
              <a:t> </a:t>
            </a:r>
            <a:r>
              <a:rPr sz="1300" b="1" dirty="0">
                <a:latin typeface="맑은 고딕"/>
                <a:cs typeface="맑은 고딕"/>
              </a:rPr>
              <a:t>관한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사항</a:t>
            </a:r>
            <a:endParaRPr sz="1300">
              <a:latin typeface="맑은 고딕"/>
              <a:cs typeface="맑은 고딕"/>
            </a:endParaRPr>
          </a:p>
          <a:p>
            <a:pPr marL="514984" indent="-242570">
              <a:lnSpc>
                <a:spcPct val="100000"/>
              </a:lnSpc>
              <a:spcBef>
                <a:spcPts val="1305"/>
              </a:spcBef>
              <a:buFont typeface=""/>
              <a:buChar char="❍"/>
              <a:tabLst>
                <a:tab pos="515620" algn="l"/>
              </a:tabLst>
            </a:pPr>
            <a:r>
              <a:rPr sz="1300" b="1" spc="-5" dirty="0">
                <a:latin typeface="맑은 고딕"/>
                <a:cs typeface="맑은 고딕"/>
              </a:rPr>
              <a:t>임원의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직무청렴계약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및</a:t>
            </a:r>
            <a:r>
              <a:rPr sz="1300" b="1" spc="18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재산등록에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관한</a:t>
            </a:r>
            <a:r>
              <a:rPr sz="1300" b="1" spc="195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사항</a:t>
            </a:r>
            <a:endParaRPr sz="1300">
              <a:latin typeface="맑은 고딕"/>
              <a:cs typeface="맑은 고딕"/>
            </a:endParaRPr>
          </a:p>
          <a:p>
            <a:pPr marL="514984" indent="-242570">
              <a:lnSpc>
                <a:spcPct val="100000"/>
              </a:lnSpc>
              <a:spcBef>
                <a:spcPts val="1290"/>
              </a:spcBef>
              <a:buFont typeface=""/>
              <a:buChar char="❍"/>
              <a:tabLst>
                <a:tab pos="515620" algn="l"/>
              </a:tabLst>
            </a:pPr>
            <a:r>
              <a:rPr sz="1300" b="1" spc="-5" dirty="0">
                <a:latin typeface="맑은 고딕"/>
                <a:cs typeface="맑은 고딕"/>
              </a:rPr>
              <a:t>감사결과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사후관리</a:t>
            </a:r>
            <a:r>
              <a:rPr sz="1300" b="1" spc="19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및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통계</a:t>
            </a:r>
            <a:r>
              <a:rPr sz="1300" b="1" spc="19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유지관리에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dirty="0">
                <a:latin typeface="맑은 고딕"/>
                <a:cs typeface="맑은 고딕"/>
              </a:rPr>
              <a:t>관한</a:t>
            </a:r>
            <a:r>
              <a:rPr sz="1300" b="1" spc="180" dirty="0">
                <a:latin typeface="맑은 고딕"/>
                <a:cs typeface="맑은 고딕"/>
              </a:rPr>
              <a:t> </a:t>
            </a:r>
            <a:r>
              <a:rPr sz="1300" b="1" spc="-5" dirty="0">
                <a:latin typeface="맑은 고딕"/>
                <a:cs typeface="맑은 고딕"/>
              </a:rPr>
              <a:t>사항</a:t>
            </a:r>
            <a:endParaRPr sz="1300">
              <a:latin typeface="맑은 고딕"/>
              <a:cs typeface="맑은 고딕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842314" y="1818424"/>
            <a:ext cx="5870575" cy="2343785"/>
            <a:chOff x="842314" y="1818424"/>
            <a:chExt cx="5870575" cy="2343785"/>
          </a:xfrm>
        </p:grpSpPr>
        <p:sp>
          <p:nvSpPr>
            <p:cNvPr id="8" name="object 8"/>
            <p:cNvSpPr/>
            <p:nvPr/>
          </p:nvSpPr>
          <p:spPr>
            <a:xfrm>
              <a:off x="845362" y="182071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45362" y="183898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45362" y="185724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45362" y="187551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45362" y="189378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45362" y="191204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842314" y="193412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842314" y="197066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45362" y="200338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45362" y="202166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845362" y="203992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842314" y="206200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842314" y="209854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845362" y="213126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845362" y="214953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845362" y="216780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845362" y="218607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42314" y="2208142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75"/>
                  </a:moveTo>
                  <a:lnTo>
                    <a:pt x="6095" y="18275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45362" y="224087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45362" y="225913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45362" y="227741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845362" y="229567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845362" y="231395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842314" y="2336018"/>
              <a:ext cx="6350" cy="36830"/>
            </a:xfrm>
            <a:custGeom>
              <a:avLst/>
              <a:gdLst/>
              <a:ahLst/>
              <a:cxnLst/>
              <a:rect l="l" t="t" r="r" b="b"/>
              <a:pathLst>
                <a:path w="6350" h="36830">
                  <a:moveTo>
                    <a:pt x="0" y="0"/>
                  </a:moveTo>
                  <a:lnTo>
                    <a:pt x="6095" y="0"/>
                  </a:lnTo>
                </a:path>
                <a:path w="6350" h="36830">
                  <a:moveTo>
                    <a:pt x="0" y="18275"/>
                  </a:moveTo>
                  <a:lnTo>
                    <a:pt x="6095" y="18275"/>
                  </a:lnTo>
                </a:path>
                <a:path w="6350" h="36830">
                  <a:moveTo>
                    <a:pt x="0" y="36537"/>
                  </a:moveTo>
                  <a:lnTo>
                    <a:pt x="6095" y="36537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845362" y="238701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845362" y="240529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845362" y="242355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842314" y="2445632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842314" y="2482170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845362" y="251489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845362" y="253316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845362" y="255142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842314" y="2573508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842314" y="261004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845362" y="264276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845362" y="266104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845362" y="267930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845362" y="269758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845362" y="271584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845362" y="273410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845362" y="275238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845362" y="277064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845362" y="278891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845362" y="280718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842314" y="282926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845362" y="286198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845362" y="288025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845362" y="289852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845362" y="291679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845362" y="293505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842314" y="295713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845362" y="298985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845362" y="300813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845362" y="302639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845362" y="304467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845362" y="306293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842314" y="3085014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845362" y="311773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845362" y="313601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845362" y="315427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845362" y="317254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842314" y="3194615"/>
              <a:ext cx="6350" cy="36830"/>
            </a:xfrm>
            <a:custGeom>
              <a:avLst/>
              <a:gdLst/>
              <a:ahLst/>
              <a:cxnLst/>
              <a:rect l="l" t="t" r="r" b="b"/>
              <a:pathLst>
                <a:path w="6350" h="36830">
                  <a:moveTo>
                    <a:pt x="0" y="0"/>
                  </a:moveTo>
                  <a:lnTo>
                    <a:pt x="6095" y="0"/>
                  </a:lnTo>
                </a:path>
                <a:path w="6350" h="36830">
                  <a:moveTo>
                    <a:pt x="0" y="18275"/>
                  </a:moveTo>
                  <a:lnTo>
                    <a:pt x="6095" y="18275"/>
                  </a:lnTo>
                </a:path>
                <a:path w="6350" h="36830">
                  <a:moveTo>
                    <a:pt x="0" y="36537"/>
                  </a:moveTo>
                  <a:lnTo>
                    <a:pt x="6095" y="36537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845362" y="324561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845362" y="326388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845362" y="328214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842314" y="3304228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842314" y="334076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845362" y="337348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845362" y="339176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845362" y="341002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78"/>
            <p:cNvSpPr/>
            <p:nvPr/>
          </p:nvSpPr>
          <p:spPr>
            <a:xfrm>
              <a:off x="842314" y="343210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79"/>
            <p:cNvSpPr/>
            <p:nvPr/>
          </p:nvSpPr>
          <p:spPr>
            <a:xfrm>
              <a:off x="842314" y="346864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80"/>
            <p:cNvSpPr/>
            <p:nvPr/>
          </p:nvSpPr>
          <p:spPr>
            <a:xfrm>
              <a:off x="845362" y="350136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81"/>
            <p:cNvSpPr/>
            <p:nvPr/>
          </p:nvSpPr>
          <p:spPr>
            <a:xfrm>
              <a:off x="845362" y="351963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82"/>
            <p:cNvSpPr/>
            <p:nvPr/>
          </p:nvSpPr>
          <p:spPr>
            <a:xfrm>
              <a:off x="845362" y="353790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83"/>
            <p:cNvSpPr/>
            <p:nvPr/>
          </p:nvSpPr>
          <p:spPr>
            <a:xfrm>
              <a:off x="842314" y="3559981"/>
              <a:ext cx="6350" cy="55244"/>
            </a:xfrm>
            <a:custGeom>
              <a:avLst/>
              <a:gdLst/>
              <a:ahLst/>
              <a:cxnLst/>
              <a:rect l="l" t="t" r="r" b="b"/>
              <a:pathLst>
                <a:path w="6350" h="55245">
                  <a:moveTo>
                    <a:pt x="0" y="0"/>
                  </a:moveTo>
                  <a:lnTo>
                    <a:pt x="6095" y="0"/>
                  </a:lnTo>
                </a:path>
                <a:path w="6350" h="55245">
                  <a:moveTo>
                    <a:pt x="0" y="18262"/>
                  </a:moveTo>
                  <a:lnTo>
                    <a:pt x="6095" y="18262"/>
                  </a:lnTo>
                </a:path>
                <a:path w="6350" h="55245">
                  <a:moveTo>
                    <a:pt x="0" y="36537"/>
                  </a:moveTo>
                  <a:lnTo>
                    <a:pt x="6095" y="36537"/>
                  </a:lnTo>
                </a:path>
                <a:path w="6350" h="55245">
                  <a:moveTo>
                    <a:pt x="0" y="54800"/>
                  </a:moveTo>
                  <a:lnTo>
                    <a:pt x="6095" y="54800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845362" y="362924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845362" y="364751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" name="object 86"/>
            <p:cNvSpPr/>
            <p:nvPr/>
          </p:nvSpPr>
          <p:spPr>
            <a:xfrm>
              <a:off x="845362" y="366577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" name="object 87"/>
            <p:cNvSpPr/>
            <p:nvPr/>
          </p:nvSpPr>
          <p:spPr>
            <a:xfrm>
              <a:off x="842314" y="368785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object 88"/>
            <p:cNvSpPr/>
            <p:nvPr/>
          </p:nvSpPr>
          <p:spPr>
            <a:xfrm>
              <a:off x="842314" y="372439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" name="object 89"/>
            <p:cNvSpPr/>
            <p:nvPr/>
          </p:nvSpPr>
          <p:spPr>
            <a:xfrm>
              <a:off x="845362" y="375711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" name="object 90"/>
            <p:cNvSpPr/>
            <p:nvPr/>
          </p:nvSpPr>
          <p:spPr>
            <a:xfrm>
              <a:off x="845362" y="377539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" name="object 91"/>
            <p:cNvSpPr/>
            <p:nvPr/>
          </p:nvSpPr>
          <p:spPr>
            <a:xfrm>
              <a:off x="845362" y="379365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" name="object 92"/>
            <p:cNvSpPr/>
            <p:nvPr/>
          </p:nvSpPr>
          <p:spPr>
            <a:xfrm>
              <a:off x="842314" y="381573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" name="object 93"/>
            <p:cNvSpPr/>
            <p:nvPr/>
          </p:nvSpPr>
          <p:spPr>
            <a:xfrm>
              <a:off x="842314" y="385227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" name="object 94"/>
            <p:cNvSpPr/>
            <p:nvPr/>
          </p:nvSpPr>
          <p:spPr>
            <a:xfrm>
              <a:off x="845362" y="388499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" name="object 95"/>
            <p:cNvSpPr/>
            <p:nvPr/>
          </p:nvSpPr>
          <p:spPr>
            <a:xfrm>
              <a:off x="845362" y="390326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" name="object 96"/>
            <p:cNvSpPr/>
            <p:nvPr/>
          </p:nvSpPr>
          <p:spPr>
            <a:xfrm>
              <a:off x="845362" y="392153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" name="object 97"/>
            <p:cNvSpPr/>
            <p:nvPr/>
          </p:nvSpPr>
          <p:spPr>
            <a:xfrm>
              <a:off x="842314" y="3943610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98"/>
            <p:cNvSpPr/>
            <p:nvPr/>
          </p:nvSpPr>
          <p:spPr>
            <a:xfrm>
              <a:off x="845362" y="397633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" name="object 99"/>
            <p:cNvSpPr/>
            <p:nvPr/>
          </p:nvSpPr>
          <p:spPr>
            <a:xfrm>
              <a:off x="845362" y="399460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" name="object 100"/>
            <p:cNvSpPr/>
            <p:nvPr/>
          </p:nvSpPr>
          <p:spPr>
            <a:xfrm>
              <a:off x="845362" y="401286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" name="object 101"/>
            <p:cNvSpPr/>
            <p:nvPr/>
          </p:nvSpPr>
          <p:spPr>
            <a:xfrm>
              <a:off x="845362" y="403114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" name="object 102"/>
            <p:cNvSpPr/>
            <p:nvPr/>
          </p:nvSpPr>
          <p:spPr>
            <a:xfrm>
              <a:off x="845362" y="404940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" name="object 103"/>
            <p:cNvSpPr/>
            <p:nvPr/>
          </p:nvSpPr>
          <p:spPr>
            <a:xfrm>
              <a:off x="842314" y="407148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" name="object 104"/>
            <p:cNvSpPr/>
            <p:nvPr/>
          </p:nvSpPr>
          <p:spPr>
            <a:xfrm>
              <a:off x="845362" y="410420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" name="object 105"/>
            <p:cNvSpPr/>
            <p:nvPr/>
          </p:nvSpPr>
          <p:spPr>
            <a:xfrm>
              <a:off x="845362" y="412248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" name="object 106"/>
            <p:cNvSpPr/>
            <p:nvPr/>
          </p:nvSpPr>
          <p:spPr>
            <a:xfrm>
              <a:off x="845362" y="414074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" name="object 107"/>
            <p:cNvSpPr/>
            <p:nvPr/>
          </p:nvSpPr>
          <p:spPr>
            <a:xfrm>
              <a:off x="842314" y="1820710"/>
              <a:ext cx="5809615" cy="0"/>
            </a:xfrm>
            <a:custGeom>
              <a:avLst/>
              <a:gdLst/>
              <a:ahLst/>
              <a:cxnLst/>
              <a:rect l="l" t="t" r="r" b="b"/>
              <a:pathLst>
                <a:path w="5809615">
                  <a:moveTo>
                    <a:pt x="0" y="0"/>
                  </a:moveTo>
                  <a:lnTo>
                    <a:pt x="6096" y="0"/>
                  </a:lnTo>
                </a:path>
                <a:path w="5809615">
                  <a:moveTo>
                    <a:pt x="15240" y="0"/>
                  </a:moveTo>
                  <a:lnTo>
                    <a:pt x="21323" y="0"/>
                  </a:lnTo>
                </a:path>
                <a:path w="5809615">
                  <a:moveTo>
                    <a:pt x="30467" y="0"/>
                  </a:moveTo>
                  <a:lnTo>
                    <a:pt x="36563" y="0"/>
                  </a:lnTo>
                </a:path>
                <a:path w="5809615">
                  <a:moveTo>
                    <a:pt x="45694" y="0"/>
                  </a:moveTo>
                  <a:lnTo>
                    <a:pt x="51790" y="0"/>
                  </a:lnTo>
                </a:path>
                <a:path w="5809615">
                  <a:moveTo>
                    <a:pt x="60934" y="0"/>
                  </a:moveTo>
                  <a:lnTo>
                    <a:pt x="67017" y="0"/>
                  </a:lnTo>
                </a:path>
                <a:path w="5809615">
                  <a:moveTo>
                    <a:pt x="76161" y="0"/>
                  </a:moveTo>
                  <a:lnTo>
                    <a:pt x="82257" y="0"/>
                  </a:lnTo>
                </a:path>
                <a:path w="5809615">
                  <a:moveTo>
                    <a:pt x="91389" y="0"/>
                  </a:moveTo>
                  <a:lnTo>
                    <a:pt x="97485" y="0"/>
                  </a:lnTo>
                </a:path>
                <a:path w="5809615">
                  <a:moveTo>
                    <a:pt x="106629" y="0"/>
                  </a:moveTo>
                  <a:lnTo>
                    <a:pt x="112725" y="0"/>
                  </a:lnTo>
                </a:path>
                <a:path w="5809615">
                  <a:moveTo>
                    <a:pt x="121856" y="0"/>
                  </a:moveTo>
                  <a:lnTo>
                    <a:pt x="127952" y="0"/>
                  </a:lnTo>
                </a:path>
                <a:path w="5809615">
                  <a:moveTo>
                    <a:pt x="137096" y="0"/>
                  </a:moveTo>
                  <a:lnTo>
                    <a:pt x="143179" y="0"/>
                  </a:lnTo>
                </a:path>
                <a:path w="5809615">
                  <a:moveTo>
                    <a:pt x="152323" y="0"/>
                  </a:moveTo>
                  <a:lnTo>
                    <a:pt x="158419" y="0"/>
                  </a:lnTo>
                </a:path>
                <a:path w="5809615">
                  <a:moveTo>
                    <a:pt x="167551" y="0"/>
                  </a:moveTo>
                  <a:lnTo>
                    <a:pt x="173647" y="0"/>
                  </a:lnTo>
                </a:path>
                <a:path w="5809615">
                  <a:moveTo>
                    <a:pt x="182791" y="0"/>
                  </a:moveTo>
                  <a:lnTo>
                    <a:pt x="188874" y="0"/>
                  </a:lnTo>
                </a:path>
                <a:path w="5809615">
                  <a:moveTo>
                    <a:pt x="198018" y="0"/>
                  </a:moveTo>
                  <a:lnTo>
                    <a:pt x="204114" y="0"/>
                  </a:lnTo>
                </a:path>
                <a:path w="5809615">
                  <a:moveTo>
                    <a:pt x="213245" y="0"/>
                  </a:moveTo>
                  <a:lnTo>
                    <a:pt x="219341" y="0"/>
                  </a:lnTo>
                </a:path>
                <a:path w="5809615">
                  <a:moveTo>
                    <a:pt x="228485" y="0"/>
                  </a:moveTo>
                  <a:lnTo>
                    <a:pt x="234569" y="0"/>
                  </a:lnTo>
                </a:path>
                <a:path w="5809615">
                  <a:moveTo>
                    <a:pt x="243712" y="0"/>
                  </a:moveTo>
                  <a:lnTo>
                    <a:pt x="249809" y="0"/>
                  </a:lnTo>
                </a:path>
                <a:path w="5809615">
                  <a:moveTo>
                    <a:pt x="258940" y="0"/>
                  </a:moveTo>
                  <a:lnTo>
                    <a:pt x="265036" y="0"/>
                  </a:lnTo>
                </a:path>
                <a:path w="5809615">
                  <a:moveTo>
                    <a:pt x="274180" y="0"/>
                  </a:moveTo>
                  <a:lnTo>
                    <a:pt x="280263" y="0"/>
                  </a:lnTo>
                </a:path>
                <a:path w="5809615">
                  <a:moveTo>
                    <a:pt x="289407" y="0"/>
                  </a:moveTo>
                  <a:lnTo>
                    <a:pt x="295503" y="0"/>
                  </a:lnTo>
                </a:path>
                <a:path w="5809615">
                  <a:moveTo>
                    <a:pt x="304634" y="0"/>
                  </a:moveTo>
                  <a:lnTo>
                    <a:pt x="310730" y="0"/>
                  </a:lnTo>
                </a:path>
                <a:path w="5809615">
                  <a:moveTo>
                    <a:pt x="319874" y="0"/>
                  </a:moveTo>
                  <a:lnTo>
                    <a:pt x="325970" y="0"/>
                  </a:lnTo>
                </a:path>
                <a:path w="5809615">
                  <a:moveTo>
                    <a:pt x="335102" y="0"/>
                  </a:moveTo>
                  <a:lnTo>
                    <a:pt x="341198" y="0"/>
                  </a:lnTo>
                </a:path>
                <a:path w="5809615">
                  <a:moveTo>
                    <a:pt x="350329" y="0"/>
                  </a:moveTo>
                  <a:lnTo>
                    <a:pt x="356425" y="0"/>
                  </a:lnTo>
                </a:path>
                <a:path w="5809615">
                  <a:moveTo>
                    <a:pt x="365569" y="0"/>
                  </a:moveTo>
                  <a:lnTo>
                    <a:pt x="371665" y="0"/>
                  </a:lnTo>
                </a:path>
                <a:path w="5809615">
                  <a:moveTo>
                    <a:pt x="380796" y="0"/>
                  </a:moveTo>
                  <a:lnTo>
                    <a:pt x="386892" y="0"/>
                  </a:lnTo>
                </a:path>
                <a:path w="5809615">
                  <a:moveTo>
                    <a:pt x="396036" y="0"/>
                  </a:moveTo>
                  <a:lnTo>
                    <a:pt x="402120" y="0"/>
                  </a:lnTo>
                </a:path>
                <a:path w="5809615">
                  <a:moveTo>
                    <a:pt x="411264" y="0"/>
                  </a:moveTo>
                  <a:lnTo>
                    <a:pt x="417360" y="0"/>
                  </a:lnTo>
                </a:path>
                <a:path w="5809615">
                  <a:moveTo>
                    <a:pt x="426491" y="0"/>
                  </a:moveTo>
                  <a:lnTo>
                    <a:pt x="432587" y="0"/>
                  </a:lnTo>
                </a:path>
                <a:path w="5809615">
                  <a:moveTo>
                    <a:pt x="441731" y="0"/>
                  </a:moveTo>
                  <a:lnTo>
                    <a:pt x="447814" y="0"/>
                  </a:lnTo>
                </a:path>
                <a:path w="5809615">
                  <a:moveTo>
                    <a:pt x="456958" y="0"/>
                  </a:moveTo>
                  <a:lnTo>
                    <a:pt x="463054" y="0"/>
                  </a:lnTo>
                </a:path>
                <a:path w="5809615">
                  <a:moveTo>
                    <a:pt x="472186" y="0"/>
                  </a:moveTo>
                  <a:lnTo>
                    <a:pt x="478281" y="0"/>
                  </a:lnTo>
                </a:path>
                <a:path w="5809615">
                  <a:moveTo>
                    <a:pt x="487425" y="0"/>
                  </a:moveTo>
                  <a:lnTo>
                    <a:pt x="493509" y="0"/>
                  </a:lnTo>
                </a:path>
                <a:path w="5809615">
                  <a:moveTo>
                    <a:pt x="502653" y="0"/>
                  </a:moveTo>
                  <a:lnTo>
                    <a:pt x="508749" y="0"/>
                  </a:lnTo>
                </a:path>
                <a:path w="5809615">
                  <a:moveTo>
                    <a:pt x="517880" y="0"/>
                  </a:moveTo>
                  <a:lnTo>
                    <a:pt x="523976" y="0"/>
                  </a:lnTo>
                </a:path>
                <a:path w="5809615">
                  <a:moveTo>
                    <a:pt x="533120" y="0"/>
                  </a:moveTo>
                  <a:lnTo>
                    <a:pt x="539203" y="0"/>
                  </a:lnTo>
                </a:path>
                <a:path w="5809615">
                  <a:moveTo>
                    <a:pt x="548347" y="0"/>
                  </a:moveTo>
                  <a:lnTo>
                    <a:pt x="554443" y="0"/>
                  </a:lnTo>
                </a:path>
                <a:path w="5809615">
                  <a:moveTo>
                    <a:pt x="563575" y="0"/>
                  </a:moveTo>
                  <a:lnTo>
                    <a:pt x="569671" y="0"/>
                  </a:lnTo>
                </a:path>
                <a:path w="5809615">
                  <a:moveTo>
                    <a:pt x="578815" y="0"/>
                  </a:moveTo>
                  <a:lnTo>
                    <a:pt x="584911" y="0"/>
                  </a:lnTo>
                </a:path>
                <a:path w="5809615">
                  <a:moveTo>
                    <a:pt x="594042" y="0"/>
                  </a:moveTo>
                  <a:lnTo>
                    <a:pt x="600138" y="0"/>
                  </a:lnTo>
                </a:path>
                <a:path w="5809615">
                  <a:moveTo>
                    <a:pt x="609282" y="0"/>
                  </a:moveTo>
                  <a:lnTo>
                    <a:pt x="615365" y="0"/>
                  </a:lnTo>
                </a:path>
                <a:path w="5809615">
                  <a:moveTo>
                    <a:pt x="624509" y="0"/>
                  </a:moveTo>
                  <a:lnTo>
                    <a:pt x="630605" y="0"/>
                  </a:lnTo>
                </a:path>
                <a:path w="5809615">
                  <a:moveTo>
                    <a:pt x="639737" y="0"/>
                  </a:moveTo>
                  <a:lnTo>
                    <a:pt x="645833" y="0"/>
                  </a:lnTo>
                </a:path>
                <a:path w="5809615">
                  <a:moveTo>
                    <a:pt x="654977" y="0"/>
                  </a:moveTo>
                  <a:lnTo>
                    <a:pt x="661060" y="0"/>
                  </a:lnTo>
                </a:path>
                <a:path w="5809615">
                  <a:moveTo>
                    <a:pt x="670204" y="0"/>
                  </a:moveTo>
                  <a:lnTo>
                    <a:pt x="676300" y="0"/>
                  </a:lnTo>
                </a:path>
                <a:path w="5809615">
                  <a:moveTo>
                    <a:pt x="685431" y="0"/>
                  </a:moveTo>
                  <a:lnTo>
                    <a:pt x="691527" y="0"/>
                  </a:lnTo>
                </a:path>
                <a:path w="5809615">
                  <a:moveTo>
                    <a:pt x="700671" y="0"/>
                  </a:moveTo>
                  <a:lnTo>
                    <a:pt x="706755" y="0"/>
                  </a:lnTo>
                </a:path>
                <a:path w="5809615">
                  <a:moveTo>
                    <a:pt x="715899" y="0"/>
                  </a:moveTo>
                  <a:lnTo>
                    <a:pt x="721995" y="0"/>
                  </a:lnTo>
                </a:path>
                <a:path w="5809615">
                  <a:moveTo>
                    <a:pt x="731126" y="0"/>
                  </a:moveTo>
                  <a:lnTo>
                    <a:pt x="737222" y="0"/>
                  </a:lnTo>
                </a:path>
                <a:path w="5809615">
                  <a:moveTo>
                    <a:pt x="746366" y="0"/>
                  </a:moveTo>
                  <a:lnTo>
                    <a:pt x="752449" y="0"/>
                  </a:lnTo>
                </a:path>
                <a:path w="5809615">
                  <a:moveTo>
                    <a:pt x="761593" y="0"/>
                  </a:moveTo>
                  <a:lnTo>
                    <a:pt x="767689" y="0"/>
                  </a:lnTo>
                </a:path>
                <a:path w="5809615">
                  <a:moveTo>
                    <a:pt x="776820" y="0"/>
                  </a:moveTo>
                  <a:lnTo>
                    <a:pt x="782916" y="0"/>
                  </a:lnTo>
                </a:path>
                <a:path w="5809615">
                  <a:moveTo>
                    <a:pt x="792060" y="0"/>
                  </a:moveTo>
                  <a:lnTo>
                    <a:pt x="798156" y="0"/>
                  </a:lnTo>
                </a:path>
                <a:path w="5809615">
                  <a:moveTo>
                    <a:pt x="807288" y="0"/>
                  </a:moveTo>
                  <a:lnTo>
                    <a:pt x="813384" y="0"/>
                  </a:lnTo>
                </a:path>
                <a:path w="5809615">
                  <a:moveTo>
                    <a:pt x="822515" y="0"/>
                  </a:moveTo>
                  <a:lnTo>
                    <a:pt x="828611" y="0"/>
                  </a:lnTo>
                </a:path>
                <a:path w="5809615">
                  <a:moveTo>
                    <a:pt x="837755" y="0"/>
                  </a:moveTo>
                  <a:lnTo>
                    <a:pt x="843851" y="0"/>
                  </a:lnTo>
                </a:path>
                <a:path w="5809615">
                  <a:moveTo>
                    <a:pt x="852982" y="0"/>
                  </a:moveTo>
                  <a:lnTo>
                    <a:pt x="859078" y="0"/>
                  </a:lnTo>
                </a:path>
                <a:path w="5809615">
                  <a:moveTo>
                    <a:pt x="868222" y="0"/>
                  </a:moveTo>
                  <a:lnTo>
                    <a:pt x="874306" y="0"/>
                  </a:lnTo>
                </a:path>
                <a:path w="5809615">
                  <a:moveTo>
                    <a:pt x="883450" y="0"/>
                  </a:moveTo>
                  <a:lnTo>
                    <a:pt x="889546" y="0"/>
                  </a:lnTo>
                </a:path>
                <a:path w="5809615">
                  <a:moveTo>
                    <a:pt x="898677" y="0"/>
                  </a:moveTo>
                  <a:lnTo>
                    <a:pt x="904773" y="0"/>
                  </a:lnTo>
                </a:path>
                <a:path w="5809615">
                  <a:moveTo>
                    <a:pt x="913917" y="0"/>
                  </a:moveTo>
                  <a:lnTo>
                    <a:pt x="920000" y="0"/>
                  </a:lnTo>
                </a:path>
                <a:path w="5809615">
                  <a:moveTo>
                    <a:pt x="929144" y="0"/>
                  </a:moveTo>
                  <a:lnTo>
                    <a:pt x="935240" y="0"/>
                  </a:lnTo>
                </a:path>
                <a:path w="5809615">
                  <a:moveTo>
                    <a:pt x="944372" y="0"/>
                  </a:moveTo>
                  <a:lnTo>
                    <a:pt x="950467" y="0"/>
                  </a:lnTo>
                </a:path>
                <a:path w="5809615">
                  <a:moveTo>
                    <a:pt x="959611" y="0"/>
                  </a:moveTo>
                  <a:lnTo>
                    <a:pt x="965695" y="0"/>
                  </a:lnTo>
                </a:path>
                <a:path w="5809615">
                  <a:moveTo>
                    <a:pt x="974839" y="0"/>
                  </a:moveTo>
                  <a:lnTo>
                    <a:pt x="980935" y="0"/>
                  </a:lnTo>
                </a:path>
                <a:path w="5809615">
                  <a:moveTo>
                    <a:pt x="990066" y="0"/>
                  </a:moveTo>
                  <a:lnTo>
                    <a:pt x="996162" y="0"/>
                  </a:lnTo>
                </a:path>
                <a:path w="5809615">
                  <a:moveTo>
                    <a:pt x="1005306" y="0"/>
                  </a:moveTo>
                  <a:lnTo>
                    <a:pt x="1011402" y="0"/>
                  </a:lnTo>
                </a:path>
                <a:path w="5809615">
                  <a:moveTo>
                    <a:pt x="1020533" y="0"/>
                  </a:moveTo>
                  <a:lnTo>
                    <a:pt x="1026629" y="0"/>
                  </a:lnTo>
                </a:path>
                <a:path w="5809615">
                  <a:moveTo>
                    <a:pt x="1035761" y="0"/>
                  </a:moveTo>
                  <a:lnTo>
                    <a:pt x="1041857" y="0"/>
                  </a:lnTo>
                </a:path>
                <a:path w="5809615">
                  <a:moveTo>
                    <a:pt x="1051001" y="0"/>
                  </a:moveTo>
                  <a:lnTo>
                    <a:pt x="1057097" y="0"/>
                  </a:lnTo>
                </a:path>
                <a:path w="5809615">
                  <a:moveTo>
                    <a:pt x="1066228" y="0"/>
                  </a:moveTo>
                  <a:lnTo>
                    <a:pt x="1072324" y="0"/>
                  </a:lnTo>
                </a:path>
                <a:path w="5809615">
                  <a:moveTo>
                    <a:pt x="1081468" y="0"/>
                  </a:moveTo>
                  <a:lnTo>
                    <a:pt x="1087551" y="0"/>
                  </a:lnTo>
                </a:path>
                <a:path w="5809615">
                  <a:moveTo>
                    <a:pt x="1096695" y="0"/>
                  </a:moveTo>
                  <a:lnTo>
                    <a:pt x="1102791" y="0"/>
                  </a:lnTo>
                </a:path>
                <a:path w="5809615">
                  <a:moveTo>
                    <a:pt x="1111923" y="0"/>
                  </a:moveTo>
                  <a:lnTo>
                    <a:pt x="1118019" y="0"/>
                  </a:lnTo>
                </a:path>
                <a:path w="5809615">
                  <a:moveTo>
                    <a:pt x="1127163" y="0"/>
                  </a:moveTo>
                  <a:lnTo>
                    <a:pt x="1133246" y="0"/>
                  </a:lnTo>
                </a:path>
                <a:path w="5809615">
                  <a:moveTo>
                    <a:pt x="1142390" y="0"/>
                  </a:moveTo>
                  <a:lnTo>
                    <a:pt x="1148486" y="0"/>
                  </a:lnTo>
                </a:path>
                <a:path w="5809615">
                  <a:moveTo>
                    <a:pt x="1157617" y="0"/>
                  </a:moveTo>
                  <a:lnTo>
                    <a:pt x="1163713" y="0"/>
                  </a:lnTo>
                </a:path>
                <a:path w="5809615">
                  <a:moveTo>
                    <a:pt x="1172857" y="0"/>
                  </a:moveTo>
                  <a:lnTo>
                    <a:pt x="1178941" y="0"/>
                  </a:lnTo>
                </a:path>
                <a:path w="5809615">
                  <a:moveTo>
                    <a:pt x="1188085" y="0"/>
                  </a:moveTo>
                  <a:lnTo>
                    <a:pt x="1194181" y="0"/>
                  </a:lnTo>
                </a:path>
                <a:path w="5809615">
                  <a:moveTo>
                    <a:pt x="1203312" y="0"/>
                  </a:moveTo>
                  <a:lnTo>
                    <a:pt x="1209408" y="0"/>
                  </a:lnTo>
                </a:path>
                <a:path w="5809615">
                  <a:moveTo>
                    <a:pt x="1218552" y="0"/>
                  </a:moveTo>
                  <a:lnTo>
                    <a:pt x="1224635" y="0"/>
                  </a:lnTo>
                </a:path>
                <a:path w="5809615">
                  <a:moveTo>
                    <a:pt x="1233779" y="0"/>
                  </a:moveTo>
                  <a:lnTo>
                    <a:pt x="1239875" y="0"/>
                  </a:lnTo>
                </a:path>
                <a:path w="5809615">
                  <a:moveTo>
                    <a:pt x="1249006" y="0"/>
                  </a:moveTo>
                  <a:lnTo>
                    <a:pt x="1255102" y="0"/>
                  </a:lnTo>
                </a:path>
                <a:path w="5809615">
                  <a:moveTo>
                    <a:pt x="1264246" y="0"/>
                  </a:moveTo>
                  <a:lnTo>
                    <a:pt x="1270342" y="0"/>
                  </a:lnTo>
                </a:path>
                <a:path w="5809615">
                  <a:moveTo>
                    <a:pt x="1279474" y="0"/>
                  </a:moveTo>
                  <a:lnTo>
                    <a:pt x="1285570" y="0"/>
                  </a:lnTo>
                </a:path>
                <a:path w="5809615">
                  <a:moveTo>
                    <a:pt x="1294714" y="0"/>
                  </a:moveTo>
                  <a:lnTo>
                    <a:pt x="1300797" y="0"/>
                  </a:lnTo>
                </a:path>
                <a:path w="5809615">
                  <a:moveTo>
                    <a:pt x="1309941" y="0"/>
                  </a:moveTo>
                  <a:lnTo>
                    <a:pt x="1316037" y="0"/>
                  </a:lnTo>
                </a:path>
                <a:path w="5809615">
                  <a:moveTo>
                    <a:pt x="1325168" y="0"/>
                  </a:moveTo>
                  <a:lnTo>
                    <a:pt x="1331264" y="0"/>
                  </a:lnTo>
                </a:path>
                <a:path w="5809615">
                  <a:moveTo>
                    <a:pt x="1340408" y="0"/>
                  </a:moveTo>
                  <a:lnTo>
                    <a:pt x="1346492" y="0"/>
                  </a:lnTo>
                </a:path>
                <a:path w="5809615">
                  <a:moveTo>
                    <a:pt x="1355636" y="0"/>
                  </a:moveTo>
                  <a:lnTo>
                    <a:pt x="1361732" y="0"/>
                  </a:lnTo>
                </a:path>
                <a:path w="5809615">
                  <a:moveTo>
                    <a:pt x="1370863" y="0"/>
                  </a:moveTo>
                  <a:lnTo>
                    <a:pt x="1376959" y="0"/>
                  </a:lnTo>
                </a:path>
                <a:path w="5809615">
                  <a:moveTo>
                    <a:pt x="1386103" y="0"/>
                  </a:moveTo>
                  <a:lnTo>
                    <a:pt x="1392186" y="0"/>
                  </a:lnTo>
                </a:path>
                <a:path w="5809615">
                  <a:moveTo>
                    <a:pt x="1401330" y="0"/>
                  </a:moveTo>
                  <a:lnTo>
                    <a:pt x="1407426" y="0"/>
                  </a:lnTo>
                </a:path>
                <a:path w="5809615">
                  <a:moveTo>
                    <a:pt x="1416558" y="0"/>
                  </a:moveTo>
                  <a:lnTo>
                    <a:pt x="1422654" y="0"/>
                  </a:lnTo>
                </a:path>
                <a:path w="5809615">
                  <a:moveTo>
                    <a:pt x="1431798" y="0"/>
                  </a:moveTo>
                  <a:lnTo>
                    <a:pt x="1437881" y="0"/>
                  </a:lnTo>
                </a:path>
                <a:path w="5809615">
                  <a:moveTo>
                    <a:pt x="1447025" y="0"/>
                  </a:moveTo>
                  <a:lnTo>
                    <a:pt x="1453121" y="0"/>
                  </a:lnTo>
                </a:path>
                <a:path w="5809615">
                  <a:moveTo>
                    <a:pt x="1462252" y="0"/>
                  </a:moveTo>
                  <a:lnTo>
                    <a:pt x="1468348" y="0"/>
                  </a:lnTo>
                </a:path>
                <a:path w="5809615">
                  <a:moveTo>
                    <a:pt x="1477492" y="0"/>
                  </a:moveTo>
                  <a:lnTo>
                    <a:pt x="1483588" y="0"/>
                  </a:lnTo>
                </a:path>
                <a:path w="5809615">
                  <a:moveTo>
                    <a:pt x="1492719" y="0"/>
                  </a:moveTo>
                  <a:lnTo>
                    <a:pt x="1498815" y="0"/>
                  </a:lnTo>
                </a:path>
                <a:path w="5809615">
                  <a:moveTo>
                    <a:pt x="1507947" y="0"/>
                  </a:moveTo>
                  <a:lnTo>
                    <a:pt x="1514043" y="0"/>
                  </a:lnTo>
                </a:path>
                <a:path w="5809615">
                  <a:moveTo>
                    <a:pt x="1523187" y="0"/>
                  </a:moveTo>
                  <a:lnTo>
                    <a:pt x="1529283" y="0"/>
                  </a:lnTo>
                </a:path>
                <a:path w="5809615">
                  <a:moveTo>
                    <a:pt x="1538414" y="0"/>
                  </a:moveTo>
                  <a:lnTo>
                    <a:pt x="1544510" y="0"/>
                  </a:lnTo>
                </a:path>
                <a:path w="5809615">
                  <a:moveTo>
                    <a:pt x="1553654" y="0"/>
                  </a:moveTo>
                  <a:lnTo>
                    <a:pt x="1559737" y="0"/>
                  </a:lnTo>
                </a:path>
                <a:path w="5809615">
                  <a:moveTo>
                    <a:pt x="1568881" y="0"/>
                  </a:moveTo>
                  <a:lnTo>
                    <a:pt x="1574977" y="0"/>
                  </a:lnTo>
                </a:path>
                <a:path w="5809615">
                  <a:moveTo>
                    <a:pt x="1584109" y="0"/>
                  </a:moveTo>
                  <a:lnTo>
                    <a:pt x="1590205" y="0"/>
                  </a:lnTo>
                </a:path>
                <a:path w="5809615">
                  <a:moveTo>
                    <a:pt x="1599349" y="0"/>
                  </a:moveTo>
                  <a:lnTo>
                    <a:pt x="1605432" y="0"/>
                  </a:lnTo>
                </a:path>
                <a:path w="5809615">
                  <a:moveTo>
                    <a:pt x="1614576" y="0"/>
                  </a:moveTo>
                  <a:lnTo>
                    <a:pt x="1620672" y="0"/>
                  </a:lnTo>
                </a:path>
                <a:path w="5809615">
                  <a:moveTo>
                    <a:pt x="1629803" y="0"/>
                  </a:moveTo>
                  <a:lnTo>
                    <a:pt x="1635899" y="0"/>
                  </a:lnTo>
                </a:path>
                <a:path w="5809615">
                  <a:moveTo>
                    <a:pt x="1645043" y="0"/>
                  </a:moveTo>
                  <a:lnTo>
                    <a:pt x="1651127" y="0"/>
                  </a:lnTo>
                </a:path>
                <a:path w="5809615">
                  <a:moveTo>
                    <a:pt x="1660271" y="0"/>
                  </a:moveTo>
                  <a:lnTo>
                    <a:pt x="1666366" y="0"/>
                  </a:lnTo>
                </a:path>
                <a:path w="5809615">
                  <a:moveTo>
                    <a:pt x="1675498" y="0"/>
                  </a:moveTo>
                  <a:lnTo>
                    <a:pt x="1681594" y="0"/>
                  </a:lnTo>
                </a:path>
                <a:path w="5809615">
                  <a:moveTo>
                    <a:pt x="1690738" y="0"/>
                  </a:moveTo>
                  <a:lnTo>
                    <a:pt x="1696821" y="0"/>
                  </a:lnTo>
                </a:path>
                <a:path w="5809615">
                  <a:moveTo>
                    <a:pt x="1705965" y="0"/>
                  </a:moveTo>
                  <a:lnTo>
                    <a:pt x="1712061" y="0"/>
                  </a:lnTo>
                </a:path>
                <a:path w="5809615">
                  <a:moveTo>
                    <a:pt x="1721192" y="0"/>
                  </a:moveTo>
                  <a:lnTo>
                    <a:pt x="1727288" y="0"/>
                  </a:lnTo>
                </a:path>
                <a:path w="5809615">
                  <a:moveTo>
                    <a:pt x="1736432" y="0"/>
                  </a:moveTo>
                  <a:lnTo>
                    <a:pt x="1742528" y="0"/>
                  </a:lnTo>
                </a:path>
                <a:path w="5809615">
                  <a:moveTo>
                    <a:pt x="1751660" y="0"/>
                  </a:moveTo>
                  <a:lnTo>
                    <a:pt x="1757756" y="0"/>
                  </a:lnTo>
                </a:path>
                <a:path w="5809615">
                  <a:moveTo>
                    <a:pt x="1766900" y="0"/>
                  </a:moveTo>
                  <a:lnTo>
                    <a:pt x="1772983" y="0"/>
                  </a:lnTo>
                </a:path>
                <a:path w="5809615">
                  <a:moveTo>
                    <a:pt x="1782127" y="0"/>
                  </a:moveTo>
                  <a:lnTo>
                    <a:pt x="1788223" y="0"/>
                  </a:lnTo>
                </a:path>
                <a:path w="5809615">
                  <a:moveTo>
                    <a:pt x="1797354" y="0"/>
                  </a:moveTo>
                  <a:lnTo>
                    <a:pt x="1803450" y="0"/>
                  </a:lnTo>
                </a:path>
                <a:path w="5809615">
                  <a:moveTo>
                    <a:pt x="1812594" y="0"/>
                  </a:moveTo>
                  <a:lnTo>
                    <a:pt x="1818678" y="0"/>
                  </a:lnTo>
                </a:path>
                <a:path w="5809615">
                  <a:moveTo>
                    <a:pt x="1827822" y="0"/>
                  </a:moveTo>
                  <a:lnTo>
                    <a:pt x="1833918" y="0"/>
                  </a:lnTo>
                </a:path>
                <a:path w="5809615">
                  <a:moveTo>
                    <a:pt x="1843049" y="0"/>
                  </a:moveTo>
                  <a:lnTo>
                    <a:pt x="1849145" y="0"/>
                  </a:lnTo>
                </a:path>
                <a:path w="5809615">
                  <a:moveTo>
                    <a:pt x="1858289" y="0"/>
                  </a:moveTo>
                  <a:lnTo>
                    <a:pt x="1864372" y="0"/>
                  </a:lnTo>
                </a:path>
                <a:path w="5809615">
                  <a:moveTo>
                    <a:pt x="1873516" y="0"/>
                  </a:moveTo>
                  <a:lnTo>
                    <a:pt x="1879612" y="0"/>
                  </a:lnTo>
                </a:path>
                <a:path w="5809615">
                  <a:moveTo>
                    <a:pt x="1888744" y="0"/>
                  </a:moveTo>
                  <a:lnTo>
                    <a:pt x="1894839" y="0"/>
                  </a:lnTo>
                </a:path>
                <a:path w="5809615">
                  <a:moveTo>
                    <a:pt x="1903984" y="0"/>
                  </a:moveTo>
                  <a:lnTo>
                    <a:pt x="1910067" y="0"/>
                  </a:lnTo>
                </a:path>
                <a:path w="5809615">
                  <a:moveTo>
                    <a:pt x="1919211" y="0"/>
                  </a:moveTo>
                  <a:lnTo>
                    <a:pt x="1925307" y="0"/>
                  </a:lnTo>
                </a:path>
                <a:path w="5809615">
                  <a:moveTo>
                    <a:pt x="1934438" y="0"/>
                  </a:moveTo>
                  <a:lnTo>
                    <a:pt x="1940534" y="0"/>
                  </a:lnTo>
                </a:path>
                <a:path w="5809615">
                  <a:moveTo>
                    <a:pt x="1949678" y="0"/>
                  </a:moveTo>
                  <a:lnTo>
                    <a:pt x="1955774" y="0"/>
                  </a:lnTo>
                </a:path>
                <a:path w="5809615">
                  <a:moveTo>
                    <a:pt x="1964905" y="0"/>
                  </a:moveTo>
                  <a:lnTo>
                    <a:pt x="1971001" y="0"/>
                  </a:lnTo>
                </a:path>
                <a:path w="5809615">
                  <a:moveTo>
                    <a:pt x="1980133" y="0"/>
                  </a:moveTo>
                  <a:lnTo>
                    <a:pt x="1986229" y="0"/>
                  </a:lnTo>
                </a:path>
                <a:path w="5809615">
                  <a:moveTo>
                    <a:pt x="1995373" y="0"/>
                  </a:moveTo>
                  <a:lnTo>
                    <a:pt x="2001469" y="0"/>
                  </a:lnTo>
                </a:path>
                <a:path w="5809615">
                  <a:moveTo>
                    <a:pt x="2010600" y="0"/>
                  </a:moveTo>
                  <a:lnTo>
                    <a:pt x="2016696" y="0"/>
                  </a:lnTo>
                </a:path>
                <a:path w="5809615">
                  <a:moveTo>
                    <a:pt x="2025840" y="0"/>
                  </a:moveTo>
                  <a:lnTo>
                    <a:pt x="2031923" y="0"/>
                  </a:lnTo>
                </a:path>
                <a:path w="5809615">
                  <a:moveTo>
                    <a:pt x="2041067" y="0"/>
                  </a:moveTo>
                  <a:lnTo>
                    <a:pt x="2047163" y="0"/>
                  </a:lnTo>
                </a:path>
                <a:path w="5809615">
                  <a:moveTo>
                    <a:pt x="2056295" y="0"/>
                  </a:moveTo>
                  <a:lnTo>
                    <a:pt x="2062391" y="0"/>
                  </a:lnTo>
                </a:path>
                <a:path w="5809615">
                  <a:moveTo>
                    <a:pt x="2071535" y="0"/>
                  </a:moveTo>
                  <a:lnTo>
                    <a:pt x="2077618" y="0"/>
                  </a:lnTo>
                </a:path>
                <a:path w="5809615">
                  <a:moveTo>
                    <a:pt x="2086762" y="0"/>
                  </a:moveTo>
                  <a:lnTo>
                    <a:pt x="2092858" y="0"/>
                  </a:lnTo>
                </a:path>
                <a:path w="5809615">
                  <a:moveTo>
                    <a:pt x="2101989" y="0"/>
                  </a:moveTo>
                  <a:lnTo>
                    <a:pt x="2108085" y="0"/>
                  </a:lnTo>
                </a:path>
                <a:path w="5809615">
                  <a:moveTo>
                    <a:pt x="2117229" y="0"/>
                  </a:moveTo>
                  <a:lnTo>
                    <a:pt x="2123313" y="0"/>
                  </a:lnTo>
                </a:path>
                <a:path w="5809615">
                  <a:moveTo>
                    <a:pt x="2132457" y="0"/>
                  </a:moveTo>
                  <a:lnTo>
                    <a:pt x="2138553" y="0"/>
                  </a:lnTo>
                </a:path>
                <a:path w="5809615">
                  <a:moveTo>
                    <a:pt x="2147684" y="0"/>
                  </a:moveTo>
                  <a:lnTo>
                    <a:pt x="2153780" y="0"/>
                  </a:lnTo>
                </a:path>
                <a:path w="5809615">
                  <a:moveTo>
                    <a:pt x="2162924" y="0"/>
                  </a:moveTo>
                  <a:lnTo>
                    <a:pt x="2169007" y="0"/>
                  </a:lnTo>
                </a:path>
                <a:path w="5809615">
                  <a:moveTo>
                    <a:pt x="2178151" y="0"/>
                  </a:moveTo>
                  <a:lnTo>
                    <a:pt x="2184247" y="0"/>
                  </a:lnTo>
                </a:path>
                <a:path w="5809615">
                  <a:moveTo>
                    <a:pt x="2193378" y="0"/>
                  </a:moveTo>
                  <a:lnTo>
                    <a:pt x="2199474" y="0"/>
                  </a:lnTo>
                </a:path>
                <a:path w="5809615">
                  <a:moveTo>
                    <a:pt x="2208618" y="0"/>
                  </a:moveTo>
                  <a:lnTo>
                    <a:pt x="2214714" y="0"/>
                  </a:lnTo>
                </a:path>
                <a:path w="5809615">
                  <a:moveTo>
                    <a:pt x="2223846" y="0"/>
                  </a:moveTo>
                  <a:lnTo>
                    <a:pt x="2229942" y="0"/>
                  </a:lnTo>
                </a:path>
                <a:path w="5809615">
                  <a:moveTo>
                    <a:pt x="2239086" y="0"/>
                  </a:moveTo>
                  <a:lnTo>
                    <a:pt x="2245169" y="0"/>
                  </a:lnTo>
                </a:path>
                <a:path w="5809615">
                  <a:moveTo>
                    <a:pt x="2254313" y="0"/>
                  </a:moveTo>
                  <a:lnTo>
                    <a:pt x="2260409" y="0"/>
                  </a:lnTo>
                </a:path>
                <a:path w="5809615">
                  <a:moveTo>
                    <a:pt x="2269540" y="0"/>
                  </a:moveTo>
                  <a:lnTo>
                    <a:pt x="2275636" y="0"/>
                  </a:lnTo>
                </a:path>
                <a:path w="5809615">
                  <a:moveTo>
                    <a:pt x="2284780" y="0"/>
                  </a:moveTo>
                  <a:lnTo>
                    <a:pt x="2290864" y="0"/>
                  </a:lnTo>
                </a:path>
                <a:path w="5809615">
                  <a:moveTo>
                    <a:pt x="2300008" y="0"/>
                  </a:moveTo>
                  <a:lnTo>
                    <a:pt x="2306104" y="0"/>
                  </a:lnTo>
                </a:path>
                <a:path w="5809615">
                  <a:moveTo>
                    <a:pt x="2315235" y="0"/>
                  </a:moveTo>
                  <a:lnTo>
                    <a:pt x="2321331" y="0"/>
                  </a:lnTo>
                </a:path>
                <a:path w="5809615">
                  <a:moveTo>
                    <a:pt x="2330475" y="0"/>
                  </a:moveTo>
                  <a:lnTo>
                    <a:pt x="2336558" y="0"/>
                  </a:lnTo>
                </a:path>
                <a:path w="5809615">
                  <a:moveTo>
                    <a:pt x="2345702" y="0"/>
                  </a:moveTo>
                  <a:lnTo>
                    <a:pt x="2351798" y="0"/>
                  </a:lnTo>
                </a:path>
                <a:path w="5809615">
                  <a:moveTo>
                    <a:pt x="2360929" y="0"/>
                  </a:moveTo>
                  <a:lnTo>
                    <a:pt x="2367026" y="0"/>
                  </a:lnTo>
                </a:path>
                <a:path w="5809615">
                  <a:moveTo>
                    <a:pt x="2376170" y="0"/>
                  </a:moveTo>
                  <a:lnTo>
                    <a:pt x="2382253" y="0"/>
                  </a:lnTo>
                </a:path>
                <a:path w="5809615">
                  <a:moveTo>
                    <a:pt x="2391397" y="0"/>
                  </a:moveTo>
                  <a:lnTo>
                    <a:pt x="2397493" y="0"/>
                  </a:lnTo>
                </a:path>
                <a:path w="5809615">
                  <a:moveTo>
                    <a:pt x="2406624" y="0"/>
                  </a:moveTo>
                  <a:lnTo>
                    <a:pt x="2412720" y="0"/>
                  </a:lnTo>
                </a:path>
                <a:path w="5809615">
                  <a:moveTo>
                    <a:pt x="2421864" y="0"/>
                  </a:moveTo>
                  <a:lnTo>
                    <a:pt x="2427960" y="0"/>
                  </a:lnTo>
                </a:path>
                <a:path w="5809615">
                  <a:moveTo>
                    <a:pt x="2437091" y="0"/>
                  </a:moveTo>
                  <a:lnTo>
                    <a:pt x="2443187" y="0"/>
                  </a:lnTo>
                </a:path>
                <a:path w="5809615">
                  <a:moveTo>
                    <a:pt x="2452319" y="0"/>
                  </a:moveTo>
                  <a:lnTo>
                    <a:pt x="2458415" y="0"/>
                  </a:lnTo>
                </a:path>
                <a:path w="5809615">
                  <a:moveTo>
                    <a:pt x="2467559" y="0"/>
                  </a:moveTo>
                  <a:lnTo>
                    <a:pt x="2473655" y="0"/>
                  </a:lnTo>
                </a:path>
                <a:path w="5809615">
                  <a:moveTo>
                    <a:pt x="2482786" y="0"/>
                  </a:moveTo>
                  <a:lnTo>
                    <a:pt x="2488882" y="0"/>
                  </a:lnTo>
                </a:path>
                <a:path w="5809615">
                  <a:moveTo>
                    <a:pt x="2498026" y="0"/>
                  </a:moveTo>
                  <a:lnTo>
                    <a:pt x="2504109" y="0"/>
                  </a:lnTo>
                </a:path>
                <a:path w="5809615">
                  <a:moveTo>
                    <a:pt x="2513253" y="0"/>
                  </a:moveTo>
                  <a:lnTo>
                    <a:pt x="2519349" y="0"/>
                  </a:lnTo>
                </a:path>
                <a:path w="5809615">
                  <a:moveTo>
                    <a:pt x="2528481" y="0"/>
                  </a:moveTo>
                  <a:lnTo>
                    <a:pt x="2534577" y="0"/>
                  </a:lnTo>
                </a:path>
                <a:path w="5809615">
                  <a:moveTo>
                    <a:pt x="2543721" y="0"/>
                  </a:moveTo>
                  <a:lnTo>
                    <a:pt x="2549804" y="0"/>
                  </a:lnTo>
                </a:path>
                <a:path w="5809615">
                  <a:moveTo>
                    <a:pt x="2558948" y="0"/>
                  </a:moveTo>
                  <a:lnTo>
                    <a:pt x="2565044" y="0"/>
                  </a:lnTo>
                </a:path>
                <a:path w="5809615">
                  <a:moveTo>
                    <a:pt x="2574175" y="0"/>
                  </a:moveTo>
                  <a:lnTo>
                    <a:pt x="2580271" y="0"/>
                  </a:lnTo>
                </a:path>
                <a:path w="5809615">
                  <a:moveTo>
                    <a:pt x="2589415" y="0"/>
                  </a:moveTo>
                  <a:lnTo>
                    <a:pt x="2595499" y="0"/>
                  </a:lnTo>
                </a:path>
                <a:path w="5809615">
                  <a:moveTo>
                    <a:pt x="2604642" y="0"/>
                  </a:moveTo>
                  <a:lnTo>
                    <a:pt x="2610739" y="0"/>
                  </a:lnTo>
                </a:path>
                <a:path w="5809615">
                  <a:moveTo>
                    <a:pt x="2619870" y="0"/>
                  </a:moveTo>
                  <a:lnTo>
                    <a:pt x="2625966" y="0"/>
                  </a:lnTo>
                </a:path>
                <a:path w="5809615">
                  <a:moveTo>
                    <a:pt x="2635110" y="0"/>
                  </a:moveTo>
                  <a:lnTo>
                    <a:pt x="2641193" y="0"/>
                  </a:lnTo>
                </a:path>
                <a:path w="5809615">
                  <a:moveTo>
                    <a:pt x="2650337" y="0"/>
                  </a:moveTo>
                  <a:lnTo>
                    <a:pt x="2656433" y="0"/>
                  </a:lnTo>
                </a:path>
                <a:path w="5809615">
                  <a:moveTo>
                    <a:pt x="2665564" y="0"/>
                  </a:moveTo>
                  <a:lnTo>
                    <a:pt x="2671660" y="0"/>
                  </a:lnTo>
                </a:path>
                <a:path w="5809615">
                  <a:moveTo>
                    <a:pt x="2680804" y="0"/>
                  </a:moveTo>
                  <a:lnTo>
                    <a:pt x="2686900" y="0"/>
                  </a:lnTo>
                </a:path>
                <a:path w="5809615">
                  <a:moveTo>
                    <a:pt x="2696032" y="0"/>
                  </a:moveTo>
                  <a:lnTo>
                    <a:pt x="2702128" y="0"/>
                  </a:lnTo>
                </a:path>
                <a:path w="5809615">
                  <a:moveTo>
                    <a:pt x="2711272" y="0"/>
                  </a:moveTo>
                  <a:lnTo>
                    <a:pt x="2717355" y="0"/>
                  </a:lnTo>
                </a:path>
                <a:path w="5809615">
                  <a:moveTo>
                    <a:pt x="2726499" y="0"/>
                  </a:moveTo>
                  <a:lnTo>
                    <a:pt x="2732595" y="0"/>
                  </a:lnTo>
                </a:path>
                <a:path w="5809615">
                  <a:moveTo>
                    <a:pt x="2741726" y="0"/>
                  </a:moveTo>
                  <a:lnTo>
                    <a:pt x="2747822" y="0"/>
                  </a:lnTo>
                </a:path>
                <a:path w="5809615">
                  <a:moveTo>
                    <a:pt x="2756966" y="0"/>
                  </a:moveTo>
                  <a:lnTo>
                    <a:pt x="2763050" y="0"/>
                  </a:lnTo>
                </a:path>
                <a:path w="5809615">
                  <a:moveTo>
                    <a:pt x="2772194" y="0"/>
                  </a:moveTo>
                  <a:lnTo>
                    <a:pt x="2778290" y="0"/>
                  </a:lnTo>
                </a:path>
                <a:path w="5809615">
                  <a:moveTo>
                    <a:pt x="2787421" y="0"/>
                  </a:moveTo>
                  <a:lnTo>
                    <a:pt x="2793517" y="0"/>
                  </a:lnTo>
                </a:path>
                <a:path w="5809615">
                  <a:moveTo>
                    <a:pt x="2802661" y="0"/>
                  </a:moveTo>
                  <a:lnTo>
                    <a:pt x="2808744" y="0"/>
                  </a:lnTo>
                </a:path>
                <a:path w="5809615">
                  <a:moveTo>
                    <a:pt x="2817888" y="0"/>
                  </a:moveTo>
                  <a:lnTo>
                    <a:pt x="2823984" y="0"/>
                  </a:lnTo>
                </a:path>
                <a:path w="5809615">
                  <a:moveTo>
                    <a:pt x="2833116" y="0"/>
                  </a:moveTo>
                  <a:lnTo>
                    <a:pt x="2839212" y="0"/>
                  </a:lnTo>
                </a:path>
                <a:path w="5809615">
                  <a:moveTo>
                    <a:pt x="2848355" y="0"/>
                  </a:moveTo>
                  <a:lnTo>
                    <a:pt x="2854439" y="0"/>
                  </a:lnTo>
                </a:path>
                <a:path w="5809615">
                  <a:moveTo>
                    <a:pt x="2863583" y="0"/>
                  </a:moveTo>
                  <a:lnTo>
                    <a:pt x="2869679" y="0"/>
                  </a:lnTo>
                </a:path>
                <a:path w="5809615">
                  <a:moveTo>
                    <a:pt x="2878810" y="0"/>
                  </a:moveTo>
                  <a:lnTo>
                    <a:pt x="2884906" y="0"/>
                  </a:lnTo>
                </a:path>
                <a:path w="5809615">
                  <a:moveTo>
                    <a:pt x="2894050" y="0"/>
                  </a:moveTo>
                  <a:lnTo>
                    <a:pt x="2900146" y="0"/>
                  </a:lnTo>
                </a:path>
                <a:path w="5809615">
                  <a:moveTo>
                    <a:pt x="2909277" y="0"/>
                  </a:moveTo>
                  <a:lnTo>
                    <a:pt x="2915373" y="0"/>
                  </a:lnTo>
                </a:path>
                <a:path w="5809615">
                  <a:moveTo>
                    <a:pt x="2924505" y="0"/>
                  </a:moveTo>
                  <a:lnTo>
                    <a:pt x="2930601" y="0"/>
                  </a:lnTo>
                </a:path>
                <a:path w="5809615">
                  <a:moveTo>
                    <a:pt x="2939745" y="0"/>
                  </a:moveTo>
                  <a:lnTo>
                    <a:pt x="2945841" y="0"/>
                  </a:lnTo>
                </a:path>
                <a:path w="5809615">
                  <a:moveTo>
                    <a:pt x="2954972" y="0"/>
                  </a:moveTo>
                  <a:lnTo>
                    <a:pt x="2961068" y="0"/>
                  </a:lnTo>
                </a:path>
                <a:path w="5809615">
                  <a:moveTo>
                    <a:pt x="2970212" y="0"/>
                  </a:moveTo>
                  <a:lnTo>
                    <a:pt x="2976295" y="0"/>
                  </a:lnTo>
                </a:path>
                <a:path w="5809615">
                  <a:moveTo>
                    <a:pt x="2985439" y="0"/>
                  </a:moveTo>
                  <a:lnTo>
                    <a:pt x="2991535" y="0"/>
                  </a:lnTo>
                </a:path>
                <a:path w="5809615">
                  <a:moveTo>
                    <a:pt x="3000667" y="0"/>
                  </a:moveTo>
                  <a:lnTo>
                    <a:pt x="3006763" y="0"/>
                  </a:lnTo>
                </a:path>
                <a:path w="5809615">
                  <a:moveTo>
                    <a:pt x="3015907" y="0"/>
                  </a:moveTo>
                  <a:lnTo>
                    <a:pt x="3021990" y="0"/>
                  </a:lnTo>
                </a:path>
                <a:path w="5809615">
                  <a:moveTo>
                    <a:pt x="3031134" y="0"/>
                  </a:moveTo>
                  <a:lnTo>
                    <a:pt x="3037230" y="0"/>
                  </a:lnTo>
                </a:path>
                <a:path w="5809615">
                  <a:moveTo>
                    <a:pt x="3046361" y="0"/>
                  </a:moveTo>
                  <a:lnTo>
                    <a:pt x="3052457" y="0"/>
                  </a:lnTo>
                </a:path>
                <a:path w="5809615">
                  <a:moveTo>
                    <a:pt x="3061601" y="0"/>
                  </a:moveTo>
                  <a:lnTo>
                    <a:pt x="3067685" y="0"/>
                  </a:lnTo>
                </a:path>
                <a:path w="5809615">
                  <a:moveTo>
                    <a:pt x="3076829" y="0"/>
                  </a:moveTo>
                  <a:lnTo>
                    <a:pt x="3082925" y="0"/>
                  </a:lnTo>
                </a:path>
                <a:path w="5809615">
                  <a:moveTo>
                    <a:pt x="3092056" y="0"/>
                  </a:moveTo>
                  <a:lnTo>
                    <a:pt x="3098152" y="0"/>
                  </a:lnTo>
                </a:path>
                <a:path w="5809615">
                  <a:moveTo>
                    <a:pt x="3107296" y="0"/>
                  </a:moveTo>
                  <a:lnTo>
                    <a:pt x="3113379" y="0"/>
                  </a:lnTo>
                </a:path>
                <a:path w="5809615">
                  <a:moveTo>
                    <a:pt x="3122523" y="0"/>
                  </a:moveTo>
                  <a:lnTo>
                    <a:pt x="3128619" y="0"/>
                  </a:lnTo>
                </a:path>
                <a:path w="5809615">
                  <a:moveTo>
                    <a:pt x="3137750" y="0"/>
                  </a:moveTo>
                  <a:lnTo>
                    <a:pt x="3143846" y="0"/>
                  </a:lnTo>
                </a:path>
                <a:path w="5809615">
                  <a:moveTo>
                    <a:pt x="3152990" y="0"/>
                  </a:moveTo>
                  <a:lnTo>
                    <a:pt x="3159086" y="0"/>
                  </a:lnTo>
                </a:path>
                <a:path w="5809615">
                  <a:moveTo>
                    <a:pt x="3168218" y="0"/>
                  </a:moveTo>
                  <a:lnTo>
                    <a:pt x="3174314" y="0"/>
                  </a:lnTo>
                </a:path>
                <a:path w="5809615">
                  <a:moveTo>
                    <a:pt x="3183458" y="0"/>
                  </a:moveTo>
                  <a:lnTo>
                    <a:pt x="3189541" y="0"/>
                  </a:lnTo>
                </a:path>
                <a:path w="5809615">
                  <a:moveTo>
                    <a:pt x="3198685" y="0"/>
                  </a:moveTo>
                  <a:lnTo>
                    <a:pt x="3204781" y="0"/>
                  </a:lnTo>
                </a:path>
                <a:path w="5809615">
                  <a:moveTo>
                    <a:pt x="3213912" y="0"/>
                  </a:moveTo>
                  <a:lnTo>
                    <a:pt x="3220008" y="0"/>
                  </a:lnTo>
                </a:path>
                <a:path w="5809615">
                  <a:moveTo>
                    <a:pt x="3229152" y="0"/>
                  </a:moveTo>
                  <a:lnTo>
                    <a:pt x="3235236" y="0"/>
                  </a:lnTo>
                </a:path>
                <a:path w="5809615">
                  <a:moveTo>
                    <a:pt x="3244380" y="0"/>
                  </a:moveTo>
                  <a:lnTo>
                    <a:pt x="3250476" y="0"/>
                  </a:lnTo>
                </a:path>
                <a:path w="5809615">
                  <a:moveTo>
                    <a:pt x="3259607" y="0"/>
                  </a:moveTo>
                  <a:lnTo>
                    <a:pt x="3265703" y="0"/>
                  </a:lnTo>
                </a:path>
                <a:path w="5809615">
                  <a:moveTo>
                    <a:pt x="3274847" y="0"/>
                  </a:moveTo>
                  <a:lnTo>
                    <a:pt x="3280930" y="0"/>
                  </a:lnTo>
                </a:path>
                <a:path w="5809615">
                  <a:moveTo>
                    <a:pt x="3290074" y="0"/>
                  </a:moveTo>
                  <a:lnTo>
                    <a:pt x="3296170" y="0"/>
                  </a:lnTo>
                </a:path>
                <a:path w="5809615">
                  <a:moveTo>
                    <a:pt x="3305302" y="0"/>
                  </a:moveTo>
                  <a:lnTo>
                    <a:pt x="3311398" y="0"/>
                  </a:lnTo>
                </a:path>
                <a:path w="5809615">
                  <a:moveTo>
                    <a:pt x="3320541" y="0"/>
                  </a:moveTo>
                  <a:lnTo>
                    <a:pt x="3326625" y="0"/>
                  </a:lnTo>
                </a:path>
                <a:path w="5809615">
                  <a:moveTo>
                    <a:pt x="3335769" y="0"/>
                  </a:moveTo>
                  <a:lnTo>
                    <a:pt x="3341865" y="0"/>
                  </a:lnTo>
                </a:path>
                <a:path w="5809615">
                  <a:moveTo>
                    <a:pt x="3350996" y="0"/>
                  </a:moveTo>
                  <a:lnTo>
                    <a:pt x="3357092" y="0"/>
                  </a:lnTo>
                </a:path>
                <a:path w="5809615">
                  <a:moveTo>
                    <a:pt x="3366236" y="0"/>
                  </a:moveTo>
                  <a:lnTo>
                    <a:pt x="3372332" y="0"/>
                  </a:lnTo>
                </a:path>
                <a:path w="5809615">
                  <a:moveTo>
                    <a:pt x="3381463" y="0"/>
                  </a:moveTo>
                  <a:lnTo>
                    <a:pt x="3387559" y="0"/>
                  </a:lnTo>
                </a:path>
                <a:path w="5809615">
                  <a:moveTo>
                    <a:pt x="3396691" y="0"/>
                  </a:moveTo>
                  <a:lnTo>
                    <a:pt x="3402787" y="0"/>
                  </a:lnTo>
                </a:path>
                <a:path w="5809615">
                  <a:moveTo>
                    <a:pt x="3411931" y="0"/>
                  </a:moveTo>
                  <a:lnTo>
                    <a:pt x="3418027" y="0"/>
                  </a:lnTo>
                </a:path>
                <a:path w="5809615">
                  <a:moveTo>
                    <a:pt x="3427158" y="0"/>
                  </a:moveTo>
                  <a:lnTo>
                    <a:pt x="3433254" y="0"/>
                  </a:lnTo>
                </a:path>
                <a:path w="5809615">
                  <a:moveTo>
                    <a:pt x="3442398" y="0"/>
                  </a:moveTo>
                  <a:lnTo>
                    <a:pt x="3448481" y="0"/>
                  </a:lnTo>
                </a:path>
                <a:path w="5809615">
                  <a:moveTo>
                    <a:pt x="3457625" y="0"/>
                  </a:moveTo>
                  <a:lnTo>
                    <a:pt x="3463721" y="0"/>
                  </a:lnTo>
                </a:path>
                <a:path w="5809615">
                  <a:moveTo>
                    <a:pt x="3472853" y="0"/>
                  </a:moveTo>
                  <a:lnTo>
                    <a:pt x="3478949" y="0"/>
                  </a:lnTo>
                </a:path>
                <a:path w="5809615">
                  <a:moveTo>
                    <a:pt x="3488093" y="0"/>
                  </a:moveTo>
                  <a:lnTo>
                    <a:pt x="3494176" y="0"/>
                  </a:lnTo>
                </a:path>
                <a:path w="5809615">
                  <a:moveTo>
                    <a:pt x="3503320" y="0"/>
                  </a:moveTo>
                  <a:lnTo>
                    <a:pt x="3509416" y="0"/>
                  </a:lnTo>
                </a:path>
                <a:path w="5809615">
                  <a:moveTo>
                    <a:pt x="3518547" y="0"/>
                  </a:moveTo>
                  <a:lnTo>
                    <a:pt x="3524643" y="0"/>
                  </a:lnTo>
                </a:path>
                <a:path w="5809615">
                  <a:moveTo>
                    <a:pt x="3533787" y="0"/>
                  </a:moveTo>
                  <a:lnTo>
                    <a:pt x="3539870" y="0"/>
                  </a:lnTo>
                </a:path>
                <a:path w="5809615">
                  <a:moveTo>
                    <a:pt x="3549015" y="0"/>
                  </a:moveTo>
                  <a:lnTo>
                    <a:pt x="3555111" y="0"/>
                  </a:lnTo>
                </a:path>
                <a:path w="5809615">
                  <a:moveTo>
                    <a:pt x="3564242" y="0"/>
                  </a:moveTo>
                  <a:lnTo>
                    <a:pt x="3570338" y="0"/>
                  </a:lnTo>
                </a:path>
                <a:path w="5809615">
                  <a:moveTo>
                    <a:pt x="3579482" y="0"/>
                  </a:moveTo>
                  <a:lnTo>
                    <a:pt x="3585565" y="0"/>
                  </a:lnTo>
                </a:path>
                <a:path w="5809615">
                  <a:moveTo>
                    <a:pt x="3594709" y="0"/>
                  </a:moveTo>
                  <a:lnTo>
                    <a:pt x="3600805" y="0"/>
                  </a:lnTo>
                </a:path>
                <a:path w="5809615">
                  <a:moveTo>
                    <a:pt x="3609936" y="0"/>
                  </a:moveTo>
                  <a:lnTo>
                    <a:pt x="3616032" y="0"/>
                  </a:lnTo>
                </a:path>
                <a:path w="5809615">
                  <a:moveTo>
                    <a:pt x="3625176" y="0"/>
                  </a:moveTo>
                  <a:lnTo>
                    <a:pt x="3631272" y="0"/>
                  </a:lnTo>
                </a:path>
                <a:path w="5809615">
                  <a:moveTo>
                    <a:pt x="3640404" y="0"/>
                  </a:moveTo>
                  <a:lnTo>
                    <a:pt x="3646500" y="0"/>
                  </a:lnTo>
                </a:path>
                <a:path w="5809615">
                  <a:moveTo>
                    <a:pt x="3655644" y="0"/>
                  </a:moveTo>
                  <a:lnTo>
                    <a:pt x="3661727" y="0"/>
                  </a:lnTo>
                </a:path>
                <a:path w="5809615">
                  <a:moveTo>
                    <a:pt x="3670871" y="0"/>
                  </a:moveTo>
                  <a:lnTo>
                    <a:pt x="3676967" y="0"/>
                  </a:lnTo>
                </a:path>
                <a:path w="5809615">
                  <a:moveTo>
                    <a:pt x="3686098" y="0"/>
                  </a:moveTo>
                  <a:lnTo>
                    <a:pt x="3692194" y="0"/>
                  </a:lnTo>
                </a:path>
                <a:path w="5809615">
                  <a:moveTo>
                    <a:pt x="3701338" y="0"/>
                  </a:moveTo>
                  <a:lnTo>
                    <a:pt x="3707422" y="0"/>
                  </a:lnTo>
                </a:path>
                <a:path w="5809615">
                  <a:moveTo>
                    <a:pt x="3716566" y="0"/>
                  </a:moveTo>
                  <a:lnTo>
                    <a:pt x="3722662" y="0"/>
                  </a:lnTo>
                </a:path>
                <a:path w="5809615">
                  <a:moveTo>
                    <a:pt x="3731793" y="0"/>
                  </a:moveTo>
                  <a:lnTo>
                    <a:pt x="3737889" y="0"/>
                  </a:lnTo>
                </a:path>
                <a:path w="5809615">
                  <a:moveTo>
                    <a:pt x="3747033" y="0"/>
                  </a:moveTo>
                  <a:lnTo>
                    <a:pt x="3753116" y="0"/>
                  </a:lnTo>
                </a:path>
                <a:path w="5809615">
                  <a:moveTo>
                    <a:pt x="3762260" y="0"/>
                  </a:moveTo>
                  <a:lnTo>
                    <a:pt x="3768356" y="0"/>
                  </a:lnTo>
                </a:path>
                <a:path w="5809615">
                  <a:moveTo>
                    <a:pt x="3777488" y="0"/>
                  </a:moveTo>
                  <a:lnTo>
                    <a:pt x="3783584" y="0"/>
                  </a:lnTo>
                </a:path>
                <a:path w="5809615">
                  <a:moveTo>
                    <a:pt x="3792728" y="0"/>
                  </a:moveTo>
                  <a:lnTo>
                    <a:pt x="3798811" y="0"/>
                  </a:lnTo>
                </a:path>
                <a:path w="5809615">
                  <a:moveTo>
                    <a:pt x="3807955" y="0"/>
                  </a:moveTo>
                  <a:lnTo>
                    <a:pt x="3814051" y="0"/>
                  </a:lnTo>
                </a:path>
                <a:path w="5809615">
                  <a:moveTo>
                    <a:pt x="3823182" y="0"/>
                  </a:moveTo>
                  <a:lnTo>
                    <a:pt x="3829278" y="0"/>
                  </a:lnTo>
                </a:path>
                <a:path w="5809615">
                  <a:moveTo>
                    <a:pt x="3838422" y="0"/>
                  </a:moveTo>
                  <a:lnTo>
                    <a:pt x="3844518" y="0"/>
                  </a:lnTo>
                </a:path>
                <a:path w="5809615">
                  <a:moveTo>
                    <a:pt x="3853649" y="0"/>
                  </a:moveTo>
                  <a:lnTo>
                    <a:pt x="3859745" y="0"/>
                  </a:lnTo>
                </a:path>
                <a:path w="5809615">
                  <a:moveTo>
                    <a:pt x="3868877" y="0"/>
                  </a:moveTo>
                  <a:lnTo>
                    <a:pt x="3874973" y="0"/>
                  </a:lnTo>
                </a:path>
                <a:path w="5809615">
                  <a:moveTo>
                    <a:pt x="3884117" y="0"/>
                  </a:moveTo>
                  <a:lnTo>
                    <a:pt x="3890213" y="0"/>
                  </a:lnTo>
                </a:path>
                <a:path w="5809615">
                  <a:moveTo>
                    <a:pt x="3899344" y="0"/>
                  </a:moveTo>
                  <a:lnTo>
                    <a:pt x="3905440" y="0"/>
                  </a:lnTo>
                </a:path>
                <a:path w="5809615">
                  <a:moveTo>
                    <a:pt x="3914584" y="0"/>
                  </a:moveTo>
                  <a:lnTo>
                    <a:pt x="3920667" y="0"/>
                  </a:lnTo>
                </a:path>
                <a:path w="5809615">
                  <a:moveTo>
                    <a:pt x="3929811" y="0"/>
                  </a:moveTo>
                  <a:lnTo>
                    <a:pt x="3935907" y="0"/>
                  </a:lnTo>
                </a:path>
                <a:path w="5809615">
                  <a:moveTo>
                    <a:pt x="3945039" y="0"/>
                  </a:moveTo>
                  <a:lnTo>
                    <a:pt x="3951135" y="0"/>
                  </a:lnTo>
                </a:path>
                <a:path w="5809615">
                  <a:moveTo>
                    <a:pt x="3960279" y="0"/>
                  </a:moveTo>
                  <a:lnTo>
                    <a:pt x="3966362" y="0"/>
                  </a:lnTo>
                </a:path>
                <a:path w="5809615">
                  <a:moveTo>
                    <a:pt x="3975506" y="0"/>
                  </a:moveTo>
                  <a:lnTo>
                    <a:pt x="3981602" y="0"/>
                  </a:lnTo>
                </a:path>
                <a:path w="5809615">
                  <a:moveTo>
                    <a:pt x="3990733" y="0"/>
                  </a:moveTo>
                  <a:lnTo>
                    <a:pt x="3996829" y="0"/>
                  </a:lnTo>
                </a:path>
                <a:path w="5809615">
                  <a:moveTo>
                    <a:pt x="4005973" y="0"/>
                  </a:moveTo>
                  <a:lnTo>
                    <a:pt x="4012056" y="0"/>
                  </a:lnTo>
                </a:path>
                <a:path w="5809615">
                  <a:moveTo>
                    <a:pt x="4021201" y="0"/>
                  </a:moveTo>
                  <a:lnTo>
                    <a:pt x="4027297" y="0"/>
                  </a:lnTo>
                </a:path>
                <a:path w="5809615">
                  <a:moveTo>
                    <a:pt x="4036428" y="0"/>
                  </a:moveTo>
                  <a:lnTo>
                    <a:pt x="4042524" y="0"/>
                  </a:lnTo>
                </a:path>
                <a:path w="5809615">
                  <a:moveTo>
                    <a:pt x="4051668" y="0"/>
                  </a:moveTo>
                  <a:lnTo>
                    <a:pt x="4057751" y="0"/>
                  </a:lnTo>
                </a:path>
                <a:path w="5809615">
                  <a:moveTo>
                    <a:pt x="4066895" y="0"/>
                  </a:moveTo>
                  <a:lnTo>
                    <a:pt x="4072991" y="0"/>
                  </a:lnTo>
                </a:path>
                <a:path w="5809615">
                  <a:moveTo>
                    <a:pt x="4082122" y="0"/>
                  </a:moveTo>
                  <a:lnTo>
                    <a:pt x="4088218" y="0"/>
                  </a:lnTo>
                </a:path>
                <a:path w="5809615">
                  <a:moveTo>
                    <a:pt x="4097362" y="0"/>
                  </a:moveTo>
                  <a:lnTo>
                    <a:pt x="4103458" y="0"/>
                  </a:lnTo>
                </a:path>
                <a:path w="5809615">
                  <a:moveTo>
                    <a:pt x="4112590" y="0"/>
                  </a:moveTo>
                  <a:lnTo>
                    <a:pt x="4118686" y="0"/>
                  </a:lnTo>
                </a:path>
                <a:path w="5809615">
                  <a:moveTo>
                    <a:pt x="4127830" y="0"/>
                  </a:moveTo>
                  <a:lnTo>
                    <a:pt x="4133913" y="0"/>
                  </a:lnTo>
                </a:path>
                <a:path w="5809615">
                  <a:moveTo>
                    <a:pt x="4143057" y="0"/>
                  </a:moveTo>
                  <a:lnTo>
                    <a:pt x="4149153" y="0"/>
                  </a:lnTo>
                </a:path>
                <a:path w="5809615">
                  <a:moveTo>
                    <a:pt x="4158284" y="0"/>
                  </a:moveTo>
                  <a:lnTo>
                    <a:pt x="4164380" y="0"/>
                  </a:lnTo>
                </a:path>
                <a:path w="5809615">
                  <a:moveTo>
                    <a:pt x="4173524" y="0"/>
                  </a:moveTo>
                  <a:lnTo>
                    <a:pt x="4179608" y="0"/>
                  </a:lnTo>
                </a:path>
                <a:path w="5809615">
                  <a:moveTo>
                    <a:pt x="4188752" y="0"/>
                  </a:moveTo>
                  <a:lnTo>
                    <a:pt x="4194848" y="0"/>
                  </a:lnTo>
                </a:path>
                <a:path w="5809615">
                  <a:moveTo>
                    <a:pt x="4203979" y="0"/>
                  </a:moveTo>
                  <a:lnTo>
                    <a:pt x="4210075" y="0"/>
                  </a:lnTo>
                </a:path>
                <a:path w="5809615">
                  <a:moveTo>
                    <a:pt x="4219219" y="0"/>
                  </a:moveTo>
                  <a:lnTo>
                    <a:pt x="4225302" y="0"/>
                  </a:lnTo>
                </a:path>
                <a:path w="5809615">
                  <a:moveTo>
                    <a:pt x="4234446" y="0"/>
                  </a:moveTo>
                  <a:lnTo>
                    <a:pt x="4240542" y="0"/>
                  </a:lnTo>
                </a:path>
                <a:path w="5809615">
                  <a:moveTo>
                    <a:pt x="4249674" y="0"/>
                  </a:moveTo>
                  <a:lnTo>
                    <a:pt x="4255770" y="0"/>
                  </a:lnTo>
                </a:path>
                <a:path w="5809615">
                  <a:moveTo>
                    <a:pt x="4264914" y="0"/>
                  </a:moveTo>
                  <a:lnTo>
                    <a:pt x="4270997" y="0"/>
                  </a:lnTo>
                </a:path>
                <a:path w="5809615">
                  <a:moveTo>
                    <a:pt x="4280141" y="0"/>
                  </a:moveTo>
                  <a:lnTo>
                    <a:pt x="4286237" y="0"/>
                  </a:lnTo>
                </a:path>
                <a:path w="5809615">
                  <a:moveTo>
                    <a:pt x="4295368" y="0"/>
                  </a:moveTo>
                  <a:lnTo>
                    <a:pt x="4301464" y="0"/>
                  </a:lnTo>
                </a:path>
                <a:path w="5809615">
                  <a:moveTo>
                    <a:pt x="4310608" y="0"/>
                  </a:moveTo>
                  <a:lnTo>
                    <a:pt x="4316704" y="0"/>
                  </a:lnTo>
                </a:path>
                <a:path w="5809615">
                  <a:moveTo>
                    <a:pt x="4325835" y="0"/>
                  </a:moveTo>
                  <a:lnTo>
                    <a:pt x="4331931" y="0"/>
                  </a:lnTo>
                </a:path>
                <a:path w="5809615">
                  <a:moveTo>
                    <a:pt x="4341075" y="0"/>
                  </a:moveTo>
                  <a:lnTo>
                    <a:pt x="4347159" y="0"/>
                  </a:lnTo>
                </a:path>
                <a:path w="5809615">
                  <a:moveTo>
                    <a:pt x="4356303" y="0"/>
                  </a:moveTo>
                  <a:lnTo>
                    <a:pt x="4362399" y="0"/>
                  </a:lnTo>
                </a:path>
                <a:path w="5809615">
                  <a:moveTo>
                    <a:pt x="4371530" y="0"/>
                  </a:moveTo>
                  <a:lnTo>
                    <a:pt x="4377626" y="0"/>
                  </a:lnTo>
                </a:path>
                <a:path w="5809615">
                  <a:moveTo>
                    <a:pt x="4386770" y="0"/>
                  </a:moveTo>
                  <a:lnTo>
                    <a:pt x="4392853" y="0"/>
                  </a:lnTo>
                </a:path>
                <a:path w="5809615">
                  <a:moveTo>
                    <a:pt x="4401997" y="0"/>
                  </a:moveTo>
                  <a:lnTo>
                    <a:pt x="4408093" y="0"/>
                  </a:lnTo>
                </a:path>
                <a:path w="5809615">
                  <a:moveTo>
                    <a:pt x="4417225" y="0"/>
                  </a:moveTo>
                  <a:lnTo>
                    <a:pt x="4423321" y="0"/>
                  </a:lnTo>
                </a:path>
                <a:path w="5809615">
                  <a:moveTo>
                    <a:pt x="4432465" y="0"/>
                  </a:moveTo>
                  <a:lnTo>
                    <a:pt x="4438548" y="0"/>
                  </a:lnTo>
                </a:path>
                <a:path w="5809615">
                  <a:moveTo>
                    <a:pt x="4447692" y="0"/>
                  </a:moveTo>
                  <a:lnTo>
                    <a:pt x="4453788" y="0"/>
                  </a:lnTo>
                </a:path>
                <a:path w="5809615">
                  <a:moveTo>
                    <a:pt x="4462919" y="0"/>
                  </a:moveTo>
                  <a:lnTo>
                    <a:pt x="4469015" y="0"/>
                  </a:lnTo>
                </a:path>
                <a:path w="5809615">
                  <a:moveTo>
                    <a:pt x="4478159" y="0"/>
                  </a:moveTo>
                  <a:lnTo>
                    <a:pt x="4484243" y="0"/>
                  </a:lnTo>
                </a:path>
                <a:path w="5809615">
                  <a:moveTo>
                    <a:pt x="4493387" y="0"/>
                  </a:moveTo>
                  <a:lnTo>
                    <a:pt x="4499483" y="0"/>
                  </a:lnTo>
                </a:path>
                <a:path w="5809615">
                  <a:moveTo>
                    <a:pt x="4508614" y="0"/>
                  </a:moveTo>
                  <a:lnTo>
                    <a:pt x="4514710" y="0"/>
                  </a:lnTo>
                </a:path>
                <a:path w="5809615">
                  <a:moveTo>
                    <a:pt x="4523854" y="0"/>
                  </a:moveTo>
                  <a:lnTo>
                    <a:pt x="4529950" y="0"/>
                  </a:lnTo>
                </a:path>
                <a:path w="5809615">
                  <a:moveTo>
                    <a:pt x="4539081" y="0"/>
                  </a:moveTo>
                  <a:lnTo>
                    <a:pt x="4545177" y="0"/>
                  </a:lnTo>
                </a:path>
                <a:path w="5809615">
                  <a:moveTo>
                    <a:pt x="4554308" y="0"/>
                  </a:moveTo>
                  <a:lnTo>
                    <a:pt x="4560404" y="0"/>
                  </a:lnTo>
                </a:path>
                <a:path w="5809615">
                  <a:moveTo>
                    <a:pt x="4569548" y="0"/>
                  </a:moveTo>
                  <a:lnTo>
                    <a:pt x="4575644" y="0"/>
                  </a:lnTo>
                </a:path>
                <a:path w="5809615">
                  <a:moveTo>
                    <a:pt x="4584776" y="0"/>
                  </a:moveTo>
                  <a:lnTo>
                    <a:pt x="4590872" y="0"/>
                  </a:lnTo>
                </a:path>
                <a:path w="5809615">
                  <a:moveTo>
                    <a:pt x="4600016" y="0"/>
                  </a:moveTo>
                  <a:lnTo>
                    <a:pt x="4606099" y="0"/>
                  </a:lnTo>
                </a:path>
                <a:path w="5809615">
                  <a:moveTo>
                    <a:pt x="4615243" y="0"/>
                  </a:moveTo>
                  <a:lnTo>
                    <a:pt x="4621339" y="0"/>
                  </a:lnTo>
                </a:path>
                <a:path w="5809615">
                  <a:moveTo>
                    <a:pt x="4630470" y="0"/>
                  </a:moveTo>
                  <a:lnTo>
                    <a:pt x="4636566" y="0"/>
                  </a:lnTo>
                </a:path>
                <a:path w="5809615">
                  <a:moveTo>
                    <a:pt x="4645710" y="0"/>
                  </a:moveTo>
                  <a:lnTo>
                    <a:pt x="4651794" y="0"/>
                  </a:lnTo>
                </a:path>
                <a:path w="5809615">
                  <a:moveTo>
                    <a:pt x="4660938" y="0"/>
                  </a:moveTo>
                  <a:lnTo>
                    <a:pt x="4667034" y="0"/>
                  </a:lnTo>
                </a:path>
                <a:path w="5809615">
                  <a:moveTo>
                    <a:pt x="4676165" y="0"/>
                  </a:moveTo>
                  <a:lnTo>
                    <a:pt x="4682261" y="0"/>
                  </a:lnTo>
                </a:path>
                <a:path w="5809615">
                  <a:moveTo>
                    <a:pt x="4691405" y="0"/>
                  </a:moveTo>
                  <a:lnTo>
                    <a:pt x="4697488" y="0"/>
                  </a:lnTo>
                </a:path>
                <a:path w="5809615">
                  <a:moveTo>
                    <a:pt x="4706632" y="0"/>
                  </a:moveTo>
                  <a:lnTo>
                    <a:pt x="4712728" y="0"/>
                  </a:lnTo>
                </a:path>
                <a:path w="5809615">
                  <a:moveTo>
                    <a:pt x="4721860" y="0"/>
                  </a:moveTo>
                  <a:lnTo>
                    <a:pt x="4727956" y="0"/>
                  </a:lnTo>
                </a:path>
                <a:path w="5809615">
                  <a:moveTo>
                    <a:pt x="4737100" y="0"/>
                  </a:moveTo>
                  <a:lnTo>
                    <a:pt x="4743183" y="0"/>
                  </a:lnTo>
                </a:path>
                <a:path w="5809615">
                  <a:moveTo>
                    <a:pt x="4752327" y="0"/>
                  </a:moveTo>
                  <a:lnTo>
                    <a:pt x="4758423" y="0"/>
                  </a:lnTo>
                </a:path>
                <a:path w="5809615">
                  <a:moveTo>
                    <a:pt x="4767554" y="0"/>
                  </a:moveTo>
                  <a:lnTo>
                    <a:pt x="4773650" y="0"/>
                  </a:lnTo>
                </a:path>
                <a:path w="5809615">
                  <a:moveTo>
                    <a:pt x="4782794" y="0"/>
                  </a:moveTo>
                  <a:lnTo>
                    <a:pt x="4788890" y="0"/>
                  </a:lnTo>
                </a:path>
                <a:path w="5809615">
                  <a:moveTo>
                    <a:pt x="4798021" y="0"/>
                  </a:moveTo>
                  <a:lnTo>
                    <a:pt x="4804117" y="0"/>
                  </a:lnTo>
                </a:path>
                <a:path w="5809615">
                  <a:moveTo>
                    <a:pt x="4813249" y="0"/>
                  </a:moveTo>
                  <a:lnTo>
                    <a:pt x="4819345" y="0"/>
                  </a:lnTo>
                </a:path>
                <a:path w="5809615">
                  <a:moveTo>
                    <a:pt x="4828489" y="0"/>
                  </a:moveTo>
                  <a:lnTo>
                    <a:pt x="4834585" y="0"/>
                  </a:lnTo>
                </a:path>
                <a:path w="5809615">
                  <a:moveTo>
                    <a:pt x="4843716" y="0"/>
                  </a:moveTo>
                  <a:lnTo>
                    <a:pt x="4849812" y="0"/>
                  </a:lnTo>
                </a:path>
                <a:path w="5809615">
                  <a:moveTo>
                    <a:pt x="4858956" y="0"/>
                  </a:moveTo>
                  <a:lnTo>
                    <a:pt x="4865039" y="0"/>
                  </a:lnTo>
                </a:path>
                <a:path w="5809615">
                  <a:moveTo>
                    <a:pt x="4874183" y="0"/>
                  </a:moveTo>
                  <a:lnTo>
                    <a:pt x="4880279" y="0"/>
                  </a:lnTo>
                </a:path>
                <a:path w="5809615">
                  <a:moveTo>
                    <a:pt x="4889411" y="0"/>
                  </a:moveTo>
                  <a:lnTo>
                    <a:pt x="4895507" y="0"/>
                  </a:lnTo>
                </a:path>
                <a:path w="5809615">
                  <a:moveTo>
                    <a:pt x="4904651" y="0"/>
                  </a:moveTo>
                  <a:lnTo>
                    <a:pt x="4910734" y="0"/>
                  </a:lnTo>
                </a:path>
                <a:path w="5809615">
                  <a:moveTo>
                    <a:pt x="4919878" y="0"/>
                  </a:moveTo>
                  <a:lnTo>
                    <a:pt x="4925974" y="0"/>
                  </a:lnTo>
                </a:path>
                <a:path w="5809615">
                  <a:moveTo>
                    <a:pt x="4935105" y="0"/>
                  </a:moveTo>
                  <a:lnTo>
                    <a:pt x="4941201" y="0"/>
                  </a:lnTo>
                </a:path>
                <a:path w="5809615">
                  <a:moveTo>
                    <a:pt x="4950345" y="0"/>
                  </a:moveTo>
                  <a:lnTo>
                    <a:pt x="4956429" y="0"/>
                  </a:lnTo>
                </a:path>
                <a:path w="5809615">
                  <a:moveTo>
                    <a:pt x="4965573" y="0"/>
                  </a:moveTo>
                  <a:lnTo>
                    <a:pt x="4971669" y="0"/>
                  </a:lnTo>
                </a:path>
                <a:path w="5809615">
                  <a:moveTo>
                    <a:pt x="4980800" y="0"/>
                  </a:moveTo>
                  <a:lnTo>
                    <a:pt x="4986896" y="0"/>
                  </a:lnTo>
                </a:path>
                <a:path w="5809615">
                  <a:moveTo>
                    <a:pt x="4996040" y="0"/>
                  </a:moveTo>
                  <a:lnTo>
                    <a:pt x="5002136" y="0"/>
                  </a:lnTo>
                </a:path>
                <a:path w="5809615">
                  <a:moveTo>
                    <a:pt x="5011267" y="0"/>
                  </a:moveTo>
                  <a:lnTo>
                    <a:pt x="5017363" y="0"/>
                  </a:lnTo>
                </a:path>
                <a:path w="5809615">
                  <a:moveTo>
                    <a:pt x="5026494" y="0"/>
                  </a:moveTo>
                  <a:lnTo>
                    <a:pt x="5032590" y="0"/>
                  </a:lnTo>
                </a:path>
                <a:path w="5809615">
                  <a:moveTo>
                    <a:pt x="5041734" y="0"/>
                  </a:moveTo>
                  <a:lnTo>
                    <a:pt x="5047830" y="0"/>
                  </a:lnTo>
                </a:path>
                <a:path w="5809615">
                  <a:moveTo>
                    <a:pt x="5056962" y="0"/>
                  </a:moveTo>
                  <a:lnTo>
                    <a:pt x="5063058" y="0"/>
                  </a:lnTo>
                </a:path>
                <a:path w="5809615">
                  <a:moveTo>
                    <a:pt x="5072202" y="0"/>
                  </a:moveTo>
                  <a:lnTo>
                    <a:pt x="5078285" y="0"/>
                  </a:lnTo>
                </a:path>
                <a:path w="5809615">
                  <a:moveTo>
                    <a:pt x="5087429" y="0"/>
                  </a:moveTo>
                  <a:lnTo>
                    <a:pt x="5093525" y="0"/>
                  </a:lnTo>
                </a:path>
                <a:path w="5809615">
                  <a:moveTo>
                    <a:pt x="5102656" y="0"/>
                  </a:moveTo>
                  <a:lnTo>
                    <a:pt x="5108752" y="0"/>
                  </a:lnTo>
                </a:path>
                <a:path w="5809615">
                  <a:moveTo>
                    <a:pt x="5117896" y="0"/>
                  </a:moveTo>
                  <a:lnTo>
                    <a:pt x="5123980" y="0"/>
                  </a:lnTo>
                </a:path>
                <a:path w="5809615">
                  <a:moveTo>
                    <a:pt x="5133124" y="0"/>
                  </a:moveTo>
                  <a:lnTo>
                    <a:pt x="5139220" y="0"/>
                  </a:lnTo>
                </a:path>
                <a:path w="5809615">
                  <a:moveTo>
                    <a:pt x="5148351" y="0"/>
                  </a:moveTo>
                  <a:lnTo>
                    <a:pt x="5154447" y="0"/>
                  </a:lnTo>
                </a:path>
                <a:path w="5809615">
                  <a:moveTo>
                    <a:pt x="5163591" y="0"/>
                  </a:moveTo>
                  <a:lnTo>
                    <a:pt x="5169674" y="0"/>
                  </a:lnTo>
                </a:path>
                <a:path w="5809615">
                  <a:moveTo>
                    <a:pt x="5178818" y="0"/>
                  </a:moveTo>
                  <a:lnTo>
                    <a:pt x="5184914" y="0"/>
                  </a:lnTo>
                </a:path>
                <a:path w="5809615">
                  <a:moveTo>
                    <a:pt x="5194045" y="0"/>
                  </a:moveTo>
                  <a:lnTo>
                    <a:pt x="5200142" y="0"/>
                  </a:lnTo>
                </a:path>
                <a:path w="5809615">
                  <a:moveTo>
                    <a:pt x="5209286" y="0"/>
                  </a:moveTo>
                  <a:lnTo>
                    <a:pt x="5215369" y="0"/>
                  </a:lnTo>
                </a:path>
                <a:path w="5809615">
                  <a:moveTo>
                    <a:pt x="5224513" y="0"/>
                  </a:moveTo>
                  <a:lnTo>
                    <a:pt x="5230609" y="0"/>
                  </a:lnTo>
                </a:path>
                <a:path w="5809615">
                  <a:moveTo>
                    <a:pt x="5239740" y="0"/>
                  </a:moveTo>
                  <a:lnTo>
                    <a:pt x="5245836" y="0"/>
                  </a:lnTo>
                </a:path>
                <a:path w="5809615">
                  <a:moveTo>
                    <a:pt x="5254980" y="0"/>
                  </a:moveTo>
                  <a:lnTo>
                    <a:pt x="5261076" y="0"/>
                  </a:lnTo>
                </a:path>
                <a:path w="5809615">
                  <a:moveTo>
                    <a:pt x="5270207" y="0"/>
                  </a:moveTo>
                  <a:lnTo>
                    <a:pt x="5276303" y="0"/>
                  </a:lnTo>
                </a:path>
                <a:path w="5809615">
                  <a:moveTo>
                    <a:pt x="5285447" y="0"/>
                  </a:moveTo>
                  <a:lnTo>
                    <a:pt x="5291531" y="0"/>
                  </a:lnTo>
                </a:path>
                <a:path w="5809615">
                  <a:moveTo>
                    <a:pt x="5300675" y="0"/>
                  </a:moveTo>
                  <a:lnTo>
                    <a:pt x="5306771" y="0"/>
                  </a:lnTo>
                </a:path>
                <a:path w="5809615">
                  <a:moveTo>
                    <a:pt x="5315902" y="0"/>
                  </a:moveTo>
                  <a:lnTo>
                    <a:pt x="5321998" y="0"/>
                  </a:lnTo>
                </a:path>
                <a:path w="5809615">
                  <a:moveTo>
                    <a:pt x="5331142" y="0"/>
                  </a:moveTo>
                  <a:lnTo>
                    <a:pt x="5337225" y="0"/>
                  </a:lnTo>
                </a:path>
                <a:path w="5809615">
                  <a:moveTo>
                    <a:pt x="5346369" y="0"/>
                  </a:moveTo>
                  <a:lnTo>
                    <a:pt x="5352465" y="0"/>
                  </a:lnTo>
                </a:path>
                <a:path w="5809615">
                  <a:moveTo>
                    <a:pt x="5361597" y="0"/>
                  </a:moveTo>
                  <a:lnTo>
                    <a:pt x="5367693" y="0"/>
                  </a:lnTo>
                </a:path>
                <a:path w="5809615">
                  <a:moveTo>
                    <a:pt x="5376837" y="0"/>
                  </a:moveTo>
                  <a:lnTo>
                    <a:pt x="5382920" y="0"/>
                  </a:lnTo>
                </a:path>
                <a:path w="5809615">
                  <a:moveTo>
                    <a:pt x="5392064" y="0"/>
                  </a:moveTo>
                  <a:lnTo>
                    <a:pt x="5398160" y="0"/>
                  </a:lnTo>
                </a:path>
                <a:path w="5809615">
                  <a:moveTo>
                    <a:pt x="5407291" y="0"/>
                  </a:moveTo>
                  <a:lnTo>
                    <a:pt x="5413387" y="0"/>
                  </a:lnTo>
                </a:path>
                <a:path w="5809615">
                  <a:moveTo>
                    <a:pt x="5422531" y="0"/>
                  </a:moveTo>
                  <a:lnTo>
                    <a:pt x="5428615" y="0"/>
                  </a:lnTo>
                </a:path>
                <a:path w="5809615">
                  <a:moveTo>
                    <a:pt x="5437759" y="0"/>
                  </a:moveTo>
                  <a:lnTo>
                    <a:pt x="5443855" y="0"/>
                  </a:lnTo>
                </a:path>
                <a:path w="5809615">
                  <a:moveTo>
                    <a:pt x="5452986" y="0"/>
                  </a:moveTo>
                  <a:lnTo>
                    <a:pt x="5459082" y="0"/>
                  </a:lnTo>
                </a:path>
                <a:path w="5809615">
                  <a:moveTo>
                    <a:pt x="5468226" y="0"/>
                  </a:moveTo>
                  <a:lnTo>
                    <a:pt x="5474309" y="0"/>
                  </a:lnTo>
                </a:path>
                <a:path w="5809615">
                  <a:moveTo>
                    <a:pt x="5483453" y="0"/>
                  </a:moveTo>
                  <a:lnTo>
                    <a:pt x="5489549" y="0"/>
                  </a:lnTo>
                </a:path>
                <a:path w="5809615">
                  <a:moveTo>
                    <a:pt x="5498680" y="0"/>
                  </a:moveTo>
                  <a:lnTo>
                    <a:pt x="5504776" y="0"/>
                  </a:lnTo>
                </a:path>
                <a:path w="5809615">
                  <a:moveTo>
                    <a:pt x="5513920" y="0"/>
                  </a:moveTo>
                  <a:lnTo>
                    <a:pt x="5520016" y="0"/>
                  </a:lnTo>
                </a:path>
                <a:path w="5809615">
                  <a:moveTo>
                    <a:pt x="5529148" y="0"/>
                  </a:moveTo>
                  <a:lnTo>
                    <a:pt x="5535244" y="0"/>
                  </a:lnTo>
                </a:path>
                <a:path w="5809615">
                  <a:moveTo>
                    <a:pt x="5544388" y="0"/>
                  </a:moveTo>
                  <a:lnTo>
                    <a:pt x="5550471" y="0"/>
                  </a:lnTo>
                </a:path>
                <a:path w="5809615">
                  <a:moveTo>
                    <a:pt x="5559615" y="0"/>
                  </a:moveTo>
                  <a:lnTo>
                    <a:pt x="5565711" y="0"/>
                  </a:lnTo>
                </a:path>
                <a:path w="5809615">
                  <a:moveTo>
                    <a:pt x="5574842" y="0"/>
                  </a:moveTo>
                  <a:lnTo>
                    <a:pt x="5580938" y="0"/>
                  </a:lnTo>
                </a:path>
                <a:path w="5809615">
                  <a:moveTo>
                    <a:pt x="5590082" y="0"/>
                  </a:moveTo>
                  <a:lnTo>
                    <a:pt x="5596166" y="0"/>
                  </a:lnTo>
                </a:path>
                <a:path w="5809615">
                  <a:moveTo>
                    <a:pt x="5605310" y="0"/>
                  </a:moveTo>
                  <a:lnTo>
                    <a:pt x="5611406" y="0"/>
                  </a:lnTo>
                </a:path>
                <a:path w="5809615">
                  <a:moveTo>
                    <a:pt x="5620537" y="0"/>
                  </a:moveTo>
                  <a:lnTo>
                    <a:pt x="5626633" y="0"/>
                  </a:lnTo>
                </a:path>
                <a:path w="5809615">
                  <a:moveTo>
                    <a:pt x="5635777" y="0"/>
                  </a:moveTo>
                  <a:lnTo>
                    <a:pt x="5641860" y="0"/>
                  </a:lnTo>
                </a:path>
                <a:path w="5809615">
                  <a:moveTo>
                    <a:pt x="5651004" y="0"/>
                  </a:moveTo>
                  <a:lnTo>
                    <a:pt x="5657100" y="0"/>
                  </a:lnTo>
                </a:path>
                <a:path w="5809615">
                  <a:moveTo>
                    <a:pt x="5666232" y="0"/>
                  </a:moveTo>
                  <a:lnTo>
                    <a:pt x="5672328" y="0"/>
                  </a:lnTo>
                </a:path>
                <a:path w="5809615">
                  <a:moveTo>
                    <a:pt x="5681471" y="0"/>
                  </a:moveTo>
                  <a:lnTo>
                    <a:pt x="5687555" y="0"/>
                  </a:lnTo>
                </a:path>
                <a:path w="5809615">
                  <a:moveTo>
                    <a:pt x="5696699" y="0"/>
                  </a:moveTo>
                  <a:lnTo>
                    <a:pt x="5702795" y="0"/>
                  </a:lnTo>
                </a:path>
                <a:path w="5809615">
                  <a:moveTo>
                    <a:pt x="5711926" y="0"/>
                  </a:moveTo>
                  <a:lnTo>
                    <a:pt x="5718022" y="0"/>
                  </a:lnTo>
                </a:path>
                <a:path w="5809615">
                  <a:moveTo>
                    <a:pt x="5727166" y="0"/>
                  </a:moveTo>
                  <a:lnTo>
                    <a:pt x="5733262" y="0"/>
                  </a:lnTo>
                </a:path>
                <a:path w="5809615">
                  <a:moveTo>
                    <a:pt x="5742393" y="0"/>
                  </a:moveTo>
                  <a:lnTo>
                    <a:pt x="5748489" y="0"/>
                  </a:lnTo>
                </a:path>
                <a:path w="5809615">
                  <a:moveTo>
                    <a:pt x="5757621" y="0"/>
                  </a:moveTo>
                  <a:lnTo>
                    <a:pt x="5763717" y="0"/>
                  </a:lnTo>
                </a:path>
                <a:path w="5809615">
                  <a:moveTo>
                    <a:pt x="5772861" y="0"/>
                  </a:moveTo>
                  <a:lnTo>
                    <a:pt x="5778957" y="0"/>
                  </a:lnTo>
                </a:path>
                <a:path w="5809615">
                  <a:moveTo>
                    <a:pt x="5788088" y="0"/>
                  </a:moveTo>
                  <a:lnTo>
                    <a:pt x="5794184" y="0"/>
                  </a:lnTo>
                </a:path>
                <a:path w="5809615">
                  <a:moveTo>
                    <a:pt x="5803328" y="0"/>
                  </a:moveTo>
                  <a:lnTo>
                    <a:pt x="5809411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" name="object 108"/>
            <p:cNvSpPr/>
            <p:nvPr/>
          </p:nvSpPr>
          <p:spPr>
            <a:xfrm>
              <a:off x="6709613" y="182071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object 109"/>
            <p:cNvSpPr/>
            <p:nvPr/>
          </p:nvSpPr>
          <p:spPr>
            <a:xfrm>
              <a:off x="6709613" y="183898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" name="object 110"/>
            <p:cNvSpPr/>
            <p:nvPr/>
          </p:nvSpPr>
          <p:spPr>
            <a:xfrm>
              <a:off x="6709613" y="185724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" name="object 111"/>
            <p:cNvSpPr/>
            <p:nvPr/>
          </p:nvSpPr>
          <p:spPr>
            <a:xfrm>
              <a:off x="6709613" y="187551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" name="object 112"/>
            <p:cNvSpPr/>
            <p:nvPr/>
          </p:nvSpPr>
          <p:spPr>
            <a:xfrm>
              <a:off x="6709613" y="189378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" name="object 113"/>
            <p:cNvSpPr/>
            <p:nvPr/>
          </p:nvSpPr>
          <p:spPr>
            <a:xfrm>
              <a:off x="6709613" y="191204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" name="object 114"/>
            <p:cNvSpPr/>
            <p:nvPr/>
          </p:nvSpPr>
          <p:spPr>
            <a:xfrm>
              <a:off x="6706565" y="193412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" name="object 115"/>
            <p:cNvSpPr/>
            <p:nvPr/>
          </p:nvSpPr>
          <p:spPr>
            <a:xfrm>
              <a:off x="6706565" y="197066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" name="object 116"/>
            <p:cNvSpPr/>
            <p:nvPr/>
          </p:nvSpPr>
          <p:spPr>
            <a:xfrm>
              <a:off x="6709613" y="200338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" name="object 117"/>
            <p:cNvSpPr/>
            <p:nvPr/>
          </p:nvSpPr>
          <p:spPr>
            <a:xfrm>
              <a:off x="6709613" y="202166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" name="object 118"/>
            <p:cNvSpPr/>
            <p:nvPr/>
          </p:nvSpPr>
          <p:spPr>
            <a:xfrm>
              <a:off x="6709613" y="203992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" name="object 119"/>
            <p:cNvSpPr/>
            <p:nvPr/>
          </p:nvSpPr>
          <p:spPr>
            <a:xfrm>
              <a:off x="6706565" y="206200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" name="object 120"/>
            <p:cNvSpPr/>
            <p:nvPr/>
          </p:nvSpPr>
          <p:spPr>
            <a:xfrm>
              <a:off x="6706565" y="209854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" name="object 121"/>
            <p:cNvSpPr/>
            <p:nvPr/>
          </p:nvSpPr>
          <p:spPr>
            <a:xfrm>
              <a:off x="6709613" y="213126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" name="object 122"/>
            <p:cNvSpPr/>
            <p:nvPr/>
          </p:nvSpPr>
          <p:spPr>
            <a:xfrm>
              <a:off x="6709613" y="214953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" name="object 123"/>
            <p:cNvSpPr/>
            <p:nvPr/>
          </p:nvSpPr>
          <p:spPr>
            <a:xfrm>
              <a:off x="6709613" y="216780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" name="object 124"/>
            <p:cNvSpPr/>
            <p:nvPr/>
          </p:nvSpPr>
          <p:spPr>
            <a:xfrm>
              <a:off x="6709613" y="218607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" name="object 125"/>
            <p:cNvSpPr/>
            <p:nvPr/>
          </p:nvSpPr>
          <p:spPr>
            <a:xfrm>
              <a:off x="6706565" y="2208142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75"/>
                  </a:moveTo>
                  <a:lnTo>
                    <a:pt x="6096" y="18275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" name="object 126"/>
            <p:cNvSpPr/>
            <p:nvPr/>
          </p:nvSpPr>
          <p:spPr>
            <a:xfrm>
              <a:off x="6709613" y="224087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" name="object 127"/>
            <p:cNvSpPr/>
            <p:nvPr/>
          </p:nvSpPr>
          <p:spPr>
            <a:xfrm>
              <a:off x="6709613" y="225913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" name="object 128"/>
            <p:cNvSpPr/>
            <p:nvPr/>
          </p:nvSpPr>
          <p:spPr>
            <a:xfrm>
              <a:off x="6709613" y="227741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" name="object 129"/>
            <p:cNvSpPr/>
            <p:nvPr/>
          </p:nvSpPr>
          <p:spPr>
            <a:xfrm>
              <a:off x="6709613" y="229567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" name="object 130"/>
            <p:cNvSpPr/>
            <p:nvPr/>
          </p:nvSpPr>
          <p:spPr>
            <a:xfrm>
              <a:off x="6709613" y="231395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1" name="object 131"/>
            <p:cNvSpPr/>
            <p:nvPr/>
          </p:nvSpPr>
          <p:spPr>
            <a:xfrm>
              <a:off x="6706565" y="2336018"/>
              <a:ext cx="6350" cy="36830"/>
            </a:xfrm>
            <a:custGeom>
              <a:avLst/>
              <a:gdLst/>
              <a:ahLst/>
              <a:cxnLst/>
              <a:rect l="l" t="t" r="r" b="b"/>
              <a:pathLst>
                <a:path w="6350" h="36830">
                  <a:moveTo>
                    <a:pt x="0" y="0"/>
                  </a:moveTo>
                  <a:lnTo>
                    <a:pt x="6096" y="0"/>
                  </a:lnTo>
                </a:path>
                <a:path w="6350" h="36830">
                  <a:moveTo>
                    <a:pt x="0" y="18275"/>
                  </a:moveTo>
                  <a:lnTo>
                    <a:pt x="6096" y="18275"/>
                  </a:lnTo>
                </a:path>
                <a:path w="6350" h="36830">
                  <a:moveTo>
                    <a:pt x="0" y="36537"/>
                  </a:moveTo>
                  <a:lnTo>
                    <a:pt x="6096" y="36537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" name="object 132"/>
            <p:cNvSpPr/>
            <p:nvPr/>
          </p:nvSpPr>
          <p:spPr>
            <a:xfrm>
              <a:off x="6709613" y="238701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" name="object 133"/>
            <p:cNvSpPr/>
            <p:nvPr/>
          </p:nvSpPr>
          <p:spPr>
            <a:xfrm>
              <a:off x="6709613" y="240529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" name="object 134"/>
            <p:cNvSpPr/>
            <p:nvPr/>
          </p:nvSpPr>
          <p:spPr>
            <a:xfrm>
              <a:off x="6709613" y="242355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" name="object 135"/>
            <p:cNvSpPr/>
            <p:nvPr/>
          </p:nvSpPr>
          <p:spPr>
            <a:xfrm>
              <a:off x="6706565" y="2445632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" name="object 136"/>
            <p:cNvSpPr/>
            <p:nvPr/>
          </p:nvSpPr>
          <p:spPr>
            <a:xfrm>
              <a:off x="6706565" y="2482170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" name="object 137"/>
            <p:cNvSpPr/>
            <p:nvPr/>
          </p:nvSpPr>
          <p:spPr>
            <a:xfrm>
              <a:off x="6709613" y="251489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" name="object 138"/>
            <p:cNvSpPr/>
            <p:nvPr/>
          </p:nvSpPr>
          <p:spPr>
            <a:xfrm>
              <a:off x="6709613" y="253316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" name="object 139"/>
            <p:cNvSpPr/>
            <p:nvPr/>
          </p:nvSpPr>
          <p:spPr>
            <a:xfrm>
              <a:off x="6709613" y="255142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" name="object 140"/>
            <p:cNvSpPr/>
            <p:nvPr/>
          </p:nvSpPr>
          <p:spPr>
            <a:xfrm>
              <a:off x="6706565" y="2573508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" name="object 141"/>
            <p:cNvSpPr/>
            <p:nvPr/>
          </p:nvSpPr>
          <p:spPr>
            <a:xfrm>
              <a:off x="6706565" y="261004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" name="object 142"/>
            <p:cNvSpPr/>
            <p:nvPr/>
          </p:nvSpPr>
          <p:spPr>
            <a:xfrm>
              <a:off x="6709613" y="264276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3" name="object 143"/>
            <p:cNvSpPr/>
            <p:nvPr/>
          </p:nvSpPr>
          <p:spPr>
            <a:xfrm>
              <a:off x="6709613" y="266104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" name="object 144"/>
            <p:cNvSpPr/>
            <p:nvPr/>
          </p:nvSpPr>
          <p:spPr>
            <a:xfrm>
              <a:off x="6709613" y="267930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5" name="object 145"/>
            <p:cNvSpPr/>
            <p:nvPr/>
          </p:nvSpPr>
          <p:spPr>
            <a:xfrm>
              <a:off x="6709613" y="269758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" name="object 146"/>
            <p:cNvSpPr/>
            <p:nvPr/>
          </p:nvSpPr>
          <p:spPr>
            <a:xfrm>
              <a:off x="6709613" y="271584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7" name="object 147"/>
            <p:cNvSpPr/>
            <p:nvPr/>
          </p:nvSpPr>
          <p:spPr>
            <a:xfrm>
              <a:off x="6709613" y="273410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8" name="object 148"/>
            <p:cNvSpPr/>
            <p:nvPr/>
          </p:nvSpPr>
          <p:spPr>
            <a:xfrm>
              <a:off x="6709613" y="275238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9" name="object 149"/>
            <p:cNvSpPr/>
            <p:nvPr/>
          </p:nvSpPr>
          <p:spPr>
            <a:xfrm>
              <a:off x="6709613" y="277064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" name="object 150"/>
            <p:cNvSpPr/>
            <p:nvPr/>
          </p:nvSpPr>
          <p:spPr>
            <a:xfrm>
              <a:off x="6709613" y="278891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1" name="object 151"/>
            <p:cNvSpPr/>
            <p:nvPr/>
          </p:nvSpPr>
          <p:spPr>
            <a:xfrm>
              <a:off x="6709613" y="280718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2" name="object 152"/>
            <p:cNvSpPr/>
            <p:nvPr/>
          </p:nvSpPr>
          <p:spPr>
            <a:xfrm>
              <a:off x="6706565" y="282926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3" name="object 153"/>
            <p:cNvSpPr/>
            <p:nvPr/>
          </p:nvSpPr>
          <p:spPr>
            <a:xfrm>
              <a:off x="6709613" y="286198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4" name="object 154"/>
            <p:cNvSpPr/>
            <p:nvPr/>
          </p:nvSpPr>
          <p:spPr>
            <a:xfrm>
              <a:off x="6709613" y="288025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5" name="object 155"/>
            <p:cNvSpPr/>
            <p:nvPr/>
          </p:nvSpPr>
          <p:spPr>
            <a:xfrm>
              <a:off x="6709613" y="289852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6" name="object 156"/>
            <p:cNvSpPr/>
            <p:nvPr/>
          </p:nvSpPr>
          <p:spPr>
            <a:xfrm>
              <a:off x="6709613" y="291679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7" name="object 157"/>
            <p:cNvSpPr/>
            <p:nvPr/>
          </p:nvSpPr>
          <p:spPr>
            <a:xfrm>
              <a:off x="6709613" y="293505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8" name="object 158"/>
            <p:cNvSpPr/>
            <p:nvPr/>
          </p:nvSpPr>
          <p:spPr>
            <a:xfrm>
              <a:off x="6706565" y="295713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9" name="object 159"/>
            <p:cNvSpPr/>
            <p:nvPr/>
          </p:nvSpPr>
          <p:spPr>
            <a:xfrm>
              <a:off x="6709613" y="298985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0" name="object 160"/>
            <p:cNvSpPr/>
            <p:nvPr/>
          </p:nvSpPr>
          <p:spPr>
            <a:xfrm>
              <a:off x="6709613" y="300813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1" name="object 161"/>
            <p:cNvSpPr/>
            <p:nvPr/>
          </p:nvSpPr>
          <p:spPr>
            <a:xfrm>
              <a:off x="6709613" y="302639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2" name="object 162"/>
            <p:cNvSpPr/>
            <p:nvPr/>
          </p:nvSpPr>
          <p:spPr>
            <a:xfrm>
              <a:off x="6709613" y="304467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3" name="object 163"/>
            <p:cNvSpPr/>
            <p:nvPr/>
          </p:nvSpPr>
          <p:spPr>
            <a:xfrm>
              <a:off x="6709613" y="306293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4" name="object 164"/>
            <p:cNvSpPr/>
            <p:nvPr/>
          </p:nvSpPr>
          <p:spPr>
            <a:xfrm>
              <a:off x="6706565" y="3085014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5" name="object 165"/>
            <p:cNvSpPr/>
            <p:nvPr/>
          </p:nvSpPr>
          <p:spPr>
            <a:xfrm>
              <a:off x="6709613" y="311773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6" name="object 166"/>
            <p:cNvSpPr/>
            <p:nvPr/>
          </p:nvSpPr>
          <p:spPr>
            <a:xfrm>
              <a:off x="6709613" y="313601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7" name="object 167"/>
            <p:cNvSpPr/>
            <p:nvPr/>
          </p:nvSpPr>
          <p:spPr>
            <a:xfrm>
              <a:off x="6709613" y="315427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8" name="object 168"/>
            <p:cNvSpPr/>
            <p:nvPr/>
          </p:nvSpPr>
          <p:spPr>
            <a:xfrm>
              <a:off x="6709613" y="317254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9" name="object 169"/>
            <p:cNvSpPr/>
            <p:nvPr/>
          </p:nvSpPr>
          <p:spPr>
            <a:xfrm>
              <a:off x="6706565" y="3194615"/>
              <a:ext cx="6350" cy="36830"/>
            </a:xfrm>
            <a:custGeom>
              <a:avLst/>
              <a:gdLst/>
              <a:ahLst/>
              <a:cxnLst/>
              <a:rect l="l" t="t" r="r" b="b"/>
              <a:pathLst>
                <a:path w="6350" h="36830">
                  <a:moveTo>
                    <a:pt x="0" y="0"/>
                  </a:moveTo>
                  <a:lnTo>
                    <a:pt x="6096" y="0"/>
                  </a:lnTo>
                </a:path>
                <a:path w="6350" h="36830">
                  <a:moveTo>
                    <a:pt x="0" y="18275"/>
                  </a:moveTo>
                  <a:lnTo>
                    <a:pt x="6096" y="18275"/>
                  </a:lnTo>
                </a:path>
                <a:path w="6350" h="36830">
                  <a:moveTo>
                    <a:pt x="0" y="36537"/>
                  </a:moveTo>
                  <a:lnTo>
                    <a:pt x="6096" y="36537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0" name="object 170"/>
            <p:cNvSpPr/>
            <p:nvPr/>
          </p:nvSpPr>
          <p:spPr>
            <a:xfrm>
              <a:off x="6709613" y="324561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1" name="object 171"/>
            <p:cNvSpPr/>
            <p:nvPr/>
          </p:nvSpPr>
          <p:spPr>
            <a:xfrm>
              <a:off x="6709613" y="326388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2" name="object 172"/>
            <p:cNvSpPr/>
            <p:nvPr/>
          </p:nvSpPr>
          <p:spPr>
            <a:xfrm>
              <a:off x="6709613" y="328214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3" name="object 173"/>
            <p:cNvSpPr/>
            <p:nvPr/>
          </p:nvSpPr>
          <p:spPr>
            <a:xfrm>
              <a:off x="6706565" y="3304228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4" name="object 174"/>
            <p:cNvSpPr/>
            <p:nvPr/>
          </p:nvSpPr>
          <p:spPr>
            <a:xfrm>
              <a:off x="6706565" y="334076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5" name="object 175"/>
            <p:cNvSpPr/>
            <p:nvPr/>
          </p:nvSpPr>
          <p:spPr>
            <a:xfrm>
              <a:off x="6709613" y="337348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6" name="object 176"/>
            <p:cNvSpPr/>
            <p:nvPr/>
          </p:nvSpPr>
          <p:spPr>
            <a:xfrm>
              <a:off x="6709613" y="339176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7" name="object 177"/>
            <p:cNvSpPr/>
            <p:nvPr/>
          </p:nvSpPr>
          <p:spPr>
            <a:xfrm>
              <a:off x="6709613" y="341002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8" name="object 178"/>
            <p:cNvSpPr/>
            <p:nvPr/>
          </p:nvSpPr>
          <p:spPr>
            <a:xfrm>
              <a:off x="6706565" y="343210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9" name="object 179"/>
            <p:cNvSpPr/>
            <p:nvPr/>
          </p:nvSpPr>
          <p:spPr>
            <a:xfrm>
              <a:off x="6706565" y="346864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0" name="object 180"/>
            <p:cNvSpPr/>
            <p:nvPr/>
          </p:nvSpPr>
          <p:spPr>
            <a:xfrm>
              <a:off x="6709613" y="350136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1" name="object 181"/>
            <p:cNvSpPr/>
            <p:nvPr/>
          </p:nvSpPr>
          <p:spPr>
            <a:xfrm>
              <a:off x="6709613" y="351963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2" name="object 182"/>
            <p:cNvSpPr/>
            <p:nvPr/>
          </p:nvSpPr>
          <p:spPr>
            <a:xfrm>
              <a:off x="6709613" y="353790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3" name="object 183"/>
            <p:cNvSpPr/>
            <p:nvPr/>
          </p:nvSpPr>
          <p:spPr>
            <a:xfrm>
              <a:off x="6706565" y="3559981"/>
              <a:ext cx="6350" cy="55244"/>
            </a:xfrm>
            <a:custGeom>
              <a:avLst/>
              <a:gdLst/>
              <a:ahLst/>
              <a:cxnLst/>
              <a:rect l="l" t="t" r="r" b="b"/>
              <a:pathLst>
                <a:path w="6350" h="55245">
                  <a:moveTo>
                    <a:pt x="0" y="0"/>
                  </a:moveTo>
                  <a:lnTo>
                    <a:pt x="6096" y="0"/>
                  </a:lnTo>
                </a:path>
                <a:path w="6350" h="55245">
                  <a:moveTo>
                    <a:pt x="0" y="18262"/>
                  </a:moveTo>
                  <a:lnTo>
                    <a:pt x="6096" y="18262"/>
                  </a:lnTo>
                </a:path>
                <a:path w="6350" h="55245">
                  <a:moveTo>
                    <a:pt x="0" y="36537"/>
                  </a:moveTo>
                  <a:lnTo>
                    <a:pt x="6096" y="36537"/>
                  </a:lnTo>
                </a:path>
                <a:path w="6350" h="55245">
                  <a:moveTo>
                    <a:pt x="0" y="54800"/>
                  </a:moveTo>
                  <a:lnTo>
                    <a:pt x="6096" y="54800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4" name="object 184"/>
            <p:cNvSpPr/>
            <p:nvPr/>
          </p:nvSpPr>
          <p:spPr>
            <a:xfrm>
              <a:off x="6709613" y="362924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5" name="object 185"/>
            <p:cNvSpPr/>
            <p:nvPr/>
          </p:nvSpPr>
          <p:spPr>
            <a:xfrm>
              <a:off x="6709613" y="364751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6" name="object 186"/>
            <p:cNvSpPr/>
            <p:nvPr/>
          </p:nvSpPr>
          <p:spPr>
            <a:xfrm>
              <a:off x="6709613" y="366577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7" name="object 187"/>
            <p:cNvSpPr/>
            <p:nvPr/>
          </p:nvSpPr>
          <p:spPr>
            <a:xfrm>
              <a:off x="6706565" y="368785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8" name="object 188"/>
            <p:cNvSpPr/>
            <p:nvPr/>
          </p:nvSpPr>
          <p:spPr>
            <a:xfrm>
              <a:off x="6706565" y="372439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9" name="object 189"/>
            <p:cNvSpPr/>
            <p:nvPr/>
          </p:nvSpPr>
          <p:spPr>
            <a:xfrm>
              <a:off x="6709613" y="375711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0" name="object 190"/>
            <p:cNvSpPr/>
            <p:nvPr/>
          </p:nvSpPr>
          <p:spPr>
            <a:xfrm>
              <a:off x="6709613" y="377539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1" name="object 191"/>
            <p:cNvSpPr/>
            <p:nvPr/>
          </p:nvSpPr>
          <p:spPr>
            <a:xfrm>
              <a:off x="6709613" y="379365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2" name="object 192"/>
            <p:cNvSpPr/>
            <p:nvPr/>
          </p:nvSpPr>
          <p:spPr>
            <a:xfrm>
              <a:off x="6706565" y="381573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3" name="object 193"/>
            <p:cNvSpPr/>
            <p:nvPr/>
          </p:nvSpPr>
          <p:spPr>
            <a:xfrm>
              <a:off x="6706565" y="385227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4" name="object 194"/>
            <p:cNvSpPr/>
            <p:nvPr/>
          </p:nvSpPr>
          <p:spPr>
            <a:xfrm>
              <a:off x="6709613" y="388499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5" name="object 195"/>
            <p:cNvSpPr/>
            <p:nvPr/>
          </p:nvSpPr>
          <p:spPr>
            <a:xfrm>
              <a:off x="6709613" y="390326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6" name="object 196"/>
            <p:cNvSpPr/>
            <p:nvPr/>
          </p:nvSpPr>
          <p:spPr>
            <a:xfrm>
              <a:off x="6709613" y="392153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7" name="object 197"/>
            <p:cNvSpPr/>
            <p:nvPr/>
          </p:nvSpPr>
          <p:spPr>
            <a:xfrm>
              <a:off x="6706565" y="3943610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8" name="object 198"/>
            <p:cNvSpPr/>
            <p:nvPr/>
          </p:nvSpPr>
          <p:spPr>
            <a:xfrm>
              <a:off x="6709613" y="397633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9" name="object 199"/>
            <p:cNvSpPr/>
            <p:nvPr/>
          </p:nvSpPr>
          <p:spPr>
            <a:xfrm>
              <a:off x="6709613" y="399460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0" name="object 200"/>
            <p:cNvSpPr/>
            <p:nvPr/>
          </p:nvSpPr>
          <p:spPr>
            <a:xfrm>
              <a:off x="6709613" y="401286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1" name="object 201"/>
            <p:cNvSpPr/>
            <p:nvPr/>
          </p:nvSpPr>
          <p:spPr>
            <a:xfrm>
              <a:off x="6709613" y="403114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2" name="object 202"/>
            <p:cNvSpPr/>
            <p:nvPr/>
          </p:nvSpPr>
          <p:spPr>
            <a:xfrm>
              <a:off x="6709613" y="404940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3" name="object 203"/>
            <p:cNvSpPr/>
            <p:nvPr/>
          </p:nvSpPr>
          <p:spPr>
            <a:xfrm>
              <a:off x="6706565" y="407148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4" name="object 204"/>
            <p:cNvSpPr/>
            <p:nvPr/>
          </p:nvSpPr>
          <p:spPr>
            <a:xfrm>
              <a:off x="6709613" y="410420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5" name="object 205"/>
            <p:cNvSpPr/>
            <p:nvPr/>
          </p:nvSpPr>
          <p:spPr>
            <a:xfrm>
              <a:off x="6709613" y="412248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6" name="object 206"/>
            <p:cNvSpPr/>
            <p:nvPr/>
          </p:nvSpPr>
          <p:spPr>
            <a:xfrm>
              <a:off x="6709613" y="414074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7" name="object 207"/>
            <p:cNvSpPr/>
            <p:nvPr/>
          </p:nvSpPr>
          <p:spPr>
            <a:xfrm>
              <a:off x="6660870" y="1820710"/>
              <a:ext cx="52069" cy="0"/>
            </a:xfrm>
            <a:custGeom>
              <a:avLst/>
              <a:gdLst/>
              <a:ahLst/>
              <a:cxnLst/>
              <a:rect l="l" t="t" r="r" b="b"/>
              <a:pathLst>
                <a:path w="52070">
                  <a:moveTo>
                    <a:pt x="0" y="0"/>
                  </a:moveTo>
                  <a:lnTo>
                    <a:pt x="6096" y="0"/>
                  </a:lnTo>
                </a:path>
                <a:path w="52070">
                  <a:moveTo>
                    <a:pt x="15227" y="0"/>
                  </a:moveTo>
                  <a:lnTo>
                    <a:pt x="21323" y="0"/>
                  </a:lnTo>
                </a:path>
                <a:path w="52070">
                  <a:moveTo>
                    <a:pt x="30467" y="0"/>
                  </a:moveTo>
                  <a:lnTo>
                    <a:pt x="36550" y="0"/>
                  </a:lnTo>
                </a:path>
                <a:path w="52070">
                  <a:moveTo>
                    <a:pt x="45694" y="0"/>
                  </a:moveTo>
                  <a:lnTo>
                    <a:pt x="51790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8" name="object 208"/>
            <p:cNvSpPr/>
            <p:nvPr/>
          </p:nvSpPr>
          <p:spPr>
            <a:xfrm>
              <a:off x="842314" y="4159021"/>
              <a:ext cx="5870575" cy="0"/>
            </a:xfrm>
            <a:custGeom>
              <a:avLst/>
              <a:gdLst/>
              <a:ahLst/>
              <a:cxnLst/>
              <a:rect l="l" t="t" r="r" b="b"/>
              <a:pathLst>
                <a:path w="5870575">
                  <a:moveTo>
                    <a:pt x="0" y="0"/>
                  </a:moveTo>
                  <a:lnTo>
                    <a:pt x="7620" y="0"/>
                  </a:lnTo>
                </a:path>
                <a:path w="5870575">
                  <a:moveTo>
                    <a:pt x="18287" y="0"/>
                  </a:moveTo>
                  <a:lnTo>
                    <a:pt x="25895" y="0"/>
                  </a:lnTo>
                </a:path>
                <a:path w="5870575">
                  <a:moveTo>
                    <a:pt x="36563" y="0"/>
                  </a:moveTo>
                  <a:lnTo>
                    <a:pt x="44170" y="0"/>
                  </a:lnTo>
                </a:path>
                <a:path w="5870575">
                  <a:moveTo>
                    <a:pt x="54838" y="0"/>
                  </a:moveTo>
                  <a:lnTo>
                    <a:pt x="62458" y="0"/>
                  </a:lnTo>
                </a:path>
                <a:path w="5870575">
                  <a:moveTo>
                    <a:pt x="73113" y="0"/>
                  </a:moveTo>
                  <a:lnTo>
                    <a:pt x="80733" y="0"/>
                  </a:lnTo>
                </a:path>
                <a:path w="5870575">
                  <a:moveTo>
                    <a:pt x="91389" y="0"/>
                  </a:moveTo>
                  <a:lnTo>
                    <a:pt x="99009" y="0"/>
                  </a:lnTo>
                </a:path>
                <a:path w="5870575">
                  <a:moveTo>
                    <a:pt x="109677" y="0"/>
                  </a:moveTo>
                  <a:lnTo>
                    <a:pt x="117284" y="0"/>
                  </a:lnTo>
                </a:path>
                <a:path w="5870575">
                  <a:moveTo>
                    <a:pt x="127952" y="0"/>
                  </a:moveTo>
                  <a:lnTo>
                    <a:pt x="135572" y="0"/>
                  </a:lnTo>
                </a:path>
                <a:path w="5870575">
                  <a:moveTo>
                    <a:pt x="146227" y="0"/>
                  </a:moveTo>
                  <a:lnTo>
                    <a:pt x="153847" y="0"/>
                  </a:lnTo>
                </a:path>
                <a:path w="5870575">
                  <a:moveTo>
                    <a:pt x="164503" y="0"/>
                  </a:moveTo>
                  <a:lnTo>
                    <a:pt x="172123" y="0"/>
                  </a:lnTo>
                </a:path>
                <a:path w="5870575">
                  <a:moveTo>
                    <a:pt x="182791" y="0"/>
                  </a:moveTo>
                  <a:lnTo>
                    <a:pt x="190398" y="0"/>
                  </a:lnTo>
                </a:path>
                <a:path w="5870575">
                  <a:moveTo>
                    <a:pt x="201066" y="0"/>
                  </a:moveTo>
                  <a:lnTo>
                    <a:pt x="208673" y="0"/>
                  </a:lnTo>
                </a:path>
                <a:path w="5870575">
                  <a:moveTo>
                    <a:pt x="219341" y="0"/>
                  </a:moveTo>
                  <a:lnTo>
                    <a:pt x="226961" y="0"/>
                  </a:lnTo>
                </a:path>
                <a:path w="5870575">
                  <a:moveTo>
                    <a:pt x="237617" y="0"/>
                  </a:moveTo>
                  <a:lnTo>
                    <a:pt x="245237" y="0"/>
                  </a:lnTo>
                </a:path>
                <a:path w="5870575">
                  <a:moveTo>
                    <a:pt x="255892" y="0"/>
                  </a:moveTo>
                  <a:lnTo>
                    <a:pt x="263512" y="0"/>
                  </a:lnTo>
                </a:path>
                <a:path w="5870575">
                  <a:moveTo>
                    <a:pt x="274180" y="0"/>
                  </a:moveTo>
                  <a:lnTo>
                    <a:pt x="281787" y="0"/>
                  </a:lnTo>
                </a:path>
                <a:path w="5870575">
                  <a:moveTo>
                    <a:pt x="292455" y="0"/>
                  </a:moveTo>
                  <a:lnTo>
                    <a:pt x="300075" y="0"/>
                  </a:lnTo>
                </a:path>
                <a:path w="5870575">
                  <a:moveTo>
                    <a:pt x="310730" y="0"/>
                  </a:moveTo>
                  <a:lnTo>
                    <a:pt x="318350" y="0"/>
                  </a:lnTo>
                </a:path>
                <a:path w="5870575">
                  <a:moveTo>
                    <a:pt x="329006" y="0"/>
                  </a:moveTo>
                  <a:lnTo>
                    <a:pt x="336626" y="0"/>
                  </a:lnTo>
                </a:path>
                <a:path w="5870575">
                  <a:moveTo>
                    <a:pt x="347294" y="0"/>
                  </a:moveTo>
                  <a:lnTo>
                    <a:pt x="354901" y="0"/>
                  </a:lnTo>
                </a:path>
                <a:path w="5870575">
                  <a:moveTo>
                    <a:pt x="365569" y="0"/>
                  </a:moveTo>
                  <a:lnTo>
                    <a:pt x="373189" y="0"/>
                  </a:lnTo>
                </a:path>
                <a:path w="5870575">
                  <a:moveTo>
                    <a:pt x="383844" y="0"/>
                  </a:moveTo>
                  <a:lnTo>
                    <a:pt x="391464" y="0"/>
                  </a:lnTo>
                </a:path>
                <a:path w="5870575">
                  <a:moveTo>
                    <a:pt x="402120" y="0"/>
                  </a:moveTo>
                  <a:lnTo>
                    <a:pt x="409740" y="0"/>
                  </a:lnTo>
                </a:path>
                <a:path w="5870575">
                  <a:moveTo>
                    <a:pt x="420408" y="0"/>
                  </a:moveTo>
                  <a:lnTo>
                    <a:pt x="428015" y="0"/>
                  </a:lnTo>
                </a:path>
                <a:path w="5870575">
                  <a:moveTo>
                    <a:pt x="438683" y="0"/>
                  </a:moveTo>
                  <a:lnTo>
                    <a:pt x="446290" y="0"/>
                  </a:lnTo>
                </a:path>
                <a:path w="5870575">
                  <a:moveTo>
                    <a:pt x="456958" y="0"/>
                  </a:moveTo>
                  <a:lnTo>
                    <a:pt x="464578" y="0"/>
                  </a:lnTo>
                </a:path>
                <a:path w="5870575">
                  <a:moveTo>
                    <a:pt x="475234" y="0"/>
                  </a:moveTo>
                  <a:lnTo>
                    <a:pt x="482853" y="0"/>
                  </a:lnTo>
                </a:path>
                <a:path w="5870575">
                  <a:moveTo>
                    <a:pt x="493509" y="0"/>
                  </a:moveTo>
                  <a:lnTo>
                    <a:pt x="501129" y="0"/>
                  </a:lnTo>
                </a:path>
                <a:path w="5870575">
                  <a:moveTo>
                    <a:pt x="511797" y="0"/>
                  </a:moveTo>
                  <a:lnTo>
                    <a:pt x="519404" y="0"/>
                  </a:lnTo>
                </a:path>
                <a:path w="5870575">
                  <a:moveTo>
                    <a:pt x="530072" y="0"/>
                  </a:moveTo>
                  <a:lnTo>
                    <a:pt x="537692" y="0"/>
                  </a:lnTo>
                </a:path>
                <a:path w="5870575">
                  <a:moveTo>
                    <a:pt x="548347" y="0"/>
                  </a:moveTo>
                  <a:lnTo>
                    <a:pt x="555967" y="0"/>
                  </a:lnTo>
                </a:path>
                <a:path w="5870575">
                  <a:moveTo>
                    <a:pt x="566623" y="0"/>
                  </a:moveTo>
                  <a:lnTo>
                    <a:pt x="574243" y="0"/>
                  </a:lnTo>
                </a:path>
                <a:path w="5870575">
                  <a:moveTo>
                    <a:pt x="584911" y="0"/>
                  </a:moveTo>
                  <a:lnTo>
                    <a:pt x="592518" y="0"/>
                  </a:lnTo>
                </a:path>
                <a:path w="5870575">
                  <a:moveTo>
                    <a:pt x="603186" y="0"/>
                  </a:moveTo>
                  <a:lnTo>
                    <a:pt x="610793" y="0"/>
                  </a:lnTo>
                </a:path>
                <a:path w="5870575">
                  <a:moveTo>
                    <a:pt x="621461" y="0"/>
                  </a:moveTo>
                  <a:lnTo>
                    <a:pt x="629081" y="0"/>
                  </a:lnTo>
                </a:path>
                <a:path w="5870575">
                  <a:moveTo>
                    <a:pt x="639737" y="0"/>
                  </a:moveTo>
                  <a:lnTo>
                    <a:pt x="647357" y="0"/>
                  </a:lnTo>
                </a:path>
                <a:path w="5870575">
                  <a:moveTo>
                    <a:pt x="658012" y="0"/>
                  </a:moveTo>
                  <a:lnTo>
                    <a:pt x="665632" y="0"/>
                  </a:lnTo>
                </a:path>
                <a:path w="5870575">
                  <a:moveTo>
                    <a:pt x="676300" y="0"/>
                  </a:moveTo>
                  <a:lnTo>
                    <a:pt x="683907" y="0"/>
                  </a:lnTo>
                </a:path>
                <a:path w="5870575">
                  <a:moveTo>
                    <a:pt x="694575" y="0"/>
                  </a:moveTo>
                  <a:lnTo>
                    <a:pt x="702195" y="0"/>
                  </a:lnTo>
                </a:path>
                <a:path w="5870575">
                  <a:moveTo>
                    <a:pt x="712851" y="0"/>
                  </a:moveTo>
                  <a:lnTo>
                    <a:pt x="720471" y="0"/>
                  </a:lnTo>
                </a:path>
                <a:path w="5870575">
                  <a:moveTo>
                    <a:pt x="731126" y="0"/>
                  </a:moveTo>
                  <a:lnTo>
                    <a:pt x="738746" y="0"/>
                  </a:lnTo>
                </a:path>
                <a:path w="5870575">
                  <a:moveTo>
                    <a:pt x="749414" y="0"/>
                  </a:moveTo>
                  <a:lnTo>
                    <a:pt x="757021" y="0"/>
                  </a:lnTo>
                </a:path>
                <a:path w="5870575">
                  <a:moveTo>
                    <a:pt x="767689" y="0"/>
                  </a:moveTo>
                  <a:lnTo>
                    <a:pt x="775296" y="0"/>
                  </a:lnTo>
                </a:path>
                <a:path w="5870575">
                  <a:moveTo>
                    <a:pt x="785964" y="0"/>
                  </a:moveTo>
                  <a:lnTo>
                    <a:pt x="793584" y="0"/>
                  </a:lnTo>
                </a:path>
                <a:path w="5870575">
                  <a:moveTo>
                    <a:pt x="804240" y="0"/>
                  </a:moveTo>
                  <a:lnTo>
                    <a:pt x="811860" y="0"/>
                  </a:lnTo>
                </a:path>
                <a:path w="5870575">
                  <a:moveTo>
                    <a:pt x="822515" y="0"/>
                  </a:moveTo>
                  <a:lnTo>
                    <a:pt x="830135" y="0"/>
                  </a:lnTo>
                </a:path>
                <a:path w="5870575">
                  <a:moveTo>
                    <a:pt x="840803" y="0"/>
                  </a:moveTo>
                  <a:lnTo>
                    <a:pt x="848410" y="0"/>
                  </a:lnTo>
                </a:path>
                <a:path w="5870575">
                  <a:moveTo>
                    <a:pt x="859078" y="0"/>
                  </a:moveTo>
                  <a:lnTo>
                    <a:pt x="866698" y="0"/>
                  </a:lnTo>
                </a:path>
                <a:path w="5870575">
                  <a:moveTo>
                    <a:pt x="877354" y="0"/>
                  </a:moveTo>
                  <a:lnTo>
                    <a:pt x="884974" y="0"/>
                  </a:lnTo>
                </a:path>
                <a:path w="5870575">
                  <a:moveTo>
                    <a:pt x="895629" y="0"/>
                  </a:moveTo>
                  <a:lnTo>
                    <a:pt x="903249" y="0"/>
                  </a:lnTo>
                </a:path>
                <a:path w="5870575">
                  <a:moveTo>
                    <a:pt x="913917" y="0"/>
                  </a:moveTo>
                  <a:lnTo>
                    <a:pt x="921524" y="0"/>
                  </a:lnTo>
                </a:path>
                <a:path w="5870575">
                  <a:moveTo>
                    <a:pt x="932192" y="0"/>
                  </a:moveTo>
                  <a:lnTo>
                    <a:pt x="939812" y="0"/>
                  </a:lnTo>
                </a:path>
                <a:path w="5870575">
                  <a:moveTo>
                    <a:pt x="950467" y="0"/>
                  </a:moveTo>
                  <a:lnTo>
                    <a:pt x="958088" y="0"/>
                  </a:lnTo>
                </a:path>
                <a:path w="5870575">
                  <a:moveTo>
                    <a:pt x="968743" y="0"/>
                  </a:moveTo>
                  <a:lnTo>
                    <a:pt x="976363" y="0"/>
                  </a:lnTo>
                </a:path>
                <a:path w="5870575">
                  <a:moveTo>
                    <a:pt x="987031" y="0"/>
                  </a:moveTo>
                  <a:lnTo>
                    <a:pt x="994638" y="0"/>
                  </a:lnTo>
                </a:path>
                <a:path w="5870575">
                  <a:moveTo>
                    <a:pt x="1005306" y="0"/>
                  </a:moveTo>
                  <a:lnTo>
                    <a:pt x="1012913" y="0"/>
                  </a:lnTo>
                </a:path>
                <a:path w="5870575">
                  <a:moveTo>
                    <a:pt x="1023581" y="0"/>
                  </a:moveTo>
                  <a:lnTo>
                    <a:pt x="1031201" y="0"/>
                  </a:lnTo>
                </a:path>
                <a:path w="5870575">
                  <a:moveTo>
                    <a:pt x="1041857" y="0"/>
                  </a:moveTo>
                  <a:lnTo>
                    <a:pt x="1049477" y="0"/>
                  </a:lnTo>
                </a:path>
                <a:path w="5870575">
                  <a:moveTo>
                    <a:pt x="1060132" y="0"/>
                  </a:moveTo>
                  <a:lnTo>
                    <a:pt x="1067752" y="0"/>
                  </a:lnTo>
                </a:path>
                <a:path w="5870575">
                  <a:moveTo>
                    <a:pt x="1078420" y="0"/>
                  </a:moveTo>
                  <a:lnTo>
                    <a:pt x="1086027" y="0"/>
                  </a:lnTo>
                </a:path>
                <a:path w="5870575">
                  <a:moveTo>
                    <a:pt x="1096695" y="0"/>
                  </a:moveTo>
                  <a:lnTo>
                    <a:pt x="1104315" y="0"/>
                  </a:lnTo>
                </a:path>
                <a:path w="5870575">
                  <a:moveTo>
                    <a:pt x="1114971" y="0"/>
                  </a:moveTo>
                  <a:lnTo>
                    <a:pt x="1122591" y="0"/>
                  </a:lnTo>
                </a:path>
                <a:path w="5870575">
                  <a:moveTo>
                    <a:pt x="1133246" y="0"/>
                  </a:moveTo>
                  <a:lnTo>
                    <a:pt x="1140866" y="0"/>
                  </a:lnTo>
                </a:path>
                <a:path w="5870575">
                  <a:moveTo>
                    <a:pt x="1151534" y="0"/>
                  </a:moveTo>
                  <a:lnTo>
                    <a:pt x="1159141" y="0"/>
                  </a:lnTo>
                </a:path>
                <a:path w="5870575">
                  <a:moveTo>
                    <a:pt x="1169809" y="0"/>
                  </a:moveTo>
                  <a:lnTo>
                    <a:pt x="1177417" y="0"/>
                  </a:lnTo>
                </a:path>
                <a:path w="5870575">
                  <a:moveTo>
                    <a:pt x="1188085" y="0"/>
                  </a:moveTo>
                  <a:lnTo>
                    <a:pt x="1195705" y="0"/>
                  </a:lnTo>
                </a:path>
                <a:path w="5870575">
                  <a:moveTo>
                    <a:pt x="1206360" y="0"/>
                  </a:moveTo>
                  <a:lnTo>
                    <a:pt x="1213980" y="0"/>
                  </a:lnTo>
                </a:path>
                <a:path w="5870575">
                  <a:moveTo>
                    <a:pt x="1224635" y="0"/>
                  </a:moveTo>
                  <a:lnTo>
                    <a:pt x="1232255" y="0"/>
                  </a:lnTo>
                </a:path>
                <a:path w="5870575">
                  <a:moveTo>
                    <a:pt x="1242923" y="0"/>
                  </a:moveTo>
                  <a:lnTo>
                    <a:pt x="1250530" y="0"/>
                  </a:lnTo>
                </a:path>
                <a:path w="5870575">
                  <a:moveTo>
                    <a:pt x="1261198" y="0"/>
                  </a:moveTo>
                  <a:lnTo>
                    <a:pt x="1268818" y="0"/>
                  </a:lnTo>
                </a:path>
                <a:path w="5870575">
                  <a:moveTo>
                    <a:pt x="1279474" y="0"/>
                  </a:moveTo>
                  <a:lnTo>
                    <a:pt x="1287094" y="0"/>
                  </a:lnTo>
                </a:path>
                <a:path w="5870575">
                  <a:moveTo>
                    <a:pt x="1297749" y="0"/>
                  </a:moveTo>
                  <a:lnTo>
                    <a:pt x="1305369" y="0"/>
                  </a:lnTo>
                </a:path>
                <a:path w="5870575">
                  <a:moveTo>
                    <a:pt x="1316037" y="0"/>
                  </a:moveTo>
                  <a:lnTo>
                    <a:pt x="1323644" y="0"/>
                  </a:lnTo>
                </a:path>
                <a:path w="5870575">
                  <a:moveTo>
                    <a:pt x="1334312" y="0"/>
                  </a:moveTo>
                  <a:lnTo>
                    <a:pt x="1341932" y="0"/>
                  </a:lnTo>
                </a:path>
                <a:path w="5870575">
                  <a:moveTo>
                    <a:pt x="1352588" y="0"/>
                  </a:moveTo>
                  <a:lnTo>
                    <a:pt x="1360208" y="0"/>
                  </a:lnTo>
                </a:path>
                <a:path w="5870575">
                  <a:moveTo>
                    <a:pt x="1370863" y="0"/>
                  </a:moveTo>
                  <a:lnTo>
                    <a:pt x="1378483" y="0"/>
                  </a:lnTo>
                </a:path>
                <a:path w="5870575">
                  <a:moveTo>
                    <a:pt x="1389151" y="0"/>
                  </a:moveTo>
                  <a:lnTo>
                    <a:pt x="1396758" y="0"/>
                  </a:lnTo>
                </a:path>
                <a:path w="5870575">
                  <a:moveTo>
                    <a:pt x="1407426" y="0"/>
                  </a:moveTo>
                  <a:lnTo>
                    <a:pt x="1415034" y="0"/>
                  </a:lnTo>
                </a:path>
                <a:path w="5870575">
                  <a:moveTo>
                    <a:pt x="1425702" y="0"/>
                  </a:moveTo>
                  <a:lnTo>
                    <a:pt x="1433322" y="0"/>
                  </a:lnTo>
                </a:path>
                <a:path w="5870575">
                  <a:moveTo>
                    <a:pt x="1443977" y="0"/>
                  </a:moveTo>
                  <a:lnTo>
                    <a:pt x="1451597" y="0"/>
                  </a:lnTo>
                </a:path>
                <a:path w="5870575">
                  <a:moveTo>
                    <a:pt x="1462252" y="0"/>
                  </a:moveTo>
                  <a:lnTo>
                    <a:pt x="1469872" y="0"/>
                  </a:lnTo>
                </a:path>
                <a:path w="5870575">
                  <a:moveTo>
                    <a:pt x="1480540" y="0"/>
                  </a:moveTo>
                  <a:lnTo>
                    <a:pt x="1488147" y="0"/>
                  </a:lnTo>
                </a:path>
                <a:path w="5870575">
                  <a:moveTo>
                    <a:pt x="1498815" y="0"/>
                  </a:moveTo>
                  <a:lnTo>
                    <a:pt x="1506435" y="0"/>
                  </a:lnTo>
                </a:path>
                <a:path w="5870575">
                  <a:moveTo>
                    <a:pt x="1517091" y="0"/>
                  </a:moveTo>
                  <a:lnTo>
                    <a:pt x="1524711" y="0"/>
                  </a:lnTo>
                </a:path>
                <a:path w="5870575">
                  <a:moveTo>
                    <a:pt x="1535366" y="0"/>
                  </a:moveTo>
                  <a:lnTo>
                    <a:pt x="1542986" y="0"/>
                  </a:lnTo>
                </a:path>
                <a:path w="5870575">
                  <a:moveTo>
                    <a:pt x="1553654" y="0"/>
                  </a:moveTo>
                  <a:lnTo>
                    <a:pt x="1561261" y="0"/>
                  </a:lnTo>
                </a:path>
                <a:path w="5870575">
                  <a:moveTo>
                    <a:pt x="1571929" y="0"/>
                  </a:moveTo>
                  <a:lnTo>
                    <a:pt x="1579537" y="0"/>
                  </a:lnTo>
                </a:path>
                <a:path w="5870575">
                  <a:moveTo>
                    <a:pt x="1590205" y="0"/>
                  </a:moveTo>
                  <a:lnTo>
                    <a:pt x="1597825" y="0"/>
                  </a:lnTo>
                </a:path>
                <a:path w="5870575">
                  <a:moveTo>
                    <a:pt x="1608480" y="0"/>
                  </a:moveTo>
                  <a:lnTo>
                    <a:pt x="1616100" y="0"/>
                  </a:lnTo>
                </a:path>
                <a:path w="5870575">
                  <a:moveTo>
                    <a:pt x="1626755" y="0"/>
                  </a:moveTo>
                  <a:lnTo>
                    <a:pt x="1634375" y="0"/>
                  </a:lnTo>
                </a:path>
                <a:path w="5870575">
                  <a:moveTo>
                    <a:pt x="1645043" y="0"/>
                  </a:moveTo>
                  <a:lnTo>
                    <a:pt x="1652651" y="0"/>
                  </a:lnTo>
                </a:path>
                <a:path w="5870575">
                  <a:moveTo>
                    <a:pt x="1663319" y="0"/>
                  </a:moveTo>
                  <a:lnTo>
                    <a:pt x="1670939" y="0"/>
                  </a:lnTo>
                </a:path>
                <a:path w="5870575">
                  <a:moveTo>
                    <a:pt x="1681594" y="0"/>
                  </a:moveTo>
                  <a:lnTo>
                    <a:pt x="1689214" y="0"/>
                  </a:lnTo>
                </a:path>
                <a:path w="5870575">
                  <a:moveTo>
                    <a:pt x="1699869" y="0"/>
                  </a:moveTo>
                  <a:lnTo>
                    <a:pt x="1707489" y="0"/>
                  </a:lnTo>
                </a:path>
                <a:path w="5870575">
                  <a:moveTo>
                    <a:pt x="1718157" y="0"/>
                  </a:moveTo>
                  <a:lnTo>
                    <a:pt x="1725764" y="0"/>
                  </a:lnTo>
                </a:path>
                <a:path w="5870575">
                  <a:moveTo>
                    <a:pt x="1736432" y="0"/>
                  </a:moveTo>
                  <a:lnTo>
                    <a:pt x="1744040" y="0"/>
                  </a:lnTo>
                </a:path>
                <a:path w="5870575">
                  <a:moveTo>
                    <a:pt x="1754708" y="0"/>
                  </a:moveTo>
                  <a:lnTo>
                    <a:pt x="1762328" y="0"/>
                  </a:lnTo>
                </a:path>
                <a:path w="5870575">
                  <a:moveTo>
                    <a:pt x="1772983" y="0"/>
                  </a:moveTo>
                  <a:lnTo>
                    <a:pt x="1780603" y="0"/>
                  </a:lnTo>
                </a:path>
                <a:path w="5870575">
                  <a:moveTo>
                    <a:pt x="1791258" y="0"/>
                  </a:moveTo>
                  <a:lnTo>
                    <a:pt x="1798878" y="0"/>
                  </a:lnTo>
                </a:path>
                <a:path w="5870575">
                  <a:moveTo>
                    <a:pt x="1809546" y="0"/>
                  </a:moveTo>
                  <a:lnTo>
                    <a:pt x="1817154" y="0"/>
                  </a:lnTo>
                </a:path>
                <a:path w="5870575">
                  <a:moveTo>
                    <a:pt x="1827822" y="0"/>
                  </a:moveTo>
                  <a:lnTo>
                    <a:pt x="1835442" y="0"/>
                  </a:lnTo>
                </a:path>
                <a:path w="5870575">
                  <a:moveTo>
                    <a:pt x="1846097" y="0"/>
                  </a:moveTo>
                  <a:lnTo>
                    <a:pt x="1853717" y="0"/>
                  </a:lnTo>
                </a:path>
                <a:path w="5870575">
                  <a:moveTo>
                    <a:pt x="1864372" y="0"/>
                  </a:moveTo>
                  <a:lnTo>
                    <a:pt x="1871992" y="0"/>
                  </a:lnTo>
                </a:path>
                <a:path w="5870575">
                  <a:moveTo>
                    <a:pt x="1882660" y="0"/>
                  </a:moveTo>
                  <a:lnTo>
                    <a:pt x="1890267" y="0"/>
                  </a:lnTo>
                </a:path>
                <a:path w="5870575">
                  <a:moveTo>
                    <a:pt x="1900936" y="0"/>
                  </a:moveTo>
                  <a:lnTo>
                    <a:pt x="1908556" y="0"/>
                  </a:lnTo>
                </a:path>
                <a:path w="5870575">
                  <a:moveTo>
                    <a:pt x="1919211" y="0"/>
                  </a:moveTo>
                  <a:lnTo>
                    <a:pt x="1926831" y="0"/>
                  </a:lnTo>
                </a:path>
                <a:path w="5870575">
                  <a:moveTo>
                    <a:pt x="1937486" y="0"/>
                  </a:moveTo>
                  <a:lnTo>
                    <a:pt x="1945106" y="0"/>
                  </a:lnTo>
                </a:path>
                <a:path w="5870575">
                  <a:moveTo>
                    <a:pt x="1955774" y="0"/>
                  </a:moveTo>
                  <a:lnTo>
                    <a:pt x="1963381" y="0"/>
                  </a:lnTo>
                </a:path>
                <a:path w="5870575">
                  <a:moveTo>
                    <a:pt x="1974049" y="0"/>
                  </a:moveTo>
                  <a:lnTo>
                    <a:pt x="1981657" y="0"/>
                  </a:lnTo>
                </a:path>
                <a:path w="5870575">
                  <a:moveTo>
                    <a:pt x="1992325" y="0"/>
                  </a:moveTo>
                  <a:lnTo>
                    <a:pt x="1999945" y="0"/>
                  </a:lnTo>
                </a:path>
                <a:path w="5870575">
                  <a:moveTo>
                    <a:pt x="2010600" y="0"/>
                  </a:moveTo>
                  <a:lnTo>
                    <a:pt x="2018220" y="0"/>
                  </a:lnTo>
                </a:path>
                <a:path w="5870575">
                  <a:moveTo>
                    <a:pt x="2028875" y="0"/>
                  </a:moveTo>
                  <a:lnTo>
                    <a:pt x="2036495" y="0"/>
                  </a:lnTo>
                </a:path>
                <a:path w="5870575">
                  <a:moveTo>
                    <a:pt x="2047163" y="0"/>
                  </a:moveTo>
                  <a:lnTo>
                    <a:pt x="2054771" y="0"/>
                  </a:lnTo>
                </a:path>
                <a:path w="5870575">
                  <a:moveTo>
                    <a:pt x="2065439" y="0"/>
                  </a:moveTo>
                  <a:lnTo>
                    <a:pt x="2073059" y="0"/>
                  </a:lnTo>
                </a:path>
                <a:path w="5870575">
                  <a:moveTo>
                    <a:pt x="2083714" y="0"/>
                  </a:moveTo>
                  <a:lnTo>
                    <a:pt x="2091334" y="0"/>
                  </a:lnTo>
                </a:path>
                <a:path w="5870575">
                  <a:moveTo>
                    <a:pt x="2101989" y="0"/>
                  </a:moveTo>
                  <a:lnTo>
                    <a:pt x="2109609" y="0"/>
                  </a:lnTo>
                </a:path>
                <a:path w="5870575">
                  <a:moveTo>
                    <a:pt x="2120277" y="0"/>
                  </a:moveTo>
                  <a:lnTo>
                    <a:pt x="2127885" y="0"/>
                  </a:lnTo>
                </a:path>
                <a:path w="5870575">
                  <a:moveTo>
                    <a:pt x="2138553" y="0"/>
                  </a:moveTo>
                  <a:lnTo>
                    <a:pt x="2146160" y="0"/>
                  </a:lnTo>
                </a:path>
                <a:path w="5870575">
                  <a:moveTo>
                    <a:pt x="2156828" y="0"/>
                  </a:moveTo>
                  <a:lnTo>
                    <a:pt x="2164448" y="0"/>
                  </a:lnTo>
                </a:path>
                <a:path w="5870575">
                  <a:moveTo>
                    <a:pt x="2175103" y="0"/>
                  </a:moveTo>
                  <a:lnTo>
                    <a:pt x="2182723" y="0"/>
                  </a:lnTo>
                </a:path>
                <a:path w="5870575">
                  <a:moveTo>
                    <a:pt x="2193378" y="0"/>
                  </a:moveTo>
                  <a:lnTo>
                    <a:pt x="2200998" y="0"/>
                  </a:lnTo>
                </a:path>
                <a:path w="5870575">
                  <a:moveTo>
                    <a:pt x="2211666" y="0"/>
                  </a:moveTo>
                  <a:lnTo>
                    <a:pt x="2219274" y="0"/>
                  </a:lnTo>
                </a:path>
                <a:path w="5870575">
                  <a:moveTo>
                    <a:pt x="2229942" y="0"/>
                  </a:moveTo>
                  <a:lnTo>
                    <a:pt x="2237562" y="0"/>
                  </a:lnTo>
                </a:path>
                <a:path w="5870575">
                  <a:moveTo>
                    <a:pt x="2248217" y="0"/>
                  </a:moveTo>
                  <a:lnTo>
                    <a:pt x="2255837" y="0"/>
                  </a:lnTo>
                </a:path>
                <a:path w="5870575">
                  <a:moveTo>
                    <a:pt x="2266492" y="0"/>
                  </a:moveTo>
                  <a:lnTo>
                    <a:pt x="2274112" y="0"/>
                  </a:lnTo>
                </a:path>
                <a:path w="5870575">
                  <a:moveTo>
                    <a:pt x="2284780" y="0"/>
                  </a:moveTo>
                  <a:lnTo>
                    <a:pt x="2292388" y="0"/>
                  </a:lnTo>
                </a:path>
                <a:path w="5870575">
                  <a:moveTo>
                    <a:pt x="2303056" y="0"/>
                  </a:moveTo>
                  <a:lnTo>
                    <a:pt x="2310663" y="0"/>
                  </a:lnTo>
                </a:path>
                <a:path w="5870575">
                  <a:moveTo>
                    <a:pt x="2321331" y="0"/>
                  </a:moveTo>
                  <a:lnTo>
                    <a:pt x="2328951" y="0"/>
                  </a:lnTo>
                </a:path>
                <a:path w="5870575">
                  <a:moveTo>
                    <a:pt x="2339606" y="0"/>
                  </a:moveTo>
                  <a:lnTo>
                    <a:pt x="2347226" y="0"/>
                  </a:lnTo>
                </a:path>
                <a:path w="5870575">
                  <a:moveTo>
                    <a:pt x="2357882" y="0"/>
                  </a:moveTo>
                  <a:lnTo>
                    <a:pt x="2365502" y="0"/>
                  </a:lnTo>
                </a:path>
                <a:path w="5870575">
                  <a:moveTo>
                    <a:pt x="2376170" y="0"/>
                  </a:moveTo>
                  <a:lnTo>
                    <a:pt x="2383777" y="0"/>
                  </a:lnTo>
                </a:path>
                <a:path w="5870575">
                  <a:moveTo>
                    <a:pt x="2394445" y="0"/>
                  </a:moveTo>
                  <a:lnTo>
                    <a:pt x="2402065" y="0"/>
                  </a:lnTo>
                </a:path>
                <a:path w="5870575">
                  <a:moveTo>
                    <a:pt x="2412720" y="0"/>
                  </a:moveTo>
                  <a:lnTo>
                    <a:pt x="2420340" y="0"/>
                  </a:lnTo>
                </a:path>
                <a:path w="5870575">
                  <a:moveTo>
                    <a:pt x="2430995" y="0"/>
                  </a:moveTo>
                  <a:lnTo>
                    <a:pt x="2438615" y="0"/>
                  </a:lnTo>
                </a:path>
                <a:path w="5870575">
                  <a:moveTo>
                    <a:pt x="2449283" y="0"/>
                  </a:moveTo>
                  <a:lnTo>
                    <a:pt x="2456891" y="0"/>
                  </a:lnTo>
                </a:path>
                <a:path w="5870575">
                  <a:moveTo>
                    <a:pt x="2467559" y="0"/>
                  </a:moveTo>
                  <a:lnTo>
                    <a:pt x="2475179" y="0"/>
                  </a:lnTo>
                </a:path>
                <a:path w="5870575">
                  <a:moveTo>
                    <a:pt x="2485834" y="0"/>
                  </a:moveTo>
                  <a:lnTo>
                    <a:pt x="2493454" y="0"/>
                  </a:lnTo>
                </a:path>
                <a:path w="5870575">
                  <a:moveTo>
                    <a:pt x="2504109" y="0"/>
                  </a:moveTo>
                  <a:lnTo>
                    <a:pt x="2511729" y="0"/>
                  </a:lnTo>
                </a:path>
                <a:path w="5870575">
                  <a:moveTo>
                    <a:pt x="2522397" y="0"/>
                  </a:moveTo>
                  <a:lnTo>
                    <a:pt x="2530005" y="0"/>
                  </a:lnTo>
                </a:path>
                <a:path w="5870575">
                  <a:moveTo>
                    <a:pt x="2540673" y="0"/>
                  </a:moveTo>
                  <a:lnTo>
                    <a:pt x="2548280" y="0"/>
                  </a:lnTo>
                </a:path>
                <a:path w="5870575">
                  <a:moveTo>
                    <a:pt x="2558948" y="0"/>
                  </a:moveTo>
                  <a:lnTo>
                    <a:pt x="2566568" y="0"/>
                  </a:lnTo>
                </a:path>
                <a:path w="5870575">
                  <a:moveTo>
                    <a:pt x="2577223" y="0"/>
                  </a:moveTo>
                  <a:lnTo>
                    <a:pt x="2584843" y="0"/>
                  </a:lnTo>
                </a:path>
                <a:path w="5870575">
                  <a:moveTo>
                    <a:pt x="2595499" y="0"/>
                  </a:moveTo>
                  <a:lnTo>
                    <a:pt x="2603118" y="0"/>
                  </a:lnTo>
                </a:path>
                <a:path w="5870575">
                  <a:moveTo>
                    <a:pt x="2613787" y="0"/>
                  </a:moveTo>
                  <a:lnTo>
                    <a:pt x="2621394" y="0"/>
                  </a:lnTo>
                </a:path>
                <a:path w="5870575">
                  <a:moveTo>
                    <a:pt x="2632062" y="0"/>
                  </a:moveTo>
                  <a:lnTo>
                    <a:pt x="2639682" y="0"/>
                  </a:lnTo>
                </a:path>
                <a:path w="5870575">
                  <a:moveTo>
                    <a:pt x="2650337" y="0"/>
                  </a:moveTo>
                  <a:lnTo>
                    <a:pt x="2657957" y="0"/>
                  </a:lnTo>
                </a:path>
                <a:path w="5870575">
                  <a:moveTo>
                    <a:pt x="2668612" y="0"/>
                  </a:moveTo>
                  <a:lnTo>
                    <a:pt x="2676232" y="0"/>
                  </a:lnTo>
                </a:path>
                <a:path w="5870575">
                  <a:moveTo>
                    <a:pt x="2686900" y="0"/>
                  </a:moveTo>
                  <a:lnTo>
                    <a:pt x="2694508" y="0"/>
                  </a:lnTo>
                </a:path>
                <a:path w="5870575">
                  <a:moveTo>
                    <a:pt x="2705176" y="0"/>
                  </a:moveTo>
                  <a:lnTo>
                    <a:pt x="2712783" y="0"/>
                  </a:lnTo>
                </a:path>
                <a:path w="5870575">
                  <a:moveTo>
                    <a:pt x="2723451" y="0"/>
                  </a:moveTo>
                  <a:lnTo>
                    <a:pt x="2731071" y="0"/>
                  </a:lnTo>
                </a:path>
                <a:path w="5870575">
                  <a:moveTo>
                    <a:pt x="2741726" y="0"/>
                  </a:moveTo>
                  <a:lnTo>
                    <a:pt x="2749346" y="0"/>
                  </a:lnTo>
                </a:path>
                <a:path w="5870575">
                  <a:moveTo>
                    <a:pt x="2760002" y="0"/>
                  </a:moveTo>
                  <a:lnTo>
                    <a:pt x="2767622" y="0"/>
                  </a:lnTo>
                </a:path>
                <a:path w="5870575">
                  <a:moveTo>
                    <a:pt x="2778290" y="0"/>
                  </a:moveTo>
                  <a:lnTo>
                    <a:pt x="2785897" y="0"/>
                  </a:lnTo>
                </a:path>
                <a:path w="5870575">
                  <a:moveTo>
                    <a:pt x="2796565" y="0"/>
                  </a:moveTo>
                  <a:lnTo>
                    <a:pt x="2804185" y="0"/>
                  </a:lnTo>
                </a:path>
                <a:path w="5870575">
                  <a:moveTo>
                    <a:pt x="2814840" y="0"/>
                  </a:moveTo>
                  <a:lnTo>
                    <a:pt x="2822460" y="0"/>
                  </a:lnTo>
                </a:path>
                <a:path w="5870575">
                  <a:moveTo>
                    <a:pt x="2833116" y="0"/>
                  </a:moveTo>
                  <a:lnTo>
                    <a:pt x="2840736" y="0"/>
                  </a:lnTo>
                </a:path>
                <a:path w="5870575">
                  <a:moveTo>
                    <a:pt x="2851404" y="0"/>
                  </a:moveTo>
                  <a:lnTo>
                    <a:pt x="2859011" y="0"/>
                  </a:lnTo>
                </a:path>
                <a:path w="5870575">
                  <a:moveTo>
                    <a:pt x="2869679" y="0"/>
                  </a:moveTo>
                  <a:lnTo>
                    <a:pt x="2877286" y="0"/>
                  </a:lnTo>
                </a:path>
                <a:path w="5870575">
                  <a:moveTo>
                    <a:pt x="2887954" y="0"/>
                  </a:moveTo>
                  <a:lnTo>
                    <a:pt x="2895574" y="0"/>
                  </a:lnTo>
                </a:path>
                <a:path w="5870575">
                  <a:moveTo>
                    <a:pt x="2906229" y="0"/>
                  </a:moveTo>
                  <a:lnTo>
                    <a:pt x="2913849" y="0"/>
                  </a:lnTo>
                </a:path>
                <a:path w="5870575">
                  <a:moveTo>
                    <a:pt x="2924505" y="0"/>
                  </a:moveTo>
                  <a:lnTo>
                    <a:pt x="2932125" y="0"/>
                  </a:lnTo>
                </a:path>
                <a:path w="5870575">
                  <a:moveTo>
                    <a:pt x="2942793" y="0"/>
                  </a:moveTo>
                  <a:lnTo>
                    <a:pt x="2950400" y="0"/>
                  </a:lnTo>
                </a:path>
                <a:path w="5870575">
                  <a:moveTo>
                    <a:pt x="2961068" y="0"/>
                  </a:moveTo>
                  <a:lnTo>
                    <a:pt x="2968688" y="0"/>
                  </a:lnTo>
                </a:path>
                <a:path w="5870575">
                  <a:moveTo>
                    <a:pt x="2979343" y="0"/>
                  </a:moveTo>
                  <a:lnTo>
                    <a:pt x="2986963" y="0"/>
                  </a:lnTo>
                </a:path>
                <a:path w="5870575">
                  <a:moveTo>
                    <a:pt x="2997619" y="0"/>
                  </a:moveTo>
                  <a:lnTo>
                    <a:pt x="3005239" y="0"/>
                  </a:lnTo>
                </a:path>
                <a:path w="5870575">
                  <a:moveTo>
                    <a:pt x="3015907" y="0"/>
                  </a:moveTo>
                  <a:lnTo>
                    <a:pt x="3023514" y="0"/>
                  </a:lnTo>
                </a:path>
                <a:path w="5870575">
                  <a:moveTo>
                    <a:pt x="3034182" y="0"/>
                  </a:moveTo>
                  <a:lnTo>
                    <a:pt x="3041802" y="0"/>
                  </a:lnTo>
                </a:path>
                <a:path w="5870575">
                  <a:moveTo>
                    <a:pt x="3052457" y="0"/>
                  </a:moveTo>
                  <a:lnTo>
                    <a:pt x="3060077" y="0"/>
                  </a:lnTo>
                </a:path>
                <a:path w="5870575">
                  <a:moveTo>
                    <a:pt x="3070732" y="0"/>
                  </a:moveTo>
                  <a:lnTo>
                    <a:pt x="3078353" y="0"/>
                  </a:lnTo>
                </a:path>
                <a:path w="5870575">
                  <a:moveTo>
                    <a:pt x="3089020" y="0"/>
                  </a:moveTo>
                  <a:lnTo>
                    <a:pt x="3096628" y="0"/>
                  </a:lnTo>
                </a:path>
                <a:path w="5870575">
                  <a:moveTo>
                    <a:pt x="3107296" y="0"/>
                  </a:moveTo>
                  <a:lnTo>
                    <a:pt x="3114903" y="0"/>
                  </a:lnTo>
                </a:path>
                <a:path w="5870575">
                  <a:moveTo>
                    <a:pt x="3125571" y="0"/>
                  </a:moveTo>
                  <a:lnTo>
                    <a:pt x="3133191" y="0"/>
                  </a:lnTo>
                </a:path>
                <a:path w="5870575">
                  <a:moveTo>
                    <a:pt x="3143846" y="0"/>
                  </a:moveTo>
                  <a:lnTo>
                    <a:pt x="3151466" y="0"/>
                  </a:lnTo>
                </a:path>
                <a:path w="5870575">
                  <a:moveTo>
                    <a:pt x="3162122" y="0"/>
                  </a:moveTo>
                  <a:lnTo>
                    <a:pt x="3169742" y="0"/>
                  </a:lnTo>
                </a:path>
                <a:path w="5870575">
                  <a:moveTo>
                    <a:pt x="3180410" y="0"/>
                  </a:moveTo>
                  <a:lnTo>
                    <a:pt x="3188017" y="0"/>
                  </a:lnTo>
                </a:path>
                <a:path w="5870575">
                  <a:moveTo>
                    <a:pt x="3198685" y="0"/>
                  </a:moveTo>
                  <a:lnTo>
                    <a:pt x="3206305" y="0"/>
                  </a:lnTo>
                </a:path>
                <a:path w="5870575">
                  <a:moveTo>
                    <a:pt x="3216960" y="0"/>
                  </a:moveTo>
                  <a:lnTo>
                    <a:pt x="3224580" y="0"/>
                  </a:lnTo>
                </a:path>
                <a:path w="5870575">
                  <a:moveTo>
                    <a:pt x="3235236" y="0"/>
                  </a:moveTo>
                  <a:lnTo>
                    <a:pt x="3242856" y="0"/>
                  </a:lnTo>
                </a:path>
                <a:path w="5870575">
                  <a:moveTo>
                    <a:pt x="3253524" y="0"/>
                  </a:moveTo>
                  <a:lnTo>
                    <a:pt x="3261131" y="0"/>
                  </a:lnTo>
                </a:path>
                <a:path w="5870575">
                  <a:moveTo>
                    <a:pt x="3271799" y="0"/>
                  </a:moveTo>
                  <a:lnTo>
                    <a:pt x="3279406" y="0"/>
                  </a:lnTo>
                </a:path>
                <a:path w="5870575">
                  <a:moveTo>
                    <a:pt x="3290074" y="0"/>
                  </a:moveTo>
                  <a:lnTo>
                    <a:pt x="3297694" y="0"/>
                  </a:lnTo>
                </a:path>
                <a:path w="5870575">
                  <a:moveTo>
                    <a:pt x="3308350" y="0"/>
                  </a:moveTo>
                  <a:lnTo>
                    <a:pt x="3315969" y="0"/>
                  </a:lnTo>
                </a:path>
                <a:path w="5870575">
                  <a:moveTo>
                    <a:pt x="3326625" y="0"/>
                  </a:moveTo>
                  <a:lnTo>
                    <a:pt x="3334245" y="0"/>
                  </a:lnTo>
                </a:path>
                <a:path w="5870575">
                  <a:moveTo>
                    <a:pt x="3344913" y="0"/>
                  </a:moveTo>
                  <a:lnTo>
                    <a:pt x="3352520" y="0"/>
                  </a:lnTo>
                </a:path>
                <a:path w="5870575">
                  <a:moveTo>
                    <a:pt x="3363188" y="0"/>
                  </a:moveTo>
                  <a:lnTo>
                    <a:pt x="3370808" y="0"/>
                  </a:lnTo>
                </a:path>
                <a:path w="5870575">
                  <a:moveTo>
                    <a:pt x="3381463" y="0"/>
                  </a:moveTo>
                  <a:lnTo>
                    <a:pt x="3389083" y="0"/>
                  </a:lnTo>
                </a:path>
                <a:path w="5870575">
                  <a:moveTo>
                    <a:pt x="3399739" y="0"/>
                  </a:moveTo>
                  <a:lnTo>
                    <a:pt x="3407359" y="0"/>
                  </a:lnTo>
                </a:path>
                <a:path w="5870575">
                  <a:moveTo>
                    <a:pt x="3418027" y="0"/>
                  </a:moveTo>
                  <a:lnTo>
                    <a:pt x="3425634" y="0"/>
                  </a:lnTo>
                </a:path>
                <a:path w="5870575">
                  <a:moveTo>
                    <a:pt x="3436302" y="0"/>
                  </a:moveTo>
                  <a:lnTo>
                    <a:pt x="3443922" y="0"/>
                  </a:lnTo>
                </a:path>
                <a:path w="5870575">
                  <a:moveTo>
                    <a:pt x="3454577" y="0"/>
                  </a:moveTo>
                  <a:lnTo>
                    <a:pt x="3462197" y="0"/>
                  </a:lnTo>
                </a:path>
                <a:path w="5870575">
                  <a:moveTo>
                    <a:pt x="3472853" y="0"/>
                  </a:moveTo>
                  <a:lnTo>
                    <a:pt x="3480473" y="0"/>
                  </a:lnTo>
                </a:path>
                <a:path w="5870575">
                  <a:moveTo>
                    <a:pt x="3491128" y="0"/>
                  </a:moveTo>
                  <a:lnTo>
                    <a:pt x="3498748" y="0"/>
                  </a:lnTo>
                </a:path>
                <a:path w="5870575">
                  <a:moveTo>
                    <a:pt x="3509416" y="0"/>
                  </a:moveTo>
                  <a:lnTo>
                    <a:pt x="3517023" y="0"/>
                  </a:lnTo>
                </a:path>
                <a:path w="5870575">
                  <a:moveTo>
                    <a:pt x="3527691" y="0"/>
                  </a:moveTo>
                  <a:lnTo>
                    <a:pt x="3535311" y="0"/>
                  </a:lnTo>
                </a:path>
                <a:path w="5870575">
                  <a:moveTo>
                    <a:pt x="3545966" y="0"/>
                  </a:moveTo>
                  <a:lnTo>
                    <a:pt x="3553587" y="0"/>
                  </a:lnTo>
                </a:path>
                <a:path w="5870575">
                  <a:moveTo>
                    <a:pt x="3564242" y="0"/>
                  </a:moveTo>
                  <a:lnTo>
                    <a:pt x="3571862" y="0"/>
                  </a:lnTo>
                </a:path>
                <a:path w="5870575">
                  <a:moveTo>
                    <a:pt x="3582530" y="0"/>
                  </a:moveTo>
                  <a:lnTo>
                    <a:pt x="3590137" y="0"/>
                  </a:lnTo>
                </a:path>
                <a:path w="5870575">
                  <a:moveTo>
                    <a:pt x="3600805" y="0"/>
                  </a:moveTo>
                  <a:lnTo>
                    <a:pt x="3608425" y="0"/>
                  </a:lnTo>
                </a:path>
                <a:path w="5870575">
                  <a:moveTo>
                    <a:pt x="3619080" y="0"/>
                  </a:moveTo>
                  <a:lnTo>
                    <a:pt x="3626700" y="0"/>
                  </a:lnTo>
                </a:path>
                <a:path w="5870575">
                  <a:moveTo>
                    <a:pt x="3637356" y="0"/>
                  </a:moveTo>
                  <a:lnTo>
                    <a:pt x="3644976" y="0"/>
                  </a:lnTo>
                </a:path>
                <a:path w="5870575">
                  <a:moveTo>
                    <a:pt x="3655644" y="0"/>
                  </a:moveTo>
                  <a:lnTo>
                    <a:pt x="3663251" y="0"/>
                  </a:lnTo>
                </a:path>
                <a:path w="5870575">
                  <a:moveTo>
                    <a:pt x="3673919" y="0"/>
                  </a:moveTo>
                  <a:lnTo>
                    <a:pt x="3681526" y="0"/>
                  </a:lnTo>
                </a:path>
                <a:path w="5870575">
                  <a:moveTo>
                    <a:pt x="3692194" y="0"/>
                  </a:moveTo>
                  <a:lnTo>
                    <a:pt x="3699814" y="0"/>
                  </a:lnTo>
                </a:path>
                <a:path w="5870575">
                  <a:moveTo>
                    <a:pt x="3710470" y="0"/>
                  </a:moveTo>
                  <a:lnTo>
                    <a:pt x="3718090" y="0"/>
                  </a:lnTo>
                </a:path>
                <a:path w="5870575">
                  <a:moveTo>
                    <a:pt x="3728745" y="0"/>
                  </a:moveTo>
                  <a:lnTo>
                    <a:pt x="3736365" y="0"/>
                  </a:lnTo>
                </a:path>
                <a:path w="5870575">
                  <a:moveTo>
                    <a:pt x="3747033" y="0"/>
                  </a:moveTo>
                  <a:lnTo>
                    <a:pt x="3754640" y="0"/>
                  </a:lnTo>
                </a:path>
                <a:path w="5870575">
                  <a:moveTo>
                    <a:pt x="3765308" y="0"/>
                  </a:moveTo>
                  <a:lnTo>
                    <a:pt x="3772928" y="0"/>
                  </a:lnTo>
                </a:path>
                <a:path w="5870575">
                  <a:moveTo>
                    <a:pt x="3783584" y="0"/>
                  </a:moveTo>
                  <a:lnTo>
                    <a:pt x="3791204" y="0"/>
                  </a:lnTo>
                </a:path>
                <a:path w="5870575">
                  <a:moveTo>
                    <a:pt x="3801859" y="0"/>
                  </a:moveTo>
                  <a:lnTo>
                    <a:pt x="3809479" y="0"/>
                  </a:lnTo>
                </a:path>
                <a:path w="5870575">
                  <a:moveTo>
                    <a:pt x="3820147" y="0"/>
                  </a:moveTo>
                  <a:lnTo>
                    <a:pt x="3827754" y="0"/>
                  </a:lnTo>
                </a:path>
                <a:path w="5870575">
                  <a:moveTo>
                    <a:pt x="3838422" y="0"/>
                  </a:moveTo>
                  <a:lnTo>
                    <a:pt x="3846029" y="0"/>
                  </a:lnTo>
                </a:path>
                <a:path w="5870575">
                  <a:moveTo>
                    <a:pt x="3856697" y="0"/>
                  </a:moveTo>
                  <a:lnTo>
                    <a:pt x="3864317" y="0"/>
                  </a:lnTo>
                </a:path>
                <a:path w="5870575">
                  <a:moveTo>
                    <a:pt x="3874973" y="0"/>
                  </a:moveTo>
                  <a:lnTo>
                    <a:pt x="3882593" y="0"/>
                  </a:lnTo>
                </a:path>
                <a:path w="5870575">
                  <a:moveTo>
                    <a:pt x="3893248" y="0"/>
                  </a:moveTo>
                  <a:lnTo>
                    <a:pt x="3900868" y="0"/>
                  </a:lnTo>
                </a:path>
                <a:path w="5870575">
                  <a:moveTo>
                    <a:pt x="3911536" y="0"/>
                  </a:moveTo>
                  <a:lnTo>
                    <a:pt x="3919143" y="0"/>
                  </a:lnTo>
                </a:path>
                <a:path w="5870575">
                  <a:moveTo>
                    <a:pt x="3929811" y="0"/>
                  </a:moveTo>
                  <a:lnTo>
                    <a:pt x="3937431" y="0"/>
                  </a:lnTo>
                </a:path>
                <a:path w="5870575">
                  <a:moveTo>
                    <a:pt x="3948087" y="0"/>
                  </a:moveTo>
                  <a:lnTo>
                    <a:pt x="3955707" y="0"/>
                  </a:lnTo>
                </a:path>
                <a:path w="5870575">
                  <a:moveTo>
                    <a:pt x="3966362" y="0"/>
                  </a:moveTo>
                  <a:lnTo>
                    <a:pt x="3973982" y="0"/>
                  </a:lnTo>
                </a:path>
                <a:path w="5870575">
                  <a:moveTo>
                    <a:pt x="3984650" y="0"/>
                  </a:moveTo>
                  <a:lnTo>
                    <a:pt x="3992257" y="0"/>
                  </a:lnTo>
                </a:path>
                <a:path w="5870575">
                  <a:moveTo>
                    <a:pt x="4002925" y="0"/>
                  </a:moveTo>
                  <a:lnTo>
                    <a:pt x="4010545" y="0"/>
                  </a:lnTo>
                </a:path>
                <a:path w="5870575">
                  <a:moveTo>
                    <a:pt x="4021201" y="0"/>
                  </a:moveTo>
                  <a:lnTo>
                    <a:pt x="4028820" y="0"/>
                  </a:lnTo>
                </a:path>
                <a:path w="5870575">
                  <a:moveTo>
                    <a:pt x="4039476" y="0"/>
                  </a:moveTo>
                  <a:lnTo>
                    <a:pt x="4047096" y="0"/>
                  </a:lnTo>
                </a:path>
                <a:path w="5870575">
                  <a:moveTo>
                    <a:pt x="4057751" y="0"/>
                  </a:moveTo>
                  <a:lnTo>
                    <a:pt x="4065371" y="0"/>
                  </a:lnTo>
                </a:path>
                <a:path w="5870575">
                  <a:moveTo>
                    <a:pt x="4076039" y="0"/>
                  </a:moveTo>
                  <a:lnTo>
                    <a:pt x="4083646" y="0"/>
                  </a:lnTo>
                </a:path>
                <a:path w="5870575">
                  <a:moveTo>
                    <a:pt x="4094314" y="0"/>
                  </a:moveTo>
                  <a:lnTo>
                    <a:pt x="4101934" y="0"/>
                  </a:lnTo>
                </a:path>
                <a:path w="5870575">
                  <a:moveTo>
                    <a:pt x="4112590" y="0"/>
                  </a:moveTo>
                  <a:lnTo>
                    <a:pt x="4120210" y="0"/>
                  </a:lnTo>
                </a:path>
                <a:path w="5870575">
                  <a:moveTo>
                    <a:pt x="4130865" y="0"/>
                  </a:moveTo>
                  <a:lnTo>
                    <a:pt x="4138485" y="0"/>
                  </a:lnTo>
                </a:path>
                <a:path w="5870575">
                  <a:moveTo>
                    <a:pt x="4149153" y="0"/>
                  </a:moveTo>
                  <a:lnTo>
                    <a:pt x="4156760" y="0"/>
                  </a:lnTo>
                </a:path>
                <a:path w="5870575">
                  <a:moveTo>
                    <a:pt x="4167428" y="0"/>
                  </a:moveTo>
                  <a:lnTo>
                    <a:pt x="4175048" y="0"/>
                  </a:lnTo>
                </a:path>
                <a:path w="5870575">
                  <a:moveTo>
                    <a:pt x="4185704" y="0"/>
                  </a:moveTo>
                  <a:lnTo>
                    <a:pt x="4193324" y="0"/>
                  </a:lnTo>
                </a:path>
                <a:path w="5870575">
                  <a:moveTo>
                    <a:pt x="4203979" y="0"/>
                  </a:moveTo>
                  <a:lnTo>
                    <a:pt x="4211599" y="0"/>
                  </a:lnTo>
                </a:path>
                <a:path w="5870575">
                  <a:moveTo>
                    <a:pt x="4222267" y="0"/>
                  </a:moveTo>
                  <a:lnTo>
                    <a:pt x="4229874" y="0"/>
                  </a:lnTo>
                </a:path>
                <a:path w="5870575">
                  <a:moveTo>
                    <a:pt x="4240542" y="0"/>
                  </a:moveTo>
                  <a:lnTo>
                    <a:pt x="4248150" y="0"/>
                  </a:lnTo>
                </a:path>
                <a:path w="5870575">
                  <a:moveTo>
                    <a:pt x="4258818" y="0"/>
                  </a:moveTo>
                  <a:lnTo>
                    <a:pt x="4266438" y="0"/>
                  </a:lnTo>
                </a:path>
                <a:path w="5870575">
                  <a:moveTo>
                    <a:pt x="4277093" y="0"/>
                  </a:moveTo>
                  <a:lnTo>
                    <a:pt x="4284713" y="0"/>
                  </a:lnTo>
                </a:path>
                <a:path w="5870575">
                  <a:moveTo>
                    <a:pt x="4295368" y="0"/>
                  </a:moveTo>
                  <a:lnTo>
                    <a:pt x="4302988" y="0"/>
                  </a:lnTo>
                </a:path>
                <a:path w="5870575">
                  <a:moveTo>
                    <a:pt x="4313656" y="0"/>
                  </a:moveTo>
                  <a:lnTo>
                    <a:pt x="4321263" y="0"/>
                  </a:lnTo>
                </a:path>
                <a:path w="5870575">
                  <a:moveTo>
                    <a:pt x="4331931" y="0"/>
                  </a:moveTo>
                  <a:lnTo>
                    <a:pt x="4339551" y="0"/>
                  </a:lnTo>
                </a:path>
                <a:path w="5870575">
                  <a:moveTo>
                    <a:pt x="4350207" y="0"/>
                  </a:moveTo>
                  <a:lnTo>
                    <a:pt x="4357827" y="0"/>
                  </a:lnTo>
                </a:path>
                <a:path w="5870575">
                  <a:moveTo>
                    <a:pt x="4368482" y="0"/>
                  </a:moveTo>
                  <a:lnTo>
                    <a:pt x="4376102" y="0"/>
                  </a:lnTo>
                </a:path>
                <a:path w="5870575">
                  <a:moveTo>
                    <a:pt x="4386770" y="0"/>
                  </a:moveTo>
                  <a:lnTo>
                    <a:pt x="4394377" y="0"/>
                  </a:lnTo>
                </a:path>
                <a:path w="5870575">
                  <a:moveTo>
                    <a:pt x="4405045" y="0"/>
                  </a:moveTo>
                  <a:lnTo>
                    <a:pt x="4412653" y="0"/>
                  </a:lnTo>
                </a:path>
                <a:path w="5870575">
                  <a:moveTo>
                    <a:pt x="4423321" y="0"/>
                  </a:moveTo>
                  <a:lnTo>
                    <a:pt x="4430941" y="0"/>
                  </a:lnTo>
                </a:path>
                <a:path w="5870575">
                  <a:moveTo>
                    <a:pt x="4441596" y="0"/>
                  </a:moveTo>
                  <a:lnTo>
                    <a:pt x="4449216" y="0"/>
                  </a:lnTo>
                </a:path>
                <a:path w="5870575">
                  <a:moveTo>
                    <a:pt x="4459871" y="0"/>
                  </a:moveTo>
                  <a:lnTo>
                    <a:pt x="4467491" y="0"/>
                  </a:lnTo>
                </a:path>
                <a:path w="5870575">
                  <a:moveTo>
                    <a:pt x="4478159" y="0"/>
                  </a:moveTo>
                  <a:lnTo>
                    <a:pt x="4485767" y="0"/>
                  </a:lnTo>
                </a:path>
                <a:path w="5870575">
                  <a:moveTo>
                    <a:pt x="4496435" y="0"/>
                  </a:moveTo>
                  <a:lnTo>
                    <a:pt x="4504055" y="0"/>
                  </a:lnTo>
                </a:path>
                <a:path w="5870575">
                  <a:moveTo>
                    <a:pt x="4514710" y="0"/>
                  </a:moveTo>
                  <a:lnTo>
                    <a:pt x="4522330" y="0"/>
                  </a:lnTo>
                </a:path>
                <a:path w="5870575">
                  <a:moveTo>
                    <a:pt x="4532985" y="0"/>
                  </a:moveTo>
                  <a:lnTo>
                    <a:pt x="4540605" y="0"/>
                  </a:lnTo>
                </a:path>
                <a:path w="5870575">
                  <a:moveTo>
                    <a:pt x="4551273" y="0"/>
                  </a:moveTo>
                  <a:lnTo>
                    <a:pt x="4558880" y="0"/>
                  </a:lnTo>
                </a:path>
                <a:path w="5870575">
                  <a:moveTo>
                    <a:pt x="4569548" y="0"/>
                  </a:moveTo>
                  <a:lnTo>
                    <a:pt x="4577156" y="0"/>
                  </a:lnTo>
                </a:path>
                <a:path w="5870575">
                  <a:moveTo>
                    <a:pt x="4587824" y="0"/>
                  </a:moveTo>
                  <a:lnTo>
                    <a:pt x="4595444" y="0"/>
                  </a:lnTo>
                </a:path>
                <a:path w="5870575">
                  <a:moveTo>
                    <a:pt x="4606099" y="0"/>
                  </a:moveTo>
                  <a:lnTo>
                    <a:pt x="4613719" y="0"/>
                  </a:lnTo>
                </a:path>
                <a:path w="5870575">
                  <a:moveTo>
                    <a:pt x="4624374" y="0"/>
                  </a:moveTo>
                  <a:lnTo>
                    <a:pt x="4631994" y="0"/>
                  </a:lnTo>
                </a:path>
                <a:path w="5870575">
                  <a:moveTo>
                    <a:pt x="4642662" y="0"/>
                  </a:moveTo>
                  <a:lnTo>
                    <a:pt x="4650270" y="0"/>
                  </a:lnTo>
                </a:path>
                <a:path w="5870575">
                  <a:moveTo>
                    <a:pt x="4660938" y="0"/>
                  </a:moveTo>
                  <a:lnTo>
                    <a:pt x="4668558" y="0"/>
                  </a:lnTo>
                </a:path>
                <a:path w="5870575">
                  <a:moveTo>
                    <a:pt x="4679213" y="0"/>
                  </a:moveTo>
                  <a:lnTo>
                    <a:pt x="4686833" y="0"/>
                  </a:lnTo>
                </a:path>
                <a:path w="5870575">
                  <a:moveTo>
                    <a:pt x="4697488" y="0"/>
                  </a:moveTo>
                  <a:lnTo>
                    <a:pt x="4705108" y="0"/>
                  </a:lnTo>
                </a:path>
                <a:path w="5870575">
                  <a:moveTo>
                    <a:pt x="4715776" y="0"/>
                  </a:moveTo>
                  <a:lnTo>
                    <a:pt x="4723384" y="0"/>
                  </a:lnTo>
                </a:path>
                <a:path w="5870575">
                  <a:moveTo>
                    <a:pt x="4734052" y="0"/>
                  </a:moveTo>
                  <a:lnTo>
                    <a:pt x="4741672" y="0"/>
                  </a:lnTo>
                </a:path>
                <a:path w="5870575">
                  <a:moveTo>
                    <a:pt x="4752327" y="0"/>
                  </a:moveTo>
                  <a:lnTo>
                    <a:pt x="4759947" y="0"/>
                  </a:lnTo>
                </a:path>
                <a:path w="5870575">
                  <a:moveTo>
                    <a:pt x="4770602" y="0"/>
                  </a:moveTo>
                  <a:lnTo>
                    <a:pt x="4778222" y="0"/>
                  </a:lnTo>
                </a:path>
                <a:path w="5870575">
                  <a:moveTo>
                    <a:pt x="4788890" y="0"/>
                  </a:moveTo>
                  <a:lnTo>
                    <a:pt x="4796497" y="0"/>
                  </a:lnTo>
                </a:path>
                <a:path w="5870575">
                  <a:moveTo>
                    <a:pt x="4807165" y="0"/>
                  </a:moveTo>
                  <a:lnTo>
                    <a:pt x="4814773" y="0"/>
                  </a:lnTo>
                </a:path>
                <a:path w="5870575">
                  <a:moveTo>
                    <a:pt x="4825441" y="0"/>
                  </a:moveTo>
                  <a:lnTo>
                    <a:pt x="4833061" y="0"/>
                  </a:lnTo>
                </a:path>
                <a:path w="5870575">
                  <a:moveTo>
                    <a:pt x="4843716" y="0"/>
                  </a:moveTo>
                  <a:lnTo>
                    <a:pt x="4851336" y="0"/>
                  </a:lnTo>
                </a:path>
                <a:path w="5870575">
                  <a:moveTo>
                    <a:pt x="4861991" y="0"/>
                  </a:moveTo>
                  <a:lnTo>
                    <a:pt x="4869611" y="0"/>
                  </a:lnTo>
                </a:path>
                <a:path w="5870575">
                  <a:moveTo>
                    <a:pt x="4880279" y="0"/>
                  </a:moveTo>
                  <a:lnTo>
                    <a:pt x="4887887" y="0"/>
                  </a:lnTo>
                </a:path>
                <a:path w="5870575">
                  <a:moveTo>
                    <a:pt x="4898555" y="0"/>
                  </a:moveTo>
                  <a:lnTo>
                    <a:pt x="4906175" y="0"/>
                  </a:lnTo>
                </a:path>
                <a:path w="5870575">
                  <a:moveTo>
                    <a:pt x="4916830" y="0"/>
                  </a:moveTo>
                  <a:lnTo>
                    <a:pt x="4924450" y="0"/>
                  </a:lnTo>
                </a:path>
                <a:path w="5870575">
                  <a:moveTo>
                    <a:pt x="4935105" y="0"/>
                  </a:moveTo>
                  <a:lnTo>
                    <a:pt x="4942725" y="0"/>
                  </a:lnTo>
                </a:path>
                <a:path w="5870575">
                  <a:moveTo>
                    <a:pt x="4953393" y="0"/>
                  </a:moveTo>
                  <a:lnTo>
                    <a:pt x="4961001" y="0"/>
                  </a:lnTo>
                </a:path>
                <a:path w="5870575">
                  <a:moveTo>
                    <a:pt x="4971669" y="0"/>
                  </a:moveTo>
                  <a:lnTo>
                    <a:pt x="4979276" y="0"/>
                  </a:lnTo>
                </a:path>
                <a:path w="5870575">
                  <a:moveTo>
                    <a:pt x="4989944" y="0"/>
                  </a:moveTo>
                  <a:lnTo>
                    <a:pt x="4997564" y="0"/>
                  </a:lnTo>
                </a:path>
                <a:path w="5870575">
                  <a:moveTo>
                    <a:pt x="5008219" y="0"/>
                  </a:moveTo>
                  <a:lnTo>
                    <a:pt x="5015839" y="0"/>
                  </a:lnTo>
                </a:path>
                <a:path w="5870575">
                  <a:moveTo>
                    <a:pt x="5026494" y="0"/>
                  </a:moveTo>
                  <a:lnTo>
                    <a:pt x="5034114" y="0"/>
                  </a:lnTo>
                </a:path>
                <a:path w="5870575">
                  <a:moveTo>
                    <a:pt x="5044782" y="0"/>
                  </a:moveTo>
                  <a:lnTo>
                    <a:pt x="5052390" y="0"/>
                  </a:lnTo>
                </a:path>
                <a:path w="5870575">
                  <a:moveTo>
                    <a:pt x="5063058" y="0"/>
                  </a:moveTo>
                  <a:lnTo>
                    <a:pt x="5070678" y="0"/>
                  </a:lnTo>
                </a:path>
                <a:path w="5870575">
                  <a:moveTo>
                    <a:pt x="5081333" y="0"/>
                  </a:moveTo>
                  <a:lnTo>
                    <a:pt x="5088953" y="0"/>
                  </a:lnTo>
                </a:path>
                <a:path w="5870575">
                  <a:moveTo>
                    <a:pt x="5099608" y="0"/>
                  </a:moveTo>
                  <a:lnTo>
                    <a:pt x="5107228" y="0"/>
                  </a:lnTo>
                </a:path>
                <a:path w="5870575">
                  <a:moveTo>
                    <a:pt x="5117896" y="0"/>
                  </a:moveTo>
                  <a:lnTo>
                    <a:pt x="5125504" y="0"/>
                  </a:lnTo>
                </a:path>
                <a:path w="5870575">
                  <a:moveTo>
                    <a:pt x="5136172" y="0"/>
                  </a:moveTo>
                  <a:lnTo>
                    <a:pt x="5143779" y="0"/>
                  </a:lnTo>
                </a:path>
                <a:path w="5870575">
                  <a:moveTo>
                    <a:pt x="5154447" y="0"/>
                  </a:moveTo>
                  <a:lnTo>
                    <a:pt x="5162067" y="0"/>
                  </a:lnTo>
                </a:path>
                <a:path w="5870575">
                  <a:moveTo>
                    <a:pt x="5172722" y="0"/>
                  </a:moveTo>
                  <a:lnTo>
                    <a:pt x="5180342" y="0"/>
                  </a:lnTo>
                </a:path>
                <a:path w="5870575">
                  <a:moveTo>
                    <a:pt x="5191010" y="0"/>
                  </a:moveTo>
                  <a:lnTo>
                    <a:pt x="5198618" y="0"/>
                  </a:lnTo>
                </a:path>
                <a:path w="5870575">
                  <a:moveTo>
                    <a:pt x="5209286" y="0"/>
                  </a:moveTo>
                  <a:lnTo>
                    <a:pt x="5216893" y="0"/>
                  </a:lnTo>
                </a:path>
                <a:path w="5870575">
                  <a:moveTo>
                    <a:pt x="5227561" y="0"/>
                  </a:moveTo>
                  <a:lnTo>
                    <a:pt x="5235181" y="0"/>
                  </a:lnTo>
                </a:path>
                <a:path w="5870575">
                  <a:moveTo>
                    <a:pt x="5245836" y="0"/>
                  </a:moveTo>
                  <a:lnTo>
                    <a:pt x="5253456" y="0"/>
                  </a:lnTo>
                </a:path>
                <a:path w="5870575">
                  <a:moveTo>
                    <a:pt x="5264111" y="0"/>
                  </a:moveTo>
                  <a:lnTo>
                    <a:pt x="5271731" y="0"/>
                  </a:lnTo>
                </a:path>
                <a:path w="5870575">
                  <a:moveTo>
                    <a:pt x="5282399" y="0"/>
                  </a:moveTo>
                  <a:lnTo>
                    <a:pt x="5290007" y="0"/>
                  </a:lnTo>
                </a:path>
                <a:path w="5870575">
                  <a:moveTo>
                    <a:pt x="5300675" y="0"/>
                  </a:moveTo>
                  <a:lnTo>
                    <a:pt x="5308295" y="0"/>
                  </a:lnTo>
                </a:path>
                <a:path w="5870575">
                  <a:moveTo>
                    <a:pt x="5318950" y="0"/>
                  </a:moveTo>
                  <a:lnTo>
                    <a:pt x="5326570" y="0"/>
                  </a:lnTo>
                </a:path>
                <a:path w="5870575">
                  <a:moveTo>
                    <a:pt x="5337225" y="0"/>
                  </a:moveTo>
                  <a:lnTo>
                    <a:pt x="5344845" y="0"/>
                  </a:lnTo>
                </a:path>
                <a:path w="5870575">
                  <a:moveTo>
                    <a:pt x="5355513" y="0"/>
                  </a:moveTo>
                  <a:lnTo>
                    <a:pt x="5363121" y="0"/>
                  </a:lnTo>
                </a:path>
                <a:path w="5870575">
                  <a:moveTo>
                    <a:pt x="5373789" y="0"/>
                  </a:moveTo>
                  <a:lnTo>
                    <a:pt x="5381396" y="0"/>
                  </a:lnTo>
                </a:path>
                <a:path w="5870575">
                  <a:moveTo>
                    <a:pt x="5392064" y="0"/>
                  </a:moveTo>
                  <a:lnTo>
                    <a:pt x="5399684" y="0"/>
                  </a:lnTo>
                </a:path>
                <a:path w="5870575">
                  <a:moveTo>
                    <a:pt x="5410339" y="0"/>
                  </a:moveTo>
                  <a:lnTo>
                    <a:pt x="5417959" y="0"/>
                  </a:lnTo>
                </a:path>
                <a:path w="5870575">
                  <a:moveTo>
                    <a:pt x="5428615" y="0"/>
                  </a:moveTo>
                  <a:lnTo>
                    <a:pt x="5436235" y="0"/>
                  </a:lnTo>
                </a:path>
                <a:path w="5870575">
                  <a:moveTo>
                    <a:pt x="5446903" y="0"/>
                  </a:moveTo>
                  <a:lnTo>
                    <a:pt x="5454510" y="0"/>
                  </a:lnTo>
                </a:path>
                <a:path w="5870575">
                  <a:moveTo>
                    <a:pt x="5465178" y="0"/>
                  </a:moveTo>
                  <a:lnTo>
                    <a:pt x="5472798" y="0"/>
                  </a:lnTo>
                </a:path>
                <a:path w="5870575">
                  <a:moveTo>
                    <a:pt x="5483453" y="0"/>
                  </a:moveTo>
                  <a:lnTo>
                    <a:pt x="5491073" y="0"/>
                  </a:lnTo>
                </a:path>
                <a:path w="5870575">
                  <a:moveTo>
                    <a:pt x="5501728" y="0"/>
                  </a:moveTo>
                  <a:lnTo>
                    <a:pt x="5509348" y="0"/>
                  </a:lnTo>
                </a:path>
                <a:path w="5870575">
                  <a:moveTo>
                    <a:pt x="5520016" y="0"/>
                  </a:moveTo>
                  <a:lnTo>
                    <a:pt x="5527624" y="0"/>
                  </a:lnTo>
                </a:path>
                <a:path w="5870575">
                  <a:moveTo>
                    <a:pt x="5538292" y="0"/>
                  </a:moveTo>
                  <a:lnTo>
                    <a:pt x="5545899" y="0"/>
                  </a:lnTo>
                </a:path>
                <a:path w="5870575">
                  <a:moveTo>
                    <a:pt x="5556567" y="0"/>
                  </a:moveTo>
                  <a:lnTo>
                    <a:pt x="5564187" y="0"/>
                  </a:lnTo>
                </a:path>
                <a:path w="5870575">
                  <a:moveTo>
                    <a:pt x="5574842" y="0"/>
                  </a:moveTo>
                  <a:lnTo>
                    <a:pt x="5582462" y="0"/>
                  </a:lnTo>
                </a:path>
                <a:path w="5870575">
                  <a:moveTo>
                    <a:pt x="5593118" y="0"/>
                  </a:moveTo>
                  <a:lnTo>
                    <a:pt x="5600738" y="0"/>
                  </a:lnTo>
                </a:path>
                <a:path w="5870575">
                  <a:moveTo>
                    <a:pt x="5611406" y="0"/>
                  </a:moveTo>
                  <a:lnTo>
                    <a:pt x="5619013" y="0"/>
                  </a:lnTo>
                </a:path>
                <a:path w="5870575">
                  <a:moveTo>
                    <a:pt x="5629681" y="0"/>
                  </a:moveTo>
                  <a:lnTo>
                    <a:pt x="5637301" y="0"/>
                  </a:lnTo>
                </a:path>
                <a:path w="5870575">
                  <a:moveTo>
                    <a:pt x="5647956" y="0"/>
                  </a:moveTo>
                  <a:lnTo>
                    <a:pt x="5655576" y="0"/>
                  </a:lnTo>
                </a:path>
                <a:path w="5870575">
                  <a:moveTo>
                    <a:pt x="5666232" y="0"/>
                  </a:moveTo>
                  <a:lnTo>
                    <a:pt x="5673851" y="0"/>
                  </a:lnTo>
                </a:path>
                <a:path w="5870575">
                  <a:moveTo>
                    <a:pt x="5684520" y="0"/>
                  </a:moveTo>
                  <a:lnTo>
                    <a:pt x="5692127" y="0"/>
                  </a:lnTo>
                </a:path>
                <a:path w="5870575">
                  <a:moveTo>
                    <a:pt x="5702795" y="0"/>
                  </a:moveTo>
                  <a:lnTo>
                    <a:pt x="5710415" y="0"/>
                  </a:lnTo>
                </a:path>
                <a:path w="5870575">
                  <a:moveTo>
                    <a:pt x="5721070" y="0"/>
                  </a:moveTo>
                  <a:lnTo>
                    <a:pt x="5728690" y="0"/>
                  </a:lnTo>
                </a:path>
                <a:path w="5870575">
                  <a:moveTo>
                    <a:pt x="5739345" y="0"/>
                  </a:moveTo>
                  <a:lnTo>
                    <a:pt x="5746965" y="0"/>
                  </a:lnTo>
                </a:path>
                <a:path w="5870575">
                  <a:moveTo>
                    <a:pt x="5757621" y="0"/>
                  </a:moveTo>
                  <a:lnTo>
                    <a:pt x="5765241" y="0"/>
                  </a:lnTo>
                </a:path>
                <a:path w="5870575">
                  <a:moveTo>
                    <a:pt x="5775909" y="0"/>
                  </a:moveTo>
                  <a:lnTo>
                    <a:pt x="5783516" y="0"/>
                  </a:lnTo>
                </a:path>
                <a:path w="5870575">
                  <a:moveTo>
                    <a:pt x="5794184" y="0"/>
                  </a:moveTo>
                  <a:lnTo>
                    <a:pt x="5801804" y="0"/>
                  </a:lnTo>
                </a:path>
                <a:path w="5870575">
                  <a:moveTo>
                    <a:pt x="5812459" y="0"/>
                  </a:moveTo>
                  <a:lnTo>
                    <a:pt x="5820079" y="0"/>
                  </a:lnTo>
                </a:path>
                <a:path w="5870575">
                  <a:moveTo>
                    <a:pt x="5830735" y="0"/>
                  </a:moveTo>
                  <a:lnTo>
                    <a:pt x="5838355" y="0"/>
                  </a:lnTo>
                </a:path>
                <a:path w="5870575">
                  <a:moveTo>
                    <a:pt x="5849023" y="0"/>
                  </a:moveTo>
                  <a:lnTo>
                    <a:pt x="5856630" y="0"/>
                  </a:lnTo>
                </a:path>
                <a:path w="5870575">
                  <a:moveTo>
                    <a:pt x="5867298" y="0"/>
                  </a:moveTo>
                  <a:lnTo>
                    <a:pt x="5870346" y="0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9" name="object 209"/>
            <p:cNvSpPr/>
            <p:nvPr/>
          </p:nvSpPr>
          <p:spPr>
            <a:xfrm>
              <a:off x="6709613" y="182071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0" name="object 210"/>
            <p:cNvSpPr/>
            <p:nvPr/>
          </p:nvSpPr>
          <p:spPr>
            <a:xfrm>
              <a:off x="6709613" y="183898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1" name="object 211"/>
            <p:cNvSpPr/>
            <p:nvPr/>
          </p:nvSpPr>
          <p:spPr>
            <a:xfrm>
              <a:off x="6709613" y="185724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2" name="object 212"/>
            <p:cNvSpPr/>
            <p:nvPr/>
          </p:nvSpPr>
          <p:spPr>
            <a:xfrm>
              <a:off x="6709613" y="187551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3" name="object 213"/>
            <p:cNvSpPr/>
            <p:nvPr/>
          </p:nvSpPr>
          <p:spPr>
            <a:xfrm>
              <a:off x="6709613" y="189378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4" name="object 214"/>
            <p:cNvSpPr/>
            <p:nvPr/>
          </p:nvSpPr>
          <p:spPr>
            <a:xfrm>
              <a:off x="6709613" y="191204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5" name="object 215"/>
            <p:cNvSpPr/>
            <p:nvPr/>
          </p:nvSpPr>
          <p:spPr>
            <a:xfrm>
              <a:off x="6706565" y="193412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6" name="object 216"/>
            <p:cNvSpPr/>
            <p:nvPr/>
          </p:nvSpPr>
          <p:spPr>
            <a:xfrm>
              <a:off x="6706565" y="197066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7" name="object 217"/>
            <p:cNvSpPr/>
            <p:nvPr/>
          </p:nvSpPr>
          <p:spPr>
            <a:xfrm>
              <a:off x="6709613" y="200338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8" name="object 218"/>
            <p:cNvSpPr/>
            <p:nvPr/>
          </p:nvSpPr>
          <p:spPr>
            <a:xfrm>
              <a:off x="6709613" y="202166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9" name="object 219"/>
            <p:cNvSpPr/>
            <p:nvPr/>
          </p:nvSpPr>
          <p:spPr>
            <a:xfrm>
              <a:off x="6709613" y="203992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0" name="object 220"/>
            <p:cNvSpPr/>
            <p:nvPr/>
          </p:nvSpPr>
          <p:spPr>
            <a:xfrm>
              <a:off x="6706565" y="206200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1" name="object 221"/>
            <p:cNvSpPr/>
            <p:nvPr/>
          </p:nvSpPr>
          <p:spPr>
            <a:xfrm>
              <a:off x="6706565" y="209854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2" name="object 222"/>
            <p:cNvSpPr/>
            <p:nvPr/>
          </p:nvSpPr>
          <p:spPr>
            <a:xfrm>
              <a:off x="6709613" y="213126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3" name="object 223"/>
            <p:cNvSpPr/>
            <p:nvPr/>
          </p:nvSpPr>
          <p:spPr>
            <a:xfrm>
              <a:off x="6709613" y="214953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4" name="object 224"/>
            <p:cNvSpPr/>
            <p:nvPr/>
          </p:nvSpPr>
          <p:spPr>
            <a:xfrm>
              <a:off x="6709613" y="216780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5" name="object 225"/>
            <p:cNvSpPr/>
            <p:nvPr/>
          </p:nvSpPr>
          <p:spPr>
            <a:xfrm>
              <a:off x="6709613" y="218607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6" name="object 226"/>
            <p:cNvSpPr/>
            <p:nvPr/>
          </p:nvSpPr>
          <p:spPr>
            <a:xfrm>
              <a:off x="6706565" y="2208142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75"/>
                  </a:moveTo>
                  <a:lnTo>
                    <a:pt x="6096" y="18275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7" name="object 227"/>
            <p:cNvSpPr/>
            <p:nvPr/>
          </p:nvSpPr>
          <p:spPr>
            <a:xfrm>
              <a:off x="6709613" y="224087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8" name="object 228"/>
            <p:cNvSpPr/>
            <p:nvPr/>
          </p:nvSpPr>
          <p:spPr>
            <a:xfrm>
              <a:off x="6709613" y="225913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9" name="object 229"/>
            <p:cNvSpPr/>
            <p:nvPr/>
          </p:nvSpPr>
          <p:spPr>
            <a:xfrm>
              <a:off x="6709613" y="227741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0" name="object 230"/>
            <p:cNvSpPr/>
            <p:nvPr/>
          </p:nvSpPr>
          <p:spPr>
            <a:xfrm>
              <a:off x="6709613" y="229567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1" name="object 231"/>
            <p:cNvSpPr/>
            <p:nvPr/>
          </p:nvSpPr>
          <p:spPr>
            <a:xfrm>
              <a:off x="6709613" y="231395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2" name="object 232"/>
            <p:cNvSpPr/>
            <p:nvPr/>
          </p:nvSpPr>
          <p:spPr>
            <a:xfrm>
              <a:off x="6706565" y="2336018"/>
              <a:ext cx="6350" cy="36830"/>
            </a:xfrm>
            <a:custGeom>
              <a:avLst/>
              <a:gdLst/>
              <a:ahLst/>
              <a:cxnLst/>
              <a:rect l="l" t="t" r="r" b="b"/>
              <a:pathLst>
                <a:path w="6350" h="36830">
                  <a:moveTo>
                    <a:pt x="0" y="0"/>
                  </a:moveTo>
                  <a:lnTo>
                    <a:pt x="6096" y="0"/>
                  </a:lnTo>
                </a:path>
                <a:path w="6350" h="36830">
                  <a:moveTo>
                    <a:pt x="0" y="18275"/>
                  </a:moveTo>
                  <a:lnTo>
                    <a:pt x="6096" y="18275"/>
                  </a:lnTo>
                </a:path>
                <a:path w="6350" h="36830">
                  <a:moveTo>
                    <a:pt x="0" y="36537"/>
                  </a:moveTo>
                  <a:lnTo>
                    <a:pt x="6096" y="36537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3" name="object 233"/>
            <p:cNvSpPr/>
            <p:nvPr/>
          </p:nvSpPr>
          <p:spPr>
            <a:xfrm>
              <a:off x="6709613" y="238701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4" name="object 234"/>
            <p:cNvSpPr/>
            <p:nvPr/>
          </p:nvSpPr>
          <p:spPr>
            <a:xfrm>
              <a:off x="6709613" y="240529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5" name="object 235"/>
            <p:cNvSpPr/>
            <p:nvPr/>
          </p:nvSpPr>
          <p:spPr>
            <a:xfrm>
              <a:off x="6709613" y="242355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6" name="object 236"/>
            <p:cNvSpPr/>
            <p:nvPr/>
          </p:nvSpPr>
          <p:spPr>
            <a:xfrm>
              <a:off x="6706565" y="2445632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7" name="object 237"/>
            <p:cNvSpPr/>
            <p:nvPr/>
          </p:nvSpPr>
          <p:spPr>
            <a:xfrm>
              <a:off x="6706565" y="2482170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8" name="object 238"/>
            <p:cNvSpPr/>
            <p:nvPr/>
          </p:nvSpPr>
          <p:spPr>
            <a:xfrm>
              <a:off x="6709613" y="251489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9" name="object 239"/>
            <p:cNvSpPr/>
            <p:nvPr/>
          </p:nvSpPr>
          <p:spPr>
            <a:xfrm>
              <a:off x="6709613" y="253316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0" name="object 240"/>
            <p:cNvSpPr/>
            <p:nvPr/>
          </p:nvSpPr>
          <p:spPr>
            <a:xfrm>
              <a:off x="6709613" y="255142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1" name="object 241"/>
            <p:cNvSpPr/>
            <p:nvPr/>
          </p:nvSpPr>
          <p:spPr>
            <a:xfrm>
              <a:off x="6706565" y="2573508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2" name="object 242"/>
            <p:cNvSpPr/>
            <p:nvPr/>
          </p:nvSpPr>
          <p:spPr>
            <a:xfrm>
              <a:off x="6706565" y="261004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3" name="object 243"/>
            <p:cNvSpPr/>
            <p:nvPr/>
          </p:nvSpPr>
          <p:spPr>
            <a:xfrm>
              <a:off x="6709613" y="264276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4" name="object 244"/>
            <p:cNvSpPr/>
            <p:nvPr/>
          </p:nvSpPr>
          <p:spPr>
            <a:xfrm>
              <a:off x="6709613" y="266104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5" name="object 245"/>
            <p:cNvSpPr/>
            <p:nvPr/>
          </p:nvSpPr>
          <p:spPr>
            <a:xfrm>
              <a:off x="6709613" y="267930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6" name="object 246"/>
            <p:cNvSpPr/>
            <p:nvPr/>
          </p:nvSpPr>
          <p:spPr>
            <a:xfrm>
              <a:off x="6709613" y="269758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7" name="object 247"/>
            <p:cNvSpPr/>
            <p:nvPr/>
          </p:nvSpPr>
          <p:spPr>
            <a:xfrm>
              <a:off x="6709613" y="271584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8" name="object 248"/>
            <p:cNvSpPr/>
            <p:nvPr/>
          </p:nvSpPr>
          <p:spPr>
            <a:xfrm>
              <a:off x="6709613" y="273410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9" name="object 249"/>
            <p:cNvSpPr/>
            <p:nvPr/>
          </p:nvSpPr>
          <p:spPr>
            <a:xfrm>
              <a:off x="6709613" y="275238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0" name="object 250"/>
            <p:cNvSpPr/>
            <p:nvPr/>
          </p:nvSpPr>
          <p:spPr>
            <a:xfrm>
              <a:off x="6709613" y="277064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1" name="object 251"/>
            <p:cNvSpPr/>
            <p:nvPr/>
          </p:nvSpPr>
          <p:spPr>
            <a:xfrm>
              <a:off x="6709613" y="278891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2" name="object 252"/>
            <p:cNvSpPr/>
            <p:nvPr/>
          </p:nvSpPr>
          <p:spPr>
            <a:xfrm>
              <a:off x="6709613" y="280718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3" name="object 253"/>
            <p:cNvSpPr/>
            <p:nvPr/>
          </p:nvSpPr>
          <p:spPr>
            <a:xfrm>
              <a:off x="6706565" y="282926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4" name="object 254"/>
            <p:cNvSpPr/>
            <p:nvPr/>
          </p:nvSpPr>
          <p:spPr>
            <a:xfrm>
              <a:off x="6709613" y="286198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5" name="object 255"/>
            <p:cNvSpPr/>
            <p:nvPr/>
          </p:nvSpPr>
          <p:spPr>
            <a:xfrm>
              <a:off x="6709613" y="288025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6" name="object 256"/>
            <p:cNvSpPr/>
            <p:nvPr/>
          </p:nvSpPr>
          <p:spPr>
            <a:xfrm>
              <a:off x="6709613" y="289852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7" name="object 257"/>
            <p:cNvSpPr/>
            <p:nvPr/>
          </p:nvSpPr>
          <p:spPr>
            <a:xfrm>
              <a:off x="6709613" y="291679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8" name="object 258"/>
            <p:cNvSpPr/>
            <p:nvPr/>
          </p:nvSpPr>
          <p:spPr>
            <a:xfrm>
              <a:off x="6709613" y="293505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9" name="object 259"/>
            <p:cNvSpPr/>
            <p:nvPr/>
          </p:nvSpPr>
          <p:spPr>
            <a:xfrm>
              <a:off x="6706565" y="295713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0" name="object 260"/>
            <p:cNvSpPr/>
            <p:nvPr/>
          </p:nvSpPr>
          <p:spPr>
            <a:xfrm>
              <a:off x="6709613" y="298985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1" name="object 261"/>
            <p:cNvSpPr/>
            <p:nvPr/>
          </p:nvSpPr>
          <p:spPr>
            <a:xfrm>
              <a:off x="6709613" y="300813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2" name="object 262"/>
            <p:cNvSpPr/>
            <p:nvPr/>
          </p:nvSpPr>
          <p:spPr>
            <a:xfrm>
              <a:off x="6709613" y="302639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3" name="object 263"/>
            <p:cNvSpPr/>
            <p:nvPr/>
          </p:nvSpPr>
          <p:spPr>
            <a:xfrm>
              <a:off x="6709613" y="304467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4" name="object 264"/>
            <p:cNvSpPr/>
            <p:nvPr/>
          </p:nvSpPr>
          <p:spPr>
            <a:xfrm>
              <a:off x="6709613" y="306293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5" name="object 265"/>
            <p:cNvSpPr/>
            <p:nvPr/>
          </p:nvSpPr>
          <p:spPr>
            <a:xfrm>
              <a:off x="6706565" y="3085014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6" name="object 266"/>
            <p:cNvSpPr/>
            <p:nvPr/>
          </p:nvSpPr>
          <p:spPr>
            <a:xfrm>
              <a:off x="6709613" y="311773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7" name="object 267"/>
            <p:cNvSpPr/>
            <p:nvPr/>
          </p:nvSpPr>
          <p:spPr>
            <a:xfrm>
              <a:off x="6709613" y="313601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8" name="object 268"/>
            <p:cNvSpPr/>
            <p:nvPr/>
          </p:nvSpPr>
          <p:spPr>
            <a:xfrm>
              <a:off x="6709613" y="315427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9" name="object 269"/>
            <p:cNvSpPr/>
            <p:nvPr/>
          </p:nvSpPr>
          <p:spPr>
            <a:xfrm>
              <a:off x="6709613" y="317254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0" name="object 270"/>
            <p:cNvSpPr/>
            <p:nvPr/>
          </p:nvSpPr>
          <p:spPr>
            <a:xfrm>
              <a:off x="6706565" y="3194615"/>
              <a:ext cx="6350" cy="36830"/>
            </a:xfrm>
            <a:custGeom>
              <a:avLst/>
              <a:gdLst/>
              <a:ahLst/>
              <a:cxnLst/>
              <a:rect l="l" t="t" r="r" b="b"/>
              <a:pathLst>
                <a:path w="6350" h="36830">
                  <a:moveTo>
                    <a:pt x="0" y="0"/>
                  </a:moveTo>
                  <a:lnTo>
                    <a:pt x="6096" y="0"/>
                  </a:lnTo>
                </a:path>
                <a:path w="6350" h="36830">
                  <a:moveTo>
                    <a:pt x="0" y="18275"/>
                  </a:moveTo>
                  <a:lnTo>
                    <a:pt x="6096" y="18275"/>
                  </a:lnTo>
                </a:path>
                <a:path w="6350" h="36830">
                  <a:moveTo>
                    <a:pt x="0" y="36537"/>
                  </a:moveTo>
                  <a:lnTo>
                    <a:pt x="6096" y="36537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1" name="object 271"/>
            <p:cNvSpPr/>
            <p:nvPr/>
          </p:nvSpPr>
          <p:spPr>
            <a:xfrm>
              <a:off x="6709613" y="324561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2" name="object 272"/>
            <p:cNvSpPr/>
            <p:nvPr/>
          </p:nvSpPr>
          <p:spPr>
            <a:xfrm>
              <a:off x="6709613" y="326388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3" name="object 273"/>
            <p:cNvSpPr/>
            <p:nvPr/>
          </p:nvSpPr>
          <p:spPr>
            <a:xfrm>
              <a:off x="6709613" y="328214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4" name="object 274"/>
            <p:cNvSpPr/>
            <p:nvPr/>
          </p:nvSpPr>
          <p:spPr>
            <a:xfrm>
              <a:off x="6706565" y="3304228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5" name="object 275"/>
            <p:cNvSpPr/>
            <p:nvPr/>
          </p:nvSpPr>
          <p:spPr>
            <a:xfrm>
              <a:off x="6706565" y="334076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6" name="object 276"/>
            <p:cNvSpPr/>
            <p:nvPr/>
          </p:nvSpPr>
          <p:spPr>
            <a:xfrm>
              <a:off x="6709613" y="337348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7" name="object 277"/>
            <p:cNvSpPr/>
            <p:nvPr/>
          </p:nvSpPr>
          <p:spPr>
            <a:xfrm>
              <a:off x="6709613" y="339176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8" name="object 278"/>
            <p:cNvSpPr/>
            <p:nvPr/>
          </p:nvSpPr>
          <p:spPr>
            <a:xfrm>
              <a:off x="6709613" y="341002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9" name="object 279"/>
            <p:cNvSpPr/>
            <p:nvPr/>
          </p:nvSpPr>
          <p:spPr>
            <a:xfrm>
              <a:off x="6706565" y="343210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0" name="object 280"/>
            <p:cNvSpPr/>
            <p:nvPr/>
          </p:nvSpPr>
          <p:spPr>
            <a:xfrm>
              <a:off x="6706565" y="346864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1" name="object 281"/>
            <p:cNvSpPr/>
            <p:nvPr/>
          </p:nvSpPr>
          <p:spPr>
            <a:xfrm>
              <a:off x="6709613" y="350136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2" name="object 282"/>
            <p:cNvSpPr/>
            <p:nvPr/>
          </p:nvSpPr>
          <p:spPr>
            <a:xfrm>
              <a:off x="6709613" y="351963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3" name="object 283"/>
            <p:cNvSpPr/>
            <p:nvPr/>
          </p:nvSpPr>
          <p:spPr>
            <a:xfrm>
              <a:off x="6709613" y="353790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4" name="object 284"/>
            <p:cNvSpPr/>
            <p:nvPr/>
          </p:nvSpPr>
          <p:spPr>
            <a:xfrm>
              <a:off x="6706565" y="3559981"/>
              <a:ext cx="6350" cy="55244"/>
            </a:xfrm>
            <a:custGeom>
              <a:avLst/>
              <a:gdLst/>
              <a:ahLst/>
              <a:cxnLst/>
              <a:rect l="l" t="t" r="r" b="b"/>
              <a:pathLst>
                <a:path w="6350" h="55245">
                  <a:moveTo>
                    <a:pt x="0" y="0"/>
                  </a:moveTo>
                  <a:lnTo>
                    <a:pt x="6096" y="0"/>
                  </a:lnTo>
                </a:path>
                <a:path w="6350" h="55245">
                  <a:moveTo>
                    <a:pt x="0" y="18262"/>
                  </a:moveTo>
                  <a:lnTo>
                    <a:pt x="6096" y="18262"/>
                  </a:lnTo>
                </a:path>
                <a:path w="6350" h="55245">
                  <a:moveTo>
                    <a:pt x="0" y="36537"/>
                  </a:moveTo>
                  <a:lnTo>
                    <a:pt x="6096" y="36537"/>
                  </a:lnTo>
                </a:path>
                <a:path w="6350" h="55245">
                  <a:moveTo>
                    <a:pt x="0" y="54800"/>
                  </a:moveTo>
                  <a:lnTo>
                    <a:pt x="6096" y="54800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5" name="object 285"/>
            <p:cNvSpPr/>
            <p:nvPr/>
          </p:nvSpPr>
          <p:spPr>
            <a:xfrm>
              <a:off x="6709613" y="362924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6" name="object 286"/>
            <p:cNvSpPr/>
            <p:nvPr/>
          </p:nvSpPr>
          <p:spPr>
            <a:xfrm>
              <a:off x="6709613" y="364751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7" name="object 287"/>
            <p:cNvSpPr/>
            <p:nvPr/>
          </p:nvSpPr>
          <p:spPr>
            <a:xfrm>
              <a:off x="6709613" y="366577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8" name="object 288"/>
            <p:cNvSpPr/>
            <p:nvPr/>
          </p:nvSpPr>
          <p:spPr>
            <a:xfrm>
              <a:off x="6706565" y="368785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9" name="object 289"/>
            <p:cNvSpPr/>
            <p:nvPr/>
          </p:nvSpPr>
          <p:spPr>
            <a:xfrm>
              <a:off x="6706565" y="372439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0" name="object 290"/>
            <p:cNvSpPr/>
            <p:nvPr/>
          </p:nvSpPr>
          <p:spPr>
            <a:xfrm>
              <a:off x="6709613" y="375711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1" name="object 291"/>
            <p:cNvSpPr/>
            <p:nvPr/>
          </p:nvSpPr>
          <p:spPr>
            <a:xfrm>
              <a:off x="6709613" y="377539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2" name="object 292"/>
            <p:cNvSpPr/>
            <p:nvPr/>
          </p:nvSpPr>
          <p:spPr>
            <a:xfrm>
              <a:off x="6709613" y="379365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3" name="object 293"/>
            <p:cNvSpPr/>
            <p:nvPr/>
          </p:nvSpPr>
          <p:spPr>
            <a:xfrm>
              <a:off x="6706565" y="381573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4" name="object 294"/>
            <p:cNvSpPr/>
            <p:nvPr/>
          </p:nvSpPr>
          <p:spPr>
            <a:xfrm>
              <a:off x="6706565" y="385227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5" name="object 295"/>
            <p:cNvSpPr/>
            <p:nvPr/>
          </p:nvSpPr>
          <p:spPr>
            <a:xfrm>
              <a:off x="6709613" y="388499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6" name="object 296"/>
            <p:cNvSpPr/>
            <p:nvPr/>
          </p:nvSpPr>
          <p:spPr>
            <a:xfrm>
              <a:off x="6709613" y="390326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7" name="object 297"/>
            <p:cNvSpPr/>
            <p:nvPr/>
          </p:nvSpPr>
          <p:spPr>
            <a:xfrm>
              <a:off x="6709613" y="392153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8" name="object 298"/>
            <p:cNvSpPr/>
            <p:nvPr/>
          </p:nvSpPr>
          <p:spPr>
            <a:xfrm>
              <a:off x="6706565" y="3943610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9" name="object 299"/>
            <p:cNvSpPr/>
            <p:nvPr/>
          </p:nvSpPr>
          <p:spPr>
            <a:xfrm>
              <a:off x="6709613" y="397633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0" name="object 300"/>
            <p:cNvSpPr/>
            <p:nvPr/>
          </p:nvSpPr>
          <p:spPr>
            <a:xfrm>
              <a:off x="6709613" y="399460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1" name="object 301"/>
            <p:cNvSpPr/>
            <p:nvPr/>
          </p:nvSpPr>
          <p:spPr>
            <a:xfrm>
              <a:off x="6709613" y="401286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2" name="object 302"/>
            <p:cNvSpPr/>
            <p:nvPr/>
          </p:nvSpPr>
          <p:spPr>
            <a:xfrm>
              <a:off x="6709613" y="403114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3" name="object 303"/>
            <p:cNvSpPr/>
            <p:nvPr/>
          </p:nvSpPr>
          <p:spPr>
            <a:xfrm>
              <a:off x="6709613" y="404940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4" name="object 304"/>
            <p:cNvSpPr/>
            <p:nvPr/>
          </p:nvSpPr>
          <p:spPr>
            <a:xfrm>
              <a:off x="6706565" y="407148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6" y="0"/>
                  </a:lnTo>
                </a:path>
                <a:path w="6350" h="18414">
                  <a:moveTo>
                    <a:pt x="0" y="18262"/>
                  </a:moveTo>
                  <a:lnTo>
                    <a:pt x="6096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5" name="object 305"/>
            <p:cNvSpPr/>
            <p:nvPr/>
          </p:nvSpPr>
          <p:spPr>
            <a:xfrm>
              <a:off x="6709613" y="410420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9"/>
                  </a:moveTo>
                  <a:lnTo>
                    <a:pt x="3048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6" name="object 306"/>
            <p:cNvSpPr/>
            <p:nvPr/>
          </p:nvSpPr>
          <p:spPr>
            <a:xfrm>
              <a:off x="6709613" y="412248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03"/>
                  </a:moveTo>
                  <a:lnTo>
                    <a:pt x="3048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7" name="object 307"/>
            <p:cNvSpPr/>
            <p:nvPr/>
          </p:nvSpPr>
          <p:spPr>
            <a:xfrm>
              <a:off x="6709613" y="414074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8" y="3810"/>
                  </a:moveTo>
                  <a:lnTo>
                    <a:pt x="3048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8" name="object 308"/>
            <p:cNvSpPr/>
            <p:nvPr/>
          </p:nvSpPr>
          <p:spPr>
            <a:xfrm>
              <a:off x="845362" y="182071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9" name="object 309"/>
            <p:cNvSpPr/>
            <p:nvPr/>
          </p:nvSpPr>
          <p:spPr>
            <a:xfrm>
              <a:off x="845362" y="183898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0" name="object 310"/>
            <p:cNvSpPr/>
            <p:nvPr/>
          </p:nvSpPr>
          <p:spPr>
            <a:xfrm>
              <a:off x="845362" y="185724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1" name="object 311"/>
            <p:cNvSpPr/>
            <p:nvPr/>
          </p:nvSpPr>
          <p:spPr>
            <a:xfrm>
              <a:off x="845362" y="187551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2" name="object 312"/>
            <p:cNvSpPr/>
            <p:nvPr/>
          </p:nvSpPr>
          <p:spPr>
            <a:xfrm>
              <a:off x="845362" y="189378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3" name="object 313"/>
            <p:cNvSpPr/>
            <p:nvPr/>
          </p:nvSpPr>
          <p:spPr>
            <a:xfrm>
              <a:off x="845362" y="191204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4" name="object 314"/>
            <p:cNvSpPr/>
            <p:nvPr/>
          </p:nvSpPr>
          <p:spPr>
            <a:xfrm>
              <a:off x="842314" y="193412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5" name="object 315"/>
            <p:cNvSpPr/>
            <p:nvPr/>
          </p:nvSpPr>
          <p:spPr>
            <a:xfrm>
              <a:off x="842314" y="197066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6" name="object 316"/>
            <p:cNvSpPr/>
            <p:nvPr/>
          </p:nvSpPr>
          <p:spPr>
            <a:xfrm>
              <a:off x="845362" y="200338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7" name="object 317"/>
            <p:cNvSpPr/>
            <p:nvPr/>
          </p:nvSpPr>
          <p:spPr>
            <a:xfrm>
              <a:off x="845362" y="202166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8" name="object 318"/>
            <p:cNvSpPr/>
            <p:nvPr/>
          </p:nvSpPr>
          <p:spPr>
            <a:xfrm>
              <a:off x="845362" y="203992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9" name="object 319"/>
            <p:cNvSpPr/>
            <p:nvPr/>
          </p:nvSpPr>
          <p:spPr>
            <a:xfrm>
              <a:off x="842314" y="206200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0" name="object 320"/>
            <p:cNvSpPr/>
            <p:nvPr/>
          </p:nvSpPr>
          <p:spPr>
            <a:xfrm>
              <a:off x="842314" y="209854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1" name="object 321"/>
            <p:cNvSpPr/>
            <p:nvPr/>
          </p:nvSpPr>
          <p:spPr>
            <a:xfrm>
              <a:off x="845362" y="213126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2" name="object 322"/>
            <p:cNvSpPr/>
            <p:nvPr/>
          </p:nvSpPr>
          <p:spPr>
            <a:xfrm>
              <a:off x="845362" y="214953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3" name="object 323"/>
            <p:cNvSpPr/>
            <p:nvPr/>
          </p:nvSpPr>
          <p:spPr>
            <a:xfrm>
              <a:off x="845362" y="216780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4" name="object 324"/>
            <p:cNvSpPr/>
            <p:nvPr/>
          </p:nvSpPr>
          <p:spPr>
            <a:xfrm>
              <a:off x="845362" y="218607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5" name="object 325"/>
            <p:cNvSpPr/>
            <p:nvPr/>
          </p:nvSpPr>
          <p:spPr>
            <a:xfrm>
              <a:off x="842314" y="2208142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75"/>
                  </a:moveTo>
                  <a:lnTo>
                    <a:pt x="6095" y="18275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6" name="object 326"/>
            <p:cNvSpPr/>
            <p:nvPr/>
          </p:nvSpPr>
          <p:spPr>
            <a:xfrm>
              <a:off x="845362" y="224087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7" name="object 327"/>
            <p:cNvSpPr/>
            <p:nvPr/>
          </p:nvSpPr>
          <p:spPr>
            <a:xfrm>
              <a:off x="845362" y="225913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8" name="object 328"/>
            <p:cNvSpPr/>
            <p:nvPr/>
          </p:nvSpPr>
          <p:spPr>
            <a:xfrm>
              <a:off x="845362" y="227741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9" name="object 329"/>
            <p:cNvSpPr/>
            <p:nvPr/>
          </p:nvSpPr>
          <p:spPr>
            <a:xfrm>
              <a:off x="845362" y="229567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0" name="object 330"/>
            <p:cNvSpPr/>
            <p:nvPr/>
          </p:nvSpPr>
          <p:spPr>
            <a:xfrm>
              <a:off x="845362" y="231395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1" name="object 331"/>
            <p:cNvSpPr/>
            <p:nvPr/>
          </p:nvSpPr>
          <p:spPr>
            <a:xfrm>
              <a:off x="842314" y="2336018"/>
              <a:ext cx="6350" cy="36830"/>
            </a:xfrm>
            <a:custGeom>
              <a:avLst/>
              <a:gdLst/>
              <a:ahLst/>
              <a:cxnLst/>
              <a:rect l="l" t="t" r="r" b="b"/>
              <a:pathLst>
                <a:path w="6350" h="36830">
                  <a:moveTo>
                    <a:pt x="0" y="0"/>
                  </a:moveTo>
                  <a:lnTo>
                    <a:pt x="6095" y="0"/>
                  </a:lnTo>
                </a:path>
                <a:path w="6350" h="36830">
                  <a:moveTo>
                    <a:pt x="0" y="18275"/>
                  </a:moveTo>
                  <a:lnTo>
                    <a:pt x="6095" y="18275"/>
                  </a:lnTo>
                </a:path>
                <a:path w="6350" h="36830">
                  <a:moveTo>
                    <a:pt x="0" y="36537"/>
                  </a:moveTo>
                  <a:lnTo>
                    <a:pt x="6095" y="36537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2" name="object 332"/>
            <p:cNvSpPr/>
            <p:nvPr/>
          </p:nvSpPr>
          <p:spPr>
            <a:xfrm>
              <a:off x="845362" y="238701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3" name="object 333"/>
            <p:cNvSpPr/>
            <p:nvPr/>
          </p:nvSpPr>
          <p:spPr>
            <a:xfrm>
              <a:off x="845362" y="240529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4" name="object 334"/>
            <p:cNvSpPr/>
            <p:nvPr/>
          </p:nvSpPr>
          <p:spPr>
            <a:xfrm>
              <a:off x="845362" y="242355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5" name="object 335"/>
            <p:cNvSpPr/>
            <p:nvPr/>
          </p:nvSpPr>
          <p:spPr>
            <a:xfrm>
              <a:off x="842314" y="2445632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6" name="object 336"/>
            <p:cNvSpPr/>
            <p:nvPr/>
          </p:nvSpPr>
          <p:spPr>
            <a:xfrm>
              <a:off x="842314" y="2482170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7" name="object 337"/>
            <p:cNvSpPr/>
            <p:nvPr/>
          </p:nvSpPr>
          <p:spPr>
            <a:xfrm>
              <a:off x="845362" y="251489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8" name="object 338"/>
            <p:cNvSpPr/>
            <p:nvPr/>
          </p:nvSpPr>
          <p:spPr>
            <a:xfrm>
              <a:off x="845362" y="253316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9" name="object 339"/>
            <p:cNvSpPr/>
            <p:nvPr/>
          </p:nvSpPr>
          <p:spPr>
            <a:xfrm>
              <a:off x="845362" y="255142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0" name="object 340"/>
            <p:cNvSpPr/>
            <p:nvPr/>
          </p:nvSpPr>
          <p:spPr>
            <a:xfrm>
              <a:off x="842314" y="2573508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1" name="object 341"/>
            <p:cNvSpPr/>
            <p:nvPr/>
          </p:nvSpPr>
          <p:spPr>
            <a:xfrm>
              <a:off x="842314" y="261004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2" name="object 342"/>
            <p:cNvSpPr/>
            <p:nvPr/>
          </p:nvSpPr>
          <p:spPr>
            <a:xfrm>
              <a:off x="845362" y="264276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3" name="object 343"/>
            <p:cNvSpPr/>
            <p:nvPr/>
          </p:nvSpPr>
          <p:spPr>
            <a:xfrm>
              <a:off x="845362" y="266104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4" name="object 344"/>
            <p:cNvSpPr/>
            <p:nvPr/>
          </p:nvSpPr>
          <p:spPr>
            <a:xfrm>
              <a:off x="845362" y="267930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5" name="object 345"/>
            <p:cNvSpPr/>
            <p:nvPr/>
          </p:nvSpPr>
          <p:spPr>
            <a:xfrm>
              <a:off x="845362" y="269758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6" name="object 346"/>
            <p:cNvSpPr/>
            <p:nvPr/>
          </p:nvSpPr>
          <p:spPr>
            <a:xfrm>
              <a:off x="845362" y="271584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7" name="object 347"/>
            <p:cNvSpPr/>
            <p:nvPr/>
          </p:nvSpPr>
          <p:spPr>
            <a:xfrm>
              <a:off x="845362" y="273410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8" name="object 348"/>
            <p:cNvSpPr/>
            <p:nvPr/>
          </p:nvSpPr>
          <p:spPr>
            <a:xfrm>
              <a:off x="845362" y="275238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9" name="object 349"/>
            <p:cNvSpPr/>
            <p:nvPr/>
          </p:nvSpPr>
          <p:spPr>
            <a:xfrm>
              <a:off x="845362" y="277064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0" name="object 350"/>
            <p:cNvSpPr/>
            <p:nvPr/>
          </p:nvSpPr>
          <p:spPr>
            <a:xfrm>
              <a:off x="845362" y="278891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1" name="object 351"/>
            <p:cNvSpPr/>
            <p:nvPr/>
          </p:nvSpPr>
          <p:spPr>
            <a:xfrm>
              <a:off x="845362" y="280718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2" name="object 352"/>
            <p:cNvSpPr/>
            <p:nvPr/>
          </p:nvSpPr>
          <p:spPr>
            <a:xfrm>
              <a:off x="842314" y="282926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3" name="object 353"/>
            <p:cNvSpPr/>
            <p:nvPr/>
          </p:nvSpPr>
          <p:spPr>
            <a:xfrm>
              <a:off x="845362" y="286198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4" name="object 354"/>
            <p:cNvSpPr/>
            <p:nvPr/>
          </p:nvSpPr>
          <p:spPr>
            <a:xfrm>
              <a:off x="845362" y="288025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5" name="object 355"/>
            <p:cNvSpPr/>
            <p:nvPr/>
          </p:nvSpPr>
          <p:spPr>
            <a:xfrm>
              <a:off x="845362" y="289852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6" name="object 356"/>
            <p:cNvSpPr/>
            <p:nvPr/>
          </p:nvSpPr>
          <p:spPr>
            <a:xfrm>
              <a:off x="845362" y="291679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7" name="object 357"/>
            <p:cNvSpPr/>
            <p:nvPr/>
          </p:nvSpPr>
          <p:spPr>
            <a:xfrm>
              <a:off x="845362" y="293505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8" name="object 358"/>
            <p:cNvSpPr/>
            <p:nvPr/>
          </p:nvSpPr>
          <p:spPr>
            <a:xfrm>
              <a:off x="842314" y="295713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9" name="object 359"/>
            <p:cNvSpPr/>
            <p:nvPr/>
          </p:nvSpPr>
          <p:spPr>
            <a:xfrm>
              <a:off x="845362" y="298985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0" name="object 360"/>
            <p:cNvSpPr/>
            <p:nvPr/>
          </p:nvSpPr>
          <p:spPr>
            <a:xfrm>
              <a:off x="845362" y="300813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1" name="object 361"/>
            <p:cNvSpPr/>
            <p:nvPr/>
          </p:nvSpPr>
          <p:spPr>
            <a:xfrm>
              <a:off x="845362" y="302639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2" name="object 362"/>
            <p:cNvSpPr/>
            <p:nvPr/>
          </p:nvSpPr>
          <p:spPr>
            <a:xfrm>
              <a:off x="845362" y="304467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3" name="object 363"/>
            <p:cNvSpPr/>
            <p:nvPr/>
          </p:nvSpPr>
          <p:spPr>
            <a:xfrm>
              <a:off x="845362" y="306293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4" name="object 364"/>
            <p:cNvSpPr/>
            <p:nvPr/>
          </p:nvSpPr>
          <p:spPr>
            <a:xfrm>
              <a:off x="842314" y="3085014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5" name="object 365"/>
            <p:cNvSpPr/>
            <p:nvPr/>
          </p:nvSpPr>
          <p:spPr>
            <a:xfrm>
              <a:off x="845362" y="311773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6" name="object 366"/>
            <p:cNvSpPr/>
            <p:nvPr/>
          </p:nvSpPr>
          <p:spPr>
            <a:xfrm>
              <a:off x="845362" y="313601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7" name="object 367"/>
            <p:cNvSpPr/>
            <p:nvPr/>
          </p:nvSpPr>
          <p:spPr>
            <a:xfrm>
              <a:off x="845362" y="315427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8" name="object 368"/>
            <p:cNvSpPr/>
            <p:nvPr/>
          </p:nvSpPr>
          <p:spPr>
            <a:xfrm>
              <a:off x="845362" y="317254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19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9" name="object 369"/>
            <p:cNvSpPr/>
            <p:nvPr/>
          </p:nvSpPr>
          <p:spPr>
            <a:xfrm>
              <a:off x="842314" y="3194615"/>
              <a:ext cx="6350" cy="36830"/>
            </a:xfrm>
            <a:custGeom>
              <a:avLst/>
              <a:gdLst/>
              <a:ahLst/>
              <a:cxnLst/>
              <a:rect l="l" t="t" r="r" b="b"/>
              <a:pathLst>
                <a:path w="6350" h="36830">
                  <a:moveTo>
                    <a:pt x="0" y="0"/>
                  </a:moveTo>
                  <a:lnTo>
                    <a:pt x="6095" y="0"/>
                  </a:lnTo>
                </a:path>
                <a:path w="6350" h="36830">
                  <a:moveTo>
                    <a:pt x="0" y="18275"/>
                  </a:moveTo>
                  <a:lnTo>
                    <a:pt x="6095" y="18275"/>
                  </a:lnTo>
                </a:path>
                <a:path w="6350" h="36830">
                  <a:moveTo>
                    <a:pt x="0" y="36537"/>
                  </a:moveTo>
                  <a:lnTo>
                    <a:pt x="6095" y="36537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0" name="object 370"/>
            <p:cNvSpPr/>
            <p:nvPr/>
          </p:nvSpPr>
          <p:spPr>
            <a:xfrm>
              <a:off x="845362" y="324561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1" name="object 371"/>
            <p:cNvSpPr/>
            <p:nvPr/>
          </p:nvSpPr>
          <p:spPr>
            <a:xfrm>
              <a:off x="845362" y="326388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2" name="object 372"/>
            <p:cNvSpPr/>
            <p:nvPr/>
          </p:nvSpPr>
          <p:spPr>
            <a:xfrm>
              <a:off x="845362" y="328214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3" name="object 373"/>
            <p:cNvSpPr/>
            <p:nvPr/>
          </p:nvSpPr>
          <p:spPr>
            <a:xfrm>
              <a:off x="842314" y="3304228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4" name="object 374"/>
            <p:cNvSpPr/>
            <p:nvPr/>
          </p:nvSpPr>
          <p:spPr>
            <a:xfrm>
              <a:off x="842314" y="334076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5" name="object 375"/>
            <p:cNvSpPr/>
            <p:nvPr/>
          </p:nvSpPr>
          <p:spPr>
            <a:xfrm>
              <a:off x="845362" y="337348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6" name="object 376"/>
            <p:cNvSpPr/>
            <p:nvPr/>
          </p:nvSpPr>
          <p:spPr>
            <a:xfrm>
              <a:off x="845362" y="339176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7" name="object 377"/>
            <p:cNvSpPr/>
            <p:nvPr/>
          </p:nvSpPr>
          <p:spPr>
            <a:xfrm>
              <a:off x="845362" y="341002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8" name="object 378"/>
            <p:cNvSpPr/>
            <p:nvPr/>
          </p:nvSpPr>
          <p:spPr>
            <a:xfrm>
              <a:off x="842314" y="343210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9" name="object 379"/>
            <p:cNvSpPr/>
            <p:nvPr/>
          </p:nvSpPr>
          <p:spPr>
            <a:xfrm>
              <a:off x="842314" y="346864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0" name="object 380"/>
            <p:cNvSpPr/>
            <p:nvPr/>
          </p:nvSpPr>
          <p:spPr>
            <a:xfrm>
              <a:off x="845362" y="3501364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1" name="object 381"/>
            <p:cNvSpPr/>
            <p:nvPr/>
          </p:nvSpPr>
          <p:spPr>
            <a:xfrm>
              <a:off x="845362" y="351963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2" name="object 382"/>
            <p:cNvSpPr/>
            <p:nvPr/>
          </p:nvSpPr>
          <p:spPr>
            <a:xfrm>
              <a:off x="845362" y="353790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3" name="object 383"/>
            <p:cNvSpPr/>
            <p:nvPr/>
          </p:nvSpPr>
          <p:spPr>
            <a:xfrm>
              <a:off x="842314" y="3559981"/>
              <a:ext cx="6350" cy="55244"/>
            </a:xfrm>
            <a:custGeom>
              <a:avLst/>
              <a:gdLst/>
              <a:ahLst/>
              <a:cxnLst/>
              <a:rect l="l" t="t" r="r" b="b"/>
              <a:pathLst>
                <a:path w="6350" h="55245">
                  <a:moveTo>
                    <a:pt x="0" y="0"/>
                  </a:moveTo>
                  <a:lnTo>
                    <a:pt x="6095" y="0"/>
                  </a:lnTo>
                </a:path>
                <a:path w="6350" h="55245">
                  <a:moveTo>
                    <a:pt x="0" y="18262"/>
                  </a:moveTo>
                  <a:lnTo>
                    <a:pt x="6095" y="18262"/>
                  </a:lnTo>
                </a:path>
                <a:path w="6350" h="55245">
                  <a:moveTo>
                    <a:pt x="0" y="36537"/>
                  </a:moveTo>
                  <a:lnTo>
                    <a:pt x="6095" y="36537"/>
                  </a:lnTo>
                </a:path>
                <a:path w="6350" h="55245">
                  <a:moveTo>
                    <a:pt x="0" y="54800"/>
                  </a:moveTo>
                  <a:lnTo>
                    <a:pt x="6095" y="54800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4" name="object 384"/>
            <p:cNvSpPr/>
            <p:nvPr/>
          </p:nvSpPr>
          <p:spPr>
            <a:xfrm>
              <a:off x="845362" y="3629240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5" name="object 385"/>
            <p:cNvSpPr/>
            <p:nvPr/>
          </p:nvSpPr>
          <p:spPr>
            <a:xfrm>
              <a:off x="845362" y="364751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6" name="object 386"/>
            <p:cNvSpPr/>
            <p:nvPr/>
          </p:nvSpPr>
          <p:spPr>
            <a:xfrm>
              <a:off x="845362" y="366577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7" name="object 387"/>
            <p:cNvSpPr/>
            <p:nvPr/>
          </p:nvSpPr>
          <p:spPr>
            <a:xfrm>
              <a:off x="842314" y="3687857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8" name="object 388"/>
            <p:cNvSpPr/>
            <p:nvPr/>
          </p:nvSpPr>
          <p:spPr>
            <a:xfrm>
              <a:off x="842314" y="3724395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9" name="object 389"/>
            <p:cNvSpPr/>
            <p:nvPr/>
          </p:nvSpPr>
          <p:spPr>
            <a:xfrm>
              <a:off x="845362" y="375711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0" name="object 390"/>
            <p:cNvSpPr/>
            <p:nvPr/>
          </p:nvSpPr>
          <p:spPr>
            <a:xfrm>
              <a:off x="845362" y="3775392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1" name="object 391"/>
            <p:cNvSpPr/>
            <p:nvPr/>
          </p:nvSpPr>
          <p:spPr>
            <a:xfrm>
              <a:off x="845362" y="379365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2" name="object 392"/>
            <p:cNvSpPr/>
            <p:nvPr/>
          </p:nvSpPr>
          <p:spPr>
            <a:xfrm>
              <a:off x="842314" y="3815733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3" name="object 393"/>
            <p:cNvSpPr/>
            <p:nvPr/>
          </p:nvSpPr>
          <p:spPr>
            <a:xfrm>
              <a:off x="842314" y="3852271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4" name="object 394"/>
            <p:cNvSpPr/>
            <p:nvPr/>
          </p:nvSpPr>
          <p:spPr>
            <a:xfrm>
              <a:off x="845362" y="388499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5" name="object 395"/>
            <p:cNvSpPr/>
            <p:nvPr/>
          </p:nvSpPr>
          <p:spPr>
            <a:xfrm>
              <a:off x="845362" y="390326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6" name="object 396"/>
            <p:cNvSpPr/>
            <p:nvPr/>
          </p:nvSpPr>
          <p:spPr>
            <a:xfrm>
              <a:off x="845362" y="392153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7" name="object 397"/>
            <p:cNvSpPr/>
            <p:nvPr/>
          </p:nvSpPr>
          <p:spPr>
            <a:xfrm>
              <a:off x="842314" y="3943610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8" name="object 398"/>
            <p:cNvSpPr/>
            <p:nvPr/>
          </p:nvSpPr>
          <p:spPr>
            <a:xfrm>
              <a:off x="845362" y="3976331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9" name="object 399"/>
            <p:cNvSpPr/>
            <p:nvPr/>
          </p:nvSpPr>
          <p:spPr>
            <a:xfrm>
              <a:off x="845362" y="399460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0" name="object 400"/>
            <p:cNvSpPr/>
            <p:nvPr/>
          </p:nvSpPr>
          <p:spPr>
            <a:xfrm>
              <a:off x="845362" y="4012869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1" name="object 401"/>
            <p:cNvSpPr/>
            <p:nvPr/>
          </p:nvSpPr>
          <p:spPr>
            <a:xfrm>
              <a:off x="845362" y="4031145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2" name="object 402"/>
            <p:cNvSpPr/>
            <p:nvPr/>
          </p:nvSpPr>
          <p:spPr>
            <a:xfrm>
              <a:off x="845362" y="4049407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3" name="object 403"/>
            <p:cNvSpPr/>
            <p:nvPr/>
          </p:nvSpPr>
          <p:spPr>
            <a:xfrm>
              <a:off x="842314" y="4071486"/>
              <a:ext cx="6350" cy="18415"/>
            </a:xfrm>
            <a:custGeom>
              <a:avLst/>
              <a:gdLst/>
              <a:ahLst/>
              <a:cxnLst/>
              <a:rect l="l" t="t" r="r" b="b"/>
              <a:pathLst>
                <a:path w="6350" h="18414">
                  <a:moveTo>
                    <a:pt x="0" y="0"/>
                  </a:moveTo>
                  <a:lnTo>
                    <a:pt x="6095" y="0"/>
                  </a:lnTo>
                </a:path>
                <a:path w="6350" h="18414">
                  <a:moveTo>
                    <a:pt x="0" y="18262"/>
                  </a:moveTo>
                  <a:lnTo>
                    <a:pt x="6095" y="18262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4" name="object 404"/>
            <p:cNvSpPr/>
            <p:nvPr/>
          </p:nvSpPr>
          <p:spPr>
            <a:xfrm>
              <a:off x="845362" y="4104208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9"/>
                  </a:moveTo>
                  <a:lnTo>
                    <a:pt x="3047" y="3809"/>
                  </a:lnTo>
                </a:path>
              </a:pathLst>
            </a:custGeom>
            <a:ln w="761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5" name="object 405"/>
            <p:cNvSpPr/>
            <p:nvPr/>
          </p:nvSpPr>
          <p:spPr>
            <a:xfrm>
              <a:off x="845362" y="4122483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03"/>
                  </a:moveTo>
                  <a:lnTo>
                    <a:pt x="3047" y="3803"/>
                  </a:lnTo>
                </a:path>
              </a:pathLst>
            </a:custGeom>
            <a:ln w="76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6" name="object 406"/>
            <p:cNvSpPr/>
            <p:nvPr/>
          </p:nvSpPr>
          <p:spPr>
            <a:xfrm>
              <a:off x="845362" y="4140746"/>
              <a:ext cx="0" cy="7620"/>
            </a:xfrm>
            <a:custGeom>
              <a:avLst/>
              <a:gdLst/>
              <a:ahLst/>
              <a:cxnLst/>
              <a:rect l="l" t="t" r="r" b="b"/>
              <a:pathLst>
                <a:path h="7620">
                  <a:moveTo>
                    <a:pt x="-3047" y="3810"/>
                  </a:moveTo>
                  <a:lnTo>
                    <a:pt x="3047" y="3810"/>
                  </a:lnTo>
                </a:path>
              </a:pathLst>
            </a:custGeom>
            <a:ln w="762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7" name="object 407"/>
            <p:cNvSpPr/>
            <p:nvPr/>
          </p:nvSpPr>
          <p:spPr>
            <a:xfrm>
              <a:off x="842314" y="4159021"/>
              <a:ext cx="5870575" cy="0"/>
            </a:xfrm>
            <a:custGeom>
              <a:avLst/>
              <a:gdLst/>
              <a:ahLst/>
              <a:cxnLst/>
              <a:rect l="l" t="t" r="r" b="b"/>
              <a:pathLst>
                <a:path w="5870575">
                  <a:moveTo>
                    <a:pt x="0" y="0"/>
                  </a:moveTo>
                  <a:lnTo>
                    <a:pt x="7620" y="0"/>
                  </a:lnTo>
                </a:path>
                <a:path w="5870575">
                  <a:moveTo>
                    <a:pt x="18287" y="0"/>
                  </a:moveTo>
                  <a:lnTo>
                    <a:pt x="25895" y="0"/>
                  </a:lnTo>
                </a:path>
                <a:path w="5870575">
                  <a:moveTo>
                    <a:pt x="36563" y="0"/>
                  </a:moveTo>
                  <a:lnTo>
                    <a:pt x="44170" y="0"/>
                  </a:lnTo>
                </a:path>
                <a:path w="5870575">
                  <a:moveTo>
                    <a:pt x="54838" y="0"/>
                  </a:moveTo>
                  <a:lnTo>
                    <a:pt x="62458" y="0"/>
                  </a:lnTo>
                </a:path>
                <a:path w="5870575">
                  <a:moveTo>
                    <a:pt x="73113" y="0"/>
                  </a:moveTo>
                  <a:lnTo>
                    <a:pt x="80733" y="0"/>
                  </a:lnTo>
                </a:path>
                <a:path w="5870575">
                  <a:moveTo>
                    <a:pt x="91389" y="0"/>
                  </a:moveTo>
                  <a:lnTo>
                    <a:pt x="99009" y="0"/>
                  </a:lnTo>
                </a:path>
                <a:path w="5870575">
                  <a:moveTo>
                    <a:pt x="109677" y="0"/>
                  </a:moveTo>
                  <a:lnTo>
                    <a:pt x="117284" y="0"/>
                  </a:lnTo>
                </a:path>
                <a:path w="5870575">
                  <a:moveTo>
                    <a:pt x="127952" y="0"/>
                  </a:moveTo>
                  <a:lnTo>
                    <a:pt x="135572" y="0"/>
                  </a:lnTo>
                </a:path>
                <a:path w="5870575">
                  <a:moveTo>
                    <a:pt x="146227" y="0"/>
                  </a:moveTo>
                  <a:lnTo>
                    <a:pt x="153847" y="0"/>
                  </a:lnTo>
                </a:path>
                <a:path w="5870575">
                  <a:moveTo>
                    <a:pt x="164503" y="0"/>
                  </a:moveTo>
                  <a:lnTo>
                    <a:pt x="172123" y="0"/>
                  </a:lnTo>
                </a:path>
                <a:path w="5870575">
                  <a:moveTo>
                    <a:pt x="182791" y="0"/>
                  </a:moveTo>
                  <a:lnTo>
                    <a:pt x="190398" y="0"/>
                  </a:lnTo>
                </a:path>
                <a:path w="5870575">
                  <a:moveTo>
                    <a:pt x="201066" y="0"/>
                  </a:moveTo>
                  <a:lnTo>
                    <a:pt x="208673" y="0"/>
                  </a:lnTo>
                </a:path>
                <a:path w="5870575">
                  <a:moveTo>
                    <a:pt x="219341" y="0"/>
                  </a:moveTo>
                  <a:lnTo>
                    <a:pt x="226961" y="0"/>
                  </a:lnTo>
                </a:path>
                <a:path w="5870575">
                  <a:moveTo>
                    <a:pt x="237617" y="0"/>
                  </a:moveTo>
                  <a:lnTo>
                    <a:pt x="245237" y="0"/>
                  </a:lnTo>
                </a:path>
                <a:path w="5870575">
                  <a:moveTo>
                    <a:pt x="255892" y="0"/>
                  </a:moveTo>
                  <a:lnTo>
                    <a:pt x="263512" y="0"/>
                  </a:lnTo>
                </a:path>
                <a:path w="5870575">
                  <a:moveTo>
                    <a:pt x="274180" y="0"/>
                  </a:moveTo>
                  <a:lnTo>
                    <a:pt x="281787" y="0"/>
                  </a:lnTo>
                </a:path>
                <a:path w="5870575">
                  <a:moveTo>
                    <a:pt x="292455" y="0"/>
                  </a:moveTo>
                  <a:lnTo>
                    <a:pt x="300075" y="0"/>
                  </a:lnTo>
                </a:path>
                <a:path w="5870575">
                  <a:moveTo>
                    <a:pt x="310730" y="0"/>
                  </a:moveTo>
                  <a:lnTo>
                    <a:pt x="318350" y="0"/>
                  </a:lnTo>
                </a:path>
                <a:path w="5870575">
                  <a:moveTo>
                    <a:pt x="329006" y="0"/>
                  </a:moveTo>
                  <a:lnTo>
                    <a:pt x="336626" y="0"/>
                  </a:lnTo>
                </a:path>
                <a:path w="5870575">
                  <a:moveTo>
                    <a:pt x="347294" y="0"/>
                  </a:moveTo>
                  <a:lnTo>
                    <a:pt x="354901" y="0"/>
                  </a:lnTo>
                </a:path>
                <a:path w="5870575">
                  <a:moveTo>
                    <a:pt x="365569" y="0"/>
                  </a:moveTo>
                  <a:lnTo>
                    <a:pt x="373189" y="0"/>
                  </a:lnTo>
                </a:path>
                <a:path w="5870575">
                  <a:moveTo>
                    <a:pt x="383844" y="0"/>
                  </a:moveTo>
                  <a:lnTo>
                    <a:pt x="391464" y="0"/>
                  </a:lnTo>
                </a:path>
                <a:path w="5870575">
                  <a:moveTo>
                    <a:pt x="402120" y="0"/>
                  </a:moveTo>
                  <a:lnTo>
                    <a:pt x="409740" y="0"/>
                  </a:lnTo>
                </a:path>
                <a:path w="5870575">
                  <a:moveTo>
                    <a:pt x="420408" y="0"/>
                  </a:moveTo>
                  <a:lnTo>
                    <a:pt x="428015" y="0"/>
                  </a:lnTo>
                </a:path>
                <a:path w="5870575">
                  <a:moveTo>
                    <a:pt x="438683" y="0"/>
                  </a:moveTo>
                  <a:lnTo>
                    <a:pt x="446290" y="0"/>
                  </a:lnTo>
                </a:path>
                <a:path w="5870575">
                  <a:moveTo>
                    <a:pt x="456958" y="0"/>
                  </a:moveTo>
                  <a:lnTo>
                    <a:pt x="464578" y="0"/>
                  </a:lnTo>
                </a:path>
                <a:path w="5870575">
                  <a:moveTo>
                    <a:pt x="475234" y="0"/>
                  </a:moveTo>
                  <a:lnTo>
                    <a:pt x="482853" y="0"/>
                  </a:lnTo>
                </a:path>
                <a:path w="5870575">
                  <a:moveTo>
                    <a:pt x="493509" y="0"/>
                  </a:moveTo>
                  <a:lnTo>
                    <a:pt x="501129" y="0"/>
                  </a:lnTo>
                </a:path>
                <a:path w="5870575">
                  <a:moveTo>
                    <a:pt x="511797" y="0"/>
                  </a:moveTo>
                  <a:lnTo>
                    <a:pt x="519404" y="0"/>
                  </a:lnTo>
                </a:path>
                <a:path w="5870575">
                  <a:moveTo>
                    <a:pt x="530072" y="0"/>
                  </a:moveTo>
                  <a:lnTo>
                    <a:pt x="537692" y="0"/>
                  </a:lnTo>
                </a:path>
                <a:path w="5870575">
                  <a:moveTo>
                    <a:pt x="548347" y="0"/>
                  </a:moveTo>
                  <a:lnTo>
                    <a:pt x="555967" y="0"/>
                  </a:lnTo>
                </a:path>
                <a:path w="5870575">
                  <a:moveTo>
                    <a:pt x="566623" y="0"/>
                  </a:moveTo>
                  <a:lnTo>
                    <a:pt x="574243" y="0"/>
                  </a:lnTo>
                </a:path>
                <a:path w="5870575">
                  <a:moveTo>
                    <a:pt x="584911" y="0"/>
                  </a:moveTo>
                  <a:lnTo>
                    <a:pt x="592518" y="0"/>
                  </a:lnTo>
                </a:path>
                <a:path w="5870575">
                  <a:moveTo>
                    <a:pt x="603186" y="0"/>
                  </a:moveTo>
                  <a:lnTo>
                    <a:pt x="610793" y="0"/>
                  </a:lnTo>
                </a:path>
                <a:path w="5870575">
                  <a:moveTo>
                    <a:pt x="621461" y="0"/>
                  </a:moveTo>
                  <a:lnTo>
                    <a:pt x="629081" y="0"/>
                  </a:lnTo>
                </a:path>
                <a:path w="5870575">
                  <a:moveTo>
                    <a:pt x="639737" y="0"/>
                  </a:moveTo>
                  <a:lnTo>
                    <a:pt x="647357" y="0"/>
                  </a:lnTo>
                </a:path>
                <a:path w="5870575">
                  <a:moveTo>
                    <a:pt x="658012" y="0"/>
                  </a:moveTo>
                  <a:lnTo>
                    <a:pt x="665632" y="0"/>
                  </a:lnTo>
                </a:path>
                <a:path w="5870575">
                  <a:moveTo>
                    <a:pt x="676300" y="0"/>
                  </a:moveTo>
                  <a:lnTo>
                    <a:pt x="683907" y="0"/>
                  </a:lnTo>
                </a:path>
                <a:path w="5870575">
                  <a:moveTo>
                    <a:pt x="694575" y="0"/>
                  </a:moveTo>
                  <a:lnTo>
                    <a:pt x="702195" y="0"/>
                  </a:lnTo>
                </a:path>
                <a:path w="5870575">
                  <a:moveTo>
                    <a:pt x="712851" y="0"/>
                  </a:moveTo>
                  <a:lnTo>
                    <a:pt x="720471" y="0"/>
                  </a:lnTo>
                </a:path>
                <a:path w="5870575">
                  <a:moveTo>
                    <a:pt x="731126" y="0"/>
                  </a:moveTo>
                  <a:lnTo>
                    <a:pt x="738746" y="0"/>
                  </a:lnTo>
                </a:path>
                <a:path w="5870575">
                  <a:moveTo>
                    <a:pt x="749414" y="0"/>
                  </a:moveTo>
                  <a:lnTo>
                    <a:pt x="757021" y="0"/>
                  </a:lnTo>
                </a:path>
                <a:path w="5870575">
                  <a:moveTo>
                    <a:pt x="767689" y="0"/>
                  </a:moveTo>
                  <a:lnTo>
                    <a:pt x="775296" y="0"/>
                  </a:lnTo>
                </a:path>
                <a:path w="5870575">
                  <a:moveTo>
                    <a:pt x="785964" y="0"/>
                  </a:moveTo>
                  <a:lnTo>
                    <a:pt x="793584" y="0"/>
                  </a:lnTo>
                </a:path>
                <a:path w="5870575">
                  <a:moveTo>
                    <a:pt x="804240" y="0"/>
                  </a:moveTo>
                  <a:lnTo>
                    <a:pt x="811860" y="0"/>
                  </a:lnTo>
                </a:path>
                <a:path w="5870575">
                  <a:moveTo>
                    <a:pt x="822515" y="0"/>
                  </a:moveTo>
                  <a:lnTo>
                    <a:pt x="830135" y="0"/>
                  </a:lnTo>
                </a:path>
                <a:path w="5870575">
                  <a:moveTo>
                    <a:pt x="840803" y="0"/>
                  </a:moveTo>
                  <a:lnTo>
                    <a:pt x="848410" y="0"/>
                  </a:lnTo>
                </a:path>
                <a:path w="5870575">
                  <a:moveTo>
                    <a:pt x="859078" y="0"/>
                  </a:moveTo>
                  <a:lnTo>
                    <a:pt x="866698" y="0"/>
                  </a:lnTo>
                </a:path>
                <a:path w="5870575">
                  <a:moveTo>
                    <a:pt x="877354" y="0"/>
                  </a:moveTo>
                  <a:lnTo>
                    <a:pt x="884974" y="0"/>
                  </a:lnTo>
                </a:path>
                <a:path w="5870575">
                  <a:moveTo>
                    <a:pt x="895629" y="0"/>
                  </a:moveTo>
                  <a:lnTo>
                    <a:pt x="903249" y="0"/>
                  </a:lnTo>
                </a:path>
                <a:path w="5870575">
                  <a:moveTo>
                    <a:pt x="913917" y="0"/>
                  </a:moveTo>
                  <a:lnTo>
                    <a:pt x="921524" y="0"/>
                  </a:lnTo>
                </a:path>
                <a:path w="5870575">
                  <a:moveTo>
                    <a:pt x="932192" y="0"/>
                  </a:moveTo>
                  <a:lnTo>
                    <a:pt x="939812" y="0"/>
                  </a:lnTo>
                </a:path>
                <a:path w="5870575">
                  <a:moveTo>
                    <a:pt x="950467" y="0"/>
                  </a:moveTo>
                  <a:lnTo>
                    <a:pt x="958088" y="0"/>
                  </a:lnTo>
                </a:path>
                <a:path w="5870575">
                  <a:moveTo>
                    <a:pt x="968743" y="0"/>
                  </a:moveTo>
                  <a:lnTo>
                    <a:pt x="976363" y="0"/>
                  </a:lnTo>
                </a:path>
                <a:path w="5870575">
                  <a:moveTo>
                    <a:pt x="987031" y="0"/>
                  </a:moveTo>
                  <a:lnTo>
                    <a:pt x="994638" y="0"/>
                  </a:lnTo>
                </a:path>
                <a:path w="5870575">
                  <a:moveTo>
                    <a:pt x="1005306" y="0"/>
                  </a:moveTo>
                  <a:lnTo>
                    <a:pt x="1012913" y="0"/>
                  </a:lnTo>
                </a:path>
                <a:path w="5870575">
                  <a:moveTo>
                    <a:pt x="1023581" y="0"/>
                  </a:moveTo>
                  <a:lnTo>
                    <a:pt x="1031201" y="0"/>
                  </a:lnTo>
                </a:path>
                <a:path w="5870575">
                  <a:moveTo>
                    <a:pt x="1041857" y="0"/>
                  </a:moveTo>
                  <a:lnTo>
                    <a:pt x="1049477" y="0"/>
                  </a:lnTo>
                </a:path>
                <a:path w="5870575">
                  <a:moveTo>
                    <a:pt x="1060132" y="0"/>
                  </a:moveTo>
                  <a:lnTo>
                    <a:pt x="1067752" y="0"/>
                  </a:lnTo>
                </a:path>
                <a:path w="5870575">
                  <a:moveTo>
                    <a:pt x="1078420" y="0"/>
                  </a:moveTo>
                  <a:lnTo>
                    <a:pt x="1086027" y="0"/>
                  </a:lnTo>
                </a:path>
                <a:path w="5870575">
                  <a:moveTo>
                    <a:pt x="1096695" y="0"/>
                  </a:moveTo>
                  <a:lnTo>
                    <a:pt x="1104315" y="0"/>
                  </a:lnTo>
                </a:path>
                <a:path w="5870575">
                  <a:moveTo>
                    <a:pt x="1114971" y="0"/>
                  </a:moveTo>
                  <a:lnTo>
                    <a:pt x="1122591" y="0"/>
                  </a:lnTo>
                </a:path>
                <a:path w="5870575">
                  <a:moveTo>
                    <a:pt x="1133246" y="0"/>
                  </a:moveTo>
                  <a:lnTo>
                    <a:pt x="1140866" y="0"/>
                  </a:lnTo>
                </a:path>
                <a:path w="5870575">
                  <a:moveTo>
                    <a:pt x="1151534" y="0"/>
                  </a:moveTo>
                  <a:lnTo>
                    <a:pt x="1159141" y="0"/>
                  </a:lnTo>
                </a:path>
                <a:path w="5870575">
                  <a:moveTo>
                    <a:pt x="1169809" y="0"/>
                  </a:moveTo>
                  <a:lnTo>
                    <a:pt x="1177417" y="0"/>
                  </a:lnTo>
                </a:path>
                <a:path w="5870575">
                  <a:moveTo>
                    <a:pt x="1188085" y="0"/>
                  </a:moveTo>
                  <a:lnTo>
                    <a:pt x="1195705" y="0"/>
                  </a:lnTo>
                </a:path>
                <a:path w="5870575">
                  <a:moveTo>
                    <a:pt x="1206360" y="0"/>
                  </a:moveTo>
                  <a:lnTo>
                    <a:pt x="1213980" y="0"/>
                  </a:lnTo>
                </a:path>
                <a:path w="5870575">
                  <a:moveTo>
                    <a:pt x="1224635" y="0"/>
                  </a:moveTo>
                  <a:lnTo>
                    <a:pt x="1232255" y="0"/>
                  </a:lnTo>
                </a:path>
                <a:path w="5870575">
                  <a:moveTo>
                    <a:pt x="1242923" y="0"/>
                  </a:moveTo>
                  <a:lnTo>
                    <a:pt x="1250530" y="0"/>
                  </a:lnTo>
                </a:path>
                <a:path w="5870575">
                  <a:moveTo>
                    <a:pt x="1261198" y="0"/>
                  </a:moveTo>
                  <a:lnTo>
                    <a:pt x="1268818" y="0"/>
                  </a:lnTo>
                </a:path>
                <a:path w="5870575">
                  <a:moveTo>
                    <a:pt x="1279474" y="0"/>
                  </a:moveTo>
                  <a:lnTo>
                    <a:pt x="1287094" y="0"/>
                  </a:lnTo>
                </a:path>
                <a:path w="5870575">
                  <a:moveTo>
                    <a:pt x="1297749" y="0"/>
                  </a:moveTo>
                  <a:lnTo>
                    <a:pt x="1305369" y="0"/>
                  </a:lnTo>
                </a:path>
                <a:path w="5870575">
                  <a:moveTo>
                    <a:pt x="1316037" y="0"/>
                  </a:moveTo>
                  <a:lnTo>
                    <a:pt x="1323644" y="0"/>
                  </a:lnTo>
                </a:path>
                <a:path w="5870575">
                  <a:moveTo>
                    <a:pt x="1334312" y="0"/>
                  </a:moveTo>
                  <a:lnTo>
                    <a:pt x="1341932" y="0"/>
                  </a:lnTo>
                </a:path>
                <a:path w="5870575">
                  <a:moveTo>
                    <a:pt x="1352588" y="0"/>
                  </a:moveTo>
                  <a:lnTo>
                    <a:pt x="1360208" y="0"/>
                  </a:lnTo>
                </a:path>
                <a:path w="5870575">
                  <a:moveTo>
                    <a:pt x="1370863" y="0"/>
                  </a:moveTo>
                  <a:lnTo>
                    <a:pt x="1378483" y="0"/>
                  </a:lnTo>
                </a:path>
                <a:path w="5870575">
                  <a:moveTo>
                    <a:pt x="1389151" y="0"/>
                  </a:moveTo>
                  <a:lnTo>
                    <a:pt x="1396758" y="0"/>
                  </a:lnTo>
                </a:path>
                <a:path w="5870575">
                  <a:moveTo>
                    <a:pt x="1407426" y="0"/>
                  </a:moveTo>
                  <a:lnTo>
                    <a:pt x="1415034" y="0"/>
                  </a:lnTo>
                </a:path>
                <a:path w="5870575">
                  <a:moveTo>
                    <a:pt x="1425702" y="0"/>
                  </a:moveTo>
                  <a:lnTo>
                    <a:pt x="1433322" y="0"/>
                  </a:lnTo>
                </a:path>
                <a:path w="5870575">
                  <a:moveTo>
                    <a:pt x="1443977" y="0"/>
                  </a:moveTo>
                  <a:lnTo>
                    <a:pt x="1451597" y="0"/>
                  </a:lnTo>
                </a:path>
                <a:path w="5870575">
                  <a:moveTo>
                    <a:pt x="1462252" y="0"/>
                  </a:moveTo>
                  <a:lnTo>
                    <a:pt x="1469872" y="0"/>
                  </a:lnTo>
                </a:path>
                <a:path w="5870575">
                  <a:moveTo>
                    <a:pt x="1480540" y="0"/>
                  </a:moveTo>
                  <a:lnTo>
                    <a:pt x="1488147" y="0"/>
                  </a:lnTo>
                </a:path>
                <a:path w="5870575">
                  <a:moveTo>
                    <a:pt x="1498815" y="0"/>
                  </a:moveTo>
                  <a:lnTo>
                    <a:pt x="1506435" y="0"/>
                  </a:lnTo>
                </a:path>
                <a:path w="5870575">
                  <a:moveTo>
                    <a:pt x="1517091" y="0"/>
                  </a:moveTo>
                  <a:lnTo>
                    <a:pt x="1524711" y="0"/>
                  </a:lnTo>
                </a:path>
                <a:path w="5870575">
                  <a:moveTo>
                    <a:pt x="1535366" y="0"/>
                  </a:moveTo>
                  <a:lnTo>
                    <a:pt x="1542986" y="0"/>
                  </a:lnTo>
                </a:path>
                <a:path w="5870575">
                  <a:moveTo>
                    <a:pt x="1553654" y="0"/>
                  </a:moveTo>
                  <a:lnTo>
                    <a:pt x="1561261" y="0"/>
                  </a:lnTo>
                </a:path>
                <a:path w="5870575">
                  <a:moveTo>
                    <a:pt x="1571929" y="0"/>
                  </a:moveTo>
                  <a:lnTo>
                    <a:pt x="1579537" y="0"/>
                  </a:lnTo>
                </a:path>
                <a:path w="5870575">
                  <a:moveTo>
                    <a:pt x="1590205" y="0"/>
                  </a:moveTo>
                  <a:lnTo>
                    <a:pt x="1597825" y="0"/>
                  </a:lnTo>
                </a:path>
                <a:path w="5870575">
                  <a:moveTo>
                    <a:pt x="1608480" y="0"/>
                  </a:moveTo>
                  <a:lnTo>
                    <a:pt x="1616100" y="0"/>
                  </a:lnTo>
                </a:path>
                <a:path w="5870575">
                  <a:moveTo>
                    <a:pt x="1626755" y="0"/>
                  </a:moveTo>
                  <a:lnTo>
                    <a:pt x="1634375" y="0"/>
                  </a:lnTo>
                </a:path>
                <a:path w="5870575">
                  <a:moveTo>
                    <a:pt x="1645043" y="0"/>
                  </a:moveTo>
                  <a:lnTo>
                    <a:pt x="1652651" y="0"/>
                  </a:lnTo>
                </a:path>
                <a:path w="5870575">
                  <a:moveTo>
                    <a:pt x="1663319" y="0"/>
                  </a:moveTo>
                  <a:lnTo>
                    <a:pt x="1670939" y="0"/>
                  </a:lnTo>
                </a:path>
                <a:path w="5870575">
                  <a:moveTo>
                    <a:pt x="1681594" y="0"/>
                  </a:moveTo>
                  <a:lnTo>
                    <a:pt x="1689214" y="0"/>
                  </a:lnTo>
                </a:path>
                <a:path w="5870575">
                  <a:moveTo>
                    <a:pt x="1699869" y="0"/>
                  </a:moveTo>
                  <a:lnTo>
                    <a:pt x="1707489" y="0"/>
                  </a:lnTo>
                </a:path>
                <a:path w="5870575">
                  <a:moveTo>
                    <a:pt x="1718157" y="0"/>
                  </a:moveTo>
                  <a:lnTo>
                    <a:pt x="1725764" y="0"/>
                  </a:lnTo>
                </a:path>
                <a:path w="5870575">
                  <a:moveTo>
                    <a:pt x="1736432" y="0"/>
                  </a:moveTo>
                  <a:lnTo>
                    <a:pt x="1744040" y="0"/>
                  </a:lnTo>
                </a:path>
                <a:path w="5870575">
                  <a:moveTo>
                    <a:pt x="1754708" y="0"/>
                  </a:moveTo>
                  <a:lnTo>
                    <a:pt x="1762328" y="0"/>
                  </a:lnTo>
                </a:path>
                <a:path w="5870575">
                  <a:moveTo>
                    <a:pt x="1772983" y="0"/>
                  </a:moveTo>
                  <a:lnTo>
                    <a:pt x="1780603" y="0"/>
                  </a:lnTo>
                </a:path>
                <a:path w="5870575">
                  <a:moveTo>
                    <a:pt x="1791258" y="0"/>
                  </a:moveTo>
                  <a:lnTo>
                    <a:pt x="1798878" y="0"/>
                  </a:lnTo>
                </a:path>
                <a:path w="5870575">
                  <a:moveTo>
                    <a:pt x="1809546" y="0"/>
                  </a:moveTo>
                  <a:lnTo>
                    <a:pt x="1817154" y="0"/>
                  </a:lnTo>
                </a:path>
                <a:path w="5870575">
                  <a:moveTo>
                    <a:pt x="1827822" y="0"/>
                  </a:moveTo>
                  <a:lnTo>
                    <a:pt x="1835442" y="0"/>
                  </a:lnTo>
                </a:path>
                <a:path w="5870575">
                  <a:moveTo>
                    <a:pt x="1846097" y="0"/>
                  </a:moveTo>
                  <a:lnTo>
                    <a:pt x="1853717" y="0"/>
                  </a:lnTo>
                </a:path>
                <a:path w="5870575">
                  <a:moveTo>
                    <a:pt x="1864372" y="0"/>
                  </a:moveTo>
                  <a:lnTo>
                    <a:pt x="1871992" y="0"/>
                  </a:lnTo>
                </a:path>
                <a:path w="5870575">
                  <a:moveTo>
                    <a:pt x="1882660" y="0"/>
                  </a:moveTo>
                  <a:lnTo>
                    <a:pt x="1890267" y="0"/>
                  </a:lnTo>
                </a:path>
                <a:path w="5870575">
                  <a:moveTo>
                    <a:pt x="1900936" y="0"/>
                  </a:moveTo>
                  <a:lnTo>
                    <a:pt x="1908556" y="0"/>
                  </a:lnTo>
                </a:path>
                <a:path w="5870575">
                  <a:moveTo>
                    <a:pt x="1919211" y="0"/>
                  </a:moveTo>
                  <a:lnTo>
                    <a:pt x="1926831" y="0"/>
                  </a:lnTo>
                </a:path>
                <a:path w="5870575">
                  <a:moveTo>
                    <a:pt x="1937486" y="0"/>
                  </a:moveTo>
                  <a:lnTo>
                    <a:pt x="1945106" y="0"/>
                  </a:lnTo>
                </a:path>
                <a:path w="5870575">
                  <a:moveTo>
                    <a:pt x="1955774" y="0"/>
                  </a:moveTo>
                  <a:lnTo>
                    <a:pt x="1963381" y="0"/>
                  </a:lnTo>
                </a:path>
                <a:path w="5870575">
                  <a:moveTo>
                    <a:pt x="1974049" y="0"/>
                  </a:moveTo>
                  <a:lnTo>
                    <a:pt x="1981657" y="0"/>
                  </a:lnTo>
                </a:path>
                <a:path w="5870575">
                  <a:moveTo>
                    <a:pt x="1992325" y="0"/>
                  </a:moveTo>
                  <a:lnTo>
                    <a:pt x="1999945" y="0"/>
                  </a:lnTo>
                </a:path>
                <a:path w="5870575">
                  <a:moveTo>
                    <a:pt x="2010600" y="0"/>
                  </a:moveTo>
                  <a:lnTo>
                    <a:pt x="2018220" y="0"/>
                  </a:lnTo>
                </a:path>
                <a:path w="5870575">
                  <a:moveTo>
                    <a:pt x="2028875" y="0"/>
                  </a:moveTo>
                  <a:lnTo>
                    <a:pt x="2036495" y="0"/>
                  </a:lnTo>
                </a:path>
                <a:path w="5870575">
                  <a:moveTo>
                    <a:pt x="2047163" y="0"/>
                  </a:moveTo>
                  <a:lnTo>
                    <a:pt x="2054771" y="0"/>
                  </a:lnTo>
                </a:path>
                <a:path w="5870575">
                  <a:moveTo>
                    <a:pt x="2065439" y="0"/>
                  </a:moveTo>
                  <a:lnTo>
                    <a:pt x="2073059" y="0"/>
                  </a:lnTo>
                </a:path>
                <a:path w="5870575">
                  <a:moveTo>
                    <a:pt x="2083714" y="0"/>
                  </a:moveTo>
                  <a:lnTo>
                    <a:pt x="2091334" y="0"/>
                  </a:lnTo>
                </a:path>
                <a:path w="5870575">
                  <a:moveTo>
                    <a:pt x="2101989" y="0"/>
                  </a:moveTo>
                  <a:lnTo>
                    <a:pt x="2109609" y="0"/>
                  </a:lnTo>
                </a:path>
                <a:path w="5870575">
                  <a:moveTo>
                    <a:pt x="2120277" y="0"/>
                  </a:moveTo>
                  <a:lnTo>
                    <a:pt x="2127885" y="0"/>
                  </a:lnTo>
                </a:path>
                <a:path w="5870575">
                  <a:moveTo>
                    <a:pt x="2138553" y="0"/>
                  </a:moveTo>
                  <a:lnTo>
                    <a:pt x="2146160" y="0"/>
                  </a:lnTo>
                </a:path>
                <a:path w="5870575">
                  <a:moveTo>
                    <a:pt x="2156828" y="0"/>
                  </a:moveTo>
                  <a:lnTo>
                    <a:pt x="2164448" y="0"/>
                  </a:lnTo>
                </a:path>
                <a:path w="5870575">
                  <a:moveTo>
                    <a:pt x="2175103" y="0"/>
                  </a:moveTo>
                  <a:lnTo>
                    <a:pt x="2182723" y="0"/>
                  </a:lnTo>
                </a:path>
                <a:path w="5870575">
                  <a:moveTo>
                    <a:pt x="2193378" y="0"/>
                  </a:moveTo>
                  <a:lnTo>
                    <a:pt x="2200998" y="0"/>
                  </a:lnTo>
                </a:path>
                <a:path w="5870575">
                  <a:moveTo>
                    <a:pt x="2211666" y="0"/>
                  </a:moveTo>
                  <a:lnTo>
                    <a:pt x="2219274" y="0"/>
                  </a:lnTo>
                </a:path>
                <a:path w="5870575">
                  <a:moveTo>
                    <a:pt x="2229942" y="0"/>
                  </a:moveTo>
                  <a:lnTo>
                    <a:pt x="2237562" y="0"/>
                  </a:lnTo>
                </a:path>
                <a:path w="5870575">
                  <a:moveTo>
                    <a:pt x="2248217" y="0"/>
                  </a:moveTo>
                  <a:lnTo>
                    <a:pt x="2255837" y="0"/>
                  </a:lnTo>
                </a:path>
                <a:path w="5870575">
                  <a:moveTo>
                    <a:pt x="2266492" y="0"/>
                  </a:moveTo>
                  <a:lnTo>
                    <a:pt x="2274112" y="0"/>
                  </a:lnTo>
                </a:path>
                <a:path w="5870575">
                  <a:moveTo>
                    <a:pt x="2284780" y="0"/>
                  </a:moveTo>
                  <a:lnTo>
                    <a:pt x="2292388" y="0"/>
                  </a:lnTo>
                </a:path>
                <a:path w="5870575">
                  <a:moveTo>
                    <a:pt x="2303056" y="0"/>
                  </a:moveTo>
                  <a:lnTo>
                    <a:pt x="2310663" y="0"/>
                  </a:lnTo>
                </a:path>
                <a:path w="5870575">
                  <a:moveTo>
                    <a:pt x="2321331" y="0"/>
                  </a:moveTo>
                  <a:lnTo>
                    <a:pt x="2328951" y="0"/>
                  </a:lnTo>
                </a:path>
                <a:path w="5870575">
                  <a:moveTo>
                    <a:pt x="2339606" y="0"/>
                  </a:moveTo>
                  <a:lnTo>
                    <a:pt x="2347226" y="0"/>
                  </a:lnTo>
                </a:path>
                <a:path w="5870575">
                  <a:moveTo>
                    <a:pt x="2357882" y="0"/>
                  </a:moveTo>
                  <a:lnTo>
                    <a:pt x="2365502" y="0"/>
                  </a:lnTo>
                </a:path>
                <a:path w="5870575">
                  <a:moveTo>
                    <a:pt x="2376170" y="0"/>
                  </a:moveTo>
                  <a:lnTo>
                    <a:pt x="2383777" y="0"/>
                  </a:lnTo>
                </a:path>
                <a:path w="5870575">
                  <a:moveTo>
                    <a:pt x="2394445" y="0"/>
                  </a:moveTo>
                  <a:lnTo>
                    <a:pt x="2402065" y="0"/>
                  </a:lnTo>
                </a:path>
                <a:path w="5870575">
                  <a:moveTo>
                    <a:pt x="2412720" y="0"/>
                  </a:moveTo>
                  <a:lnTo>
                    <a:pt x="2420340" y="0"/>
                  </a:lnTo>
                </a:path>
                <a:path w="5870575">
                  <a:moveTo>
                    <a:pt x="2430995" y="0"/>
                  </a:moveTo>
                  <a:lnTo>
                    <a:pt x="2438615" y="0"/>
                  </a:lnTo>
                </a:path>
                <a:path w="5870575">
                  <a:moveTo>
                    <a:pt x="2449283" y="0"/>
                  </a:moveTo>
                  <a:lnTo>
                    <a:pt x="2456891" y="0"/>
                  </a:lnTo>
                </a:path>
                <a:path w="5870575">
                  <a:moveTo>
                    <a:pt x="2467559" y="0"/>
                  </a:moveTo>
                  <a:lnTo>
                    <a:pt x="2475179" y="0"/>
                  </a:lnTo>
                </a:path>
                <a:path w="5870575">
                  <a:moveTo>
                    <a:pt x="2485834" y="0"/>
                  </a:moveTo>
                  <a:lnTo>
                    <a:pt x="2493454" y="0"/>
                  </a:lnTo>
                </a:path>
                <a:path w="5870575">
                  <a:moveTo>
                    <a:pt x="2504109" y="0"/>
                  </a:moveTo>
                  <a:lnTo>
                    <a:pt x="2511729" y="0"/>
                  </a:lnTo>
                </a:path>
                <a:path w="5870575">
                  <a:moveTo>
                    <a:pt x="2522397" y="0"/>
                  </a:moveTo>
                  <a:lnTo>
                    <a:pt x="2530005" y="0"/>
                  </a:lnTo>
                </a:path>
                <a:path w="5870575">
                  <a:moveTo>
                    <a:pt x="2540673" y="0"/>
                  </a:moveTo>
                  <a:lnTo>
                    <a:pt x="2548280" y="0"/>
                  </a:lnTo>
                </a:path>
                <a:path w="5870575">
                  <a:moveTo>
                    <a:pt x="2558948" y="0"/>
                  </a:moveTo>
                  <a:lnTo>
                    <a:pt x="2566568" y="0"/>
                  </a:lnTo>
                </a:path>
                <a:path w="5870575">
                  <a:moveTo>
                    <a:pt x="2577223" y="0"/>
                  </a:moveTo>
                  <a:lnTo>
                    <a:pt x="2584843" y="0"/>
                  </a:lnTo>
                </a:path>
                <a:path w="5870575">
                  <a:moveTo>
                    <a:pt x="2595499" y="0"/>
                  </a:moveTo>
                  <a:lnTo>
                    <a:pt x="2603118" y="0"/>
                  </a:lnTo>
                </a:path>
                <a:path w="5870575">
                  <a:moveTo>
                    <a:pt x="2613787" y="0"/>
                  </a:moveTo>
                  <a:lnTo>
                    <a:pt x="2621394" y="0"/>
                  </a:lnTo>
                </a:path>
                <a:path w="5870575">
                  <a:moveTo>
                    <a:pt x="2632062" y="0"/>
                  </a:moveTo>
                  <a:lnTo>
                    <a:pt x="2639682" y="0"/>
                  </a:lnTo>
                </a:path>
                <a:path w="5870575">
                  <a:moveTo>
                    <a:pt x="2650337" y="0"/>
                  </a:moveTo>
                  <a:lnTo>
                    <a:pt x="2657957" y="0"/>
                  </a:lnTo>
                </a:path>
                <a:path w="5870575">
                  <a:moveTo>
                    <a:pt x="2668612" y="0"/>
                  </a:moveTo>
                  <a:lnTo>
                    <a:pt x="2676232" y="0"/>
                  </a:lnTo>
                </a:path>
                <a:path w="5870575">
                  <a:moveTo>
                    <a:pt x="2686900" y="0"/>
                  </a:moveTo>
                  <a:lnTo>
                    <a:pt x="2694508" y="0"/>
                  </a:lnTo>
                </a:path>
                <a:path w="5870575">
                  <a:moveTo>
                    <a:pt x="2705176" y="0"/>
                  </a:moveTo>
                  <a:lnTo>
                    <a:pt x="2712783" y="0"/>
                  </a:lnTo>
                </a:path>
                <a:path w="5870575">
                  <a:moveTo>
                    <a:pt x="2723451" y="0"/>
                  </a:moveTo>
                  <a:lnTo>
                    <a:pt x="2731071" y="0"/>
                  </a:lnTo>
                </a:path>
                <a:path w="5870575">
                  <a:moveTo>
                    <a:pt x="2741726" y="0"/>
                  </a:moveTo>
                  <a:lnTo>
                    <a:pt x="2749346" y="0"/>
                  </a:lnTo>
                </a:path>
                <a:path w="5870575">
                  <a:moveTo>
                    <a:pt x="2760002" y="0"/>
                  </a:moveTo>
                  <a:lnTo>
                    <a:pt x="2767622" y="0"/>
                  </a:lnTo>
                </a:path>
                <a:path w="5870575">
                  <a:moveTo>
                    <a:pt x="2778290" y="0"/>
                  </a:moveTo>
                  <a:lnTo>
                    <a:pt x="2785897" y="0"/>
                  </a:lnTo>
                </a:path>
                <a:path w="5870575">
                  <a:moveTo>
                    <a:pt x="2796565" y="0"/>
                  </a:moveTo>
                  <a:lnTo>
                    <a:pt x="2804185" y="0"/>
                  </a:lnTo>
                </a:path>
                <a:path w="5870575">
                  <a:moveTo>
                    <a:pt x="2814840" y="0"/>
                  </a:moveTo>
                  <a:lnTo>
                    <a:pt x="2822460" y="0"/>
                  </a:lnTo>
                </a:path>
                <a:path w="5870575">
                  <a:moveTo>
                    <a:pt x="2833116" y="0"/>
                  </a:moveTo>
                  <a:lnTo>
                    <a:pt x="2840736" y="0"/>
                  </a:lnTo>
                </a:path>
                <a:path w="5870575">
                  <a:moveTo>
                    <a:pt x="2851404" y="0"/>
                  </a:moveTo>
                  <a:lnTo>
                    <a:pt x="2859011" y="0"/>
                  </a:lnTo>
                </a:path>
                <a:path w="5870575">
                  <a:moveTo>
                    <a:pt x="2869679" y="0"/>
                  </a:moveTo>
                  <a:lnTo>
                    <a:pt x="2877286" y="0"/>
                  </a:lnTo>
                </a:path>
                <a:path w="5870575">
                  <a:moveTo>
                    <a:pt x="2887954" y="0"/>
                  </a:moveTo>
                  <a:lnTo>
                    <a:pt x="2895574" y="0"/>
                  </a:lnTo>
                </a:path>
                <a:path w="5870575">
                  <a:moveTo>
                    <a:pt x="2906229" y="0"/>
                  </a:moveTo>
                  <a:lnTo>
                    <a:pt x="2913849" y="0"/>
                  </a:lnTo>
                </a:path>
                <a:path w="5870575">
                  <a:moveTo>
                    <a:pt x="2924505" y="0"/>
                  </a:moveTo>
                  <a:lnTo>
                    <a:pt x="2932125" y="0"/>
                  </a:lnTo>
                </a:path>
                <a:path w="5870575">
                  <a:moveTo>
                    <a:pt x="2942793" y="0"/>
                  </a:moveTo>
                  <a:lnTo>
                    <a:pt x="2950400" y="0"/>
                  </a:lnTo>
                </a:path>
                <a:path w="5870575">
                  <a:moveTo>
                    <a:pt x="2961068" y="0"/>
                  </a:moveTo>
                  <a:lnTo>
                    <a:pt x="2968688" y="0"/>
                  </a:lnTo>
                </a:path>
                <a:path w="5870575">
                  <a:moveTo>
                    <a:pt x="2979343" y="0"/>
                  </a:moveTo>
                  <a:lnTo>
                    <a:pt x="2986963" y="0"/>
                  </a:lnTo>
                </a:path>
                <a:path w="5870575">
                  <a:moveTo>
                    <a:pt x="2997619" y="0"/>
                  </a:moveTo>
                  <a:lnTo>
                    <a:pt x="3005239" y="0"/>
                  </a:lnTo>
                </a:path>
                <a:path w="5870575">
                  <a:moveTo>
                    <a:pt x="3015907" y="0"/>
                  </a:moveTo>
                  <a:lnTo>
                    <a:pt x="3023514" y="0"/>
                  </a:lnTo>
                </a:path>
                <a:path w="5870575">
                  <a:moveTo>
                    <a:pt x="3034182" y="0"/>
                  </a:moveTo>
                  <a:lnTo>
                    <a:pt x="3041802" y="0"/>
                  </a:lnTo>
                </a:path>
                <a:path w="5870575">
                  <a:moveTo>
                    <a:pt x="3052457" y="0"/>
                  </a:moveTo>
                  <a:lnTo>
                    <a:pt x="3060077" y="0"/>
                  </a:lnTo>
                </a:path>
                <a:path w="5870575">
                  <a:moveTo>
                    <a:pt x="3070732" y="0"/>
                  </a:moveTo>
                  <a:lnTo>
                    <a:pt x="3078353" y="0"/>
                  </a:lnTo>
                </a:path>
                <a:path w="5870575">
                  <a:moveTo>
                    <a:pt x="3089020" y="0"/>
                  </a:moveTo>
                  <a:lnTo>
                    <a:pt x="3096628" y="0"/>
                  </a:lnTo>
                </a:path>
                <a:path w="5870575">
                  <a:moveTo>
                    <a:pt x="3107296" y="0"/>
                  </a:moveTo>
                  <a:lnTo>
                    <a:pt x="3114903" y="0"/>
                  </a:lnTo>
                </a:path>
                <a:path w="5870575">
                  <a:moveTo>
                    <a:pt x="3125571" y="0"/>
                  </a:moveTo>
                  <a:lnTo>
                    <a:pt x="3133191" y="0"/>
                  </a:lnTo>
                </a:path>
                <a:path w="5870575">
                  <a:moveTo>
                    <a:pt x="3143846" y="0"/>
                  </a:moveTo>
                  <a:lnTo>
                    <a:pt x="3151466" y="0"/>
                  </a:lnTo>
                </a:path>
                <a:path w="5870575">
                  <a:moveTo>
                    <a:pt x="3162122" y="0"/>
                  </a:moveTo>
                  <a:lnTo>
                    <a:pt x="3169742" y="0"/>
                  </a:lnTo>
                </a:path>
                <a:path w="5870575">
                  <a:moveTo>
                    <a:pt x="3180410" y="0"/>
                  </a:moveTo>
                  <a:lnTo>
                    <a:pt x="3188017" y="0"/>
                  </a:lnTo>
                </a:path>
                <a:path w="5870575">
                  <a:moveTo>
                    <a:pt x="3198685" y="0"/>
                  </a:moveTo>
                  <a:lnTo>
                    <a:pt x="3206305" y="0"/>
                  </a:lnTo>
                </a:path>
                <a:path w="5870575">
                  <a:moveTo>
                    <a:pt x="3216960" y="0"/>
                  </a:moveTo>
                  <a:lnTo>
                    <a:pt x="3224580" y="0"/>
                  </a:lnTo>
                </a:path>
                <a:path w="5870575">
                  <a:moveTo>
                    <a:pt x="3235236" y="0"/>
                  </a:moveTo>
                  <a:lnTo>
                    <a:pt x="3242856" y="0"/>
                  </a:lnTo>
                </a:path>
                <a:path w="5870575">
                  <a:moveTo>
                    <a:pt x="3253524" y="0"/>
                  </a:moveTo>
                  <a:lnTo>
                    <a:pt x="3261131" y="0"/>
                  </a:lnTo>
                </a:path>
                <a:path w="5870575">
                  <a:moveTo>
                    <a:pt x="3271799" y="0"/>
                  </a:moveTo>
                  <a:lnTo>
                    <a:pt x="3279406" y="0"/>
                  </a:lnTo>
                </a:path>
                <a:path w="5870575">
                  <a:moveTo>
                    <a:pt x="3290074" y="0"/>
                  </a:moveTo>
                  <a:lnTo>
                    <a:pt x="3297694" y="0"/>
                  </a:lnTo>
                </a:path>
                <a:path w="5870575">
                  <a:moveTo>
                    <a:pt x="3308350" y="0"/>
                  </a:moveTo>
                  <a:lnTo>
                    <a:pt x="3315969" y="0"/>
                  </a:lnTo>
                </a:path>
                <a:path w="5870575">
                  <a:moveTo>
                    <a:pt x="3326625" y="0"/>
                  </a:moveTo>
                  <a:lnTo>
                    <a:pt x="3334245" y="0"/>
                  </a:lnTo>
                </a:path>
                <a:path w="5870575">
                  <a:moveTo>
                    <a:pt x="3344913" y="0"/>
                  </a:moveTo>
                  <a:lnTo>
                    <a:pt x="3352520" y="0"/>
                  </a:lnTo>
                </a:path>
                <a:path w="5870575">
                  <a:moveTo>
                    <a:pt x="3363188" y="0"/>
                  </a:moveTo>
                  <a:lnTo>
                    <a:pt x="3370808" y="0"/>
                  </a:lnTo>
                </a:path>
                <a:path w="5870575">
                  <a:moveTo>
                    <a:pt x="3381463" y="0"/>
                  </a:moveTo>
                  <a:lnTo>
                    <a:pt x="3389083" y="0"/>
                  </a:lnTo>
                </a:path>
                <a:path w="5870575">
                  <a:moveTo>
                    <a:pt x="3399739" y="0"/>
                  </a:moveTo>
                  <a:lnTo>
                    <a:pt x="3407359" y="0"/>
                  </a:lnTo>
                </a:path>
                <a:path w="5870575">
                  <a:moveTo>
                    <a:pt x="3418027" y="0"/>
                  </a:moveTo>
                  <a:lnTo>
                    <a:pt x="3425634" y="0"/>
                  </a:lnTo>
                </a:path>
                <a:path w="5870575">
                  <a:moveTo>
                    <a:pt x="3436302" y="0"/>
                  </a:moveTo>
                  <a:lnTo>
                    <a:pt x="3443922" y="0"/>
                  </a:lnTo>
                </a:path>
                <a:path w="5870575">
                  <a:moveTo>
                    <a:pt x="3454577" y="0"/>
                  </a:moveTo>
                  <a:lnTo>
                    <a:pt x="3462197" y="0"/>
                  </a:lnTo>
                </a:path>
                <a:path w="5870575">
                  <a:moveTo>
                    <a:pt x="3472853" y="0"/>
                  </a:moveTo>
                  <a:lnTo>
                    <a:pt x="3480473" y="0"/>
                  </a:lnTo>
                </a:path>
                <a:path w="5870575">
                  <a:moveTo>
                    <a:pt x="3491128" y="0"/>
                  </a:moveTo>
                  <a:lnTo>
                    <a:pt x="3498748" y="0"/>
                  </a:lnTo>
                </a:path>
                <a:path w="5870575">
                  <a:moveTo>
                    <a:pt x="3509416" y="0"/>
                  </a:moveTo>
                  <a:lnTo>
                    <a:pt x="3517023" y="0"/>
                  </a:lnTo>
                </a:path>
                <a:path w="5870575">
                  <a:moveTo>
                    <a:pt x="3527691" y="0"/>
                  </a:moveTo>
                  <a:lnTo>
                    <a:pt x="3535311" y="0"/>
                  </a:lnTo>
                </a:path>
                <a:path w="5870575">
                  <a:moveTo>
                    <a:pt x="3545966" y="0"/>
                  </a:moveTo>
                  <a:lnTo>
                    <a:pt x="3553587" y="0"/>
                  </a:lnTo>
                </a:path>
                <a:path w="5870575">
                  <a:moveTo>
                    <a:pt x="3564242" y="0"/>
                  </a:moveTo>
                  <a:lnTo>
                    <a:pt x="3571862" y="0"/>
                  </a:lnTo>
                </a:path>
                <a:path w="5870575">
                  <a:moveTo>
                    <a:pt x="3582530" y="0"/>
                  </a:moveTo>
                  <a:lnTo>
                    <a:pt x="3590137" y="0"/>
                  </a:lnTo>
                </a:path>
                <a:path w="5870575">
                  <a:moveTo>
                    <a:pt x="3600805" y="0"/>
                  </a:moveTo>
                  <a:lnTo>
                    <a:pt x="3608425" y="0"/>
                  </a:lnTo>
                </a:path>
                <a:path w="5870575">
                  <a:moveTo>
                    <a:pt x="3619080" y="0"/>
                  </a:moveTo>
                  <a:lnTo>
                    <a:pt x="3626700" y="0"/>
                  </a:lnTo>
                </a:path>
                <a:path w="5870575">
                  <a:moveTo>
                    <a:pt x="3637356" y="0"/>
                  </a:moveTo>
                  <a:lnTo>
                    <a:pt x="3644976" y="0"/>
                  </a:lnTo>
                </a:path>
                <a:path w="5870575">
                  <a:moveTo>
                    <a:pt x="3655644" y="0"/>
                  </a:moveTo>
                  <a:lnTo>
                    <a:pt x="3663251" y="0"/>
                  </a:lnTo>
                </a:path>
                <a:path w="5870575">
                  <a:moveTo>
                    <a:pt x="3673919" y="0"/>
                  </a:moveTo>
                  <a:lnTo>
                    <a:pt x="3681526" y="0"/>
                  </a:lnTo>
                </a:path>
                <a:path w="5870575">
                  <a:moveTo>
                    <a:pt x="3692194" y="0"/>
                  </a:moveTo>
                  <a:lnTo>
                    <a:pt x="3699814" y="0"/>
                  </a:lnTo>
                </a:path>
                <a:path w="5870575">
                  <a:moveTo>
                    <a:pt x="3710470" y="0"/>
                  </a:moveTo>
                  <a:lnTo>
                    <a:pt x="3718090" y="0"/>
                  </a:lnTo>
                </a:path>
                <a:path w="5870575">
                  <a:moveTo>
                    <a:pt x="3728745" y="0"/>
                  </a:moveTo>
                  <a:lnTo>
                    <a:pt x="3736365" y="0"/>
                  </a:lnTo>
                </a:path>
                <a:path w="5870575">
                  <a:moveTo>
                    <a:pt x="3747033" y="0"/>
                  </a:moveTo>
                  <a:lnTo>
                    <a:pt x="3754640" y="0"/>
                  </a:lnTo>
                </a:path>
                <a:path w="5870575">
                  <a:moveTo>
                    <a:pt x="3765308" y="0"/>
                  </a:moveTo>
                  <a:lnTo>
                    <a:pt x="3772928" y="0"/>
                  </a:lnTo>
                </a:path>
                <a:path w="5870575">
                  <a:moveTo>
                    <a:pt x="3783584" y="0"/>
                  </a:moveTo>
                  <a:lnTo>
                    <a:pt x="3791204" y="0"/>
                  </a:lnTo>
                </a:path>
                <a:path w="5870575">
                  <a:moveTo>
                    <a:pt x="3801859" y="0"/>
                  </a:moveTo>
                  <a:lnTo>
                    <a:pt x="3809479" y="0"/>
                  </a:lnTo>
                </a:path>
                <a:path w="5870575">
                  <a:moveTo>
                    <a:pt x="3820147" y="0"/>
                  </a:moveTo>
                  <a:lnTo>
                    <a:pt x="3827754" y="0"/>
                  </a:lnTo>
                </a:path>
                <a:path w="5870575">
                  <a:moveTo>
                    <a:pt x="3838422" y="0"/>
                  </a:moveTo>
                  <a:lnTo>
                    <a:pt x="3846029" y="0"/>
                  </a:lnTo>
                </a:path>
                <a:path w="5870575">
                  <a:moveTo>
                    <a:pt x="3856697" y="0"/>
                  </a:moveTo>
                  <a:lnTo>
                    <a:pt x="3864317" y="0"/>
                  </a:lnTo>
                </a:path>
                <a:path w="5870575">
                  <a:moveTo>
                    <a:pt x="3874973" y="0"/>
                  </a:moveTo>
                  <a:lnTo>
                    <a:pt x="3882593" y="0"/>
                  </a:lnTo>
                </a:path>
                <a:path w="5870575">
                  <a:moveTo>
                    <a:pt x="3893248" y="0"/>
                  </a:moveTo>
                  <a:lnTo>
                    <a:pt x="3900868" y="0"/>
                  </a:lnTo>
                </a:path>
                <a:path w="5870575">
                  <a:moveTo>
                    <a:pt x="3911536" y="0"/>
                  </a:moveTo>
                  <a:lnTo>
                    <a:pt x="3919143" y="0"/>
                  </a:lnTo>
                </a:path>
                <a:path w="5870575">
                  <a:moveTo>
                    <a:pt x="3929811" y="0"/>
                  </a:moveTo>
                  <a:lnTo>
                    <a:pt x="3937431" y="0"/>
                  </a:lnTo>
                </a:path>
                <a:path w="5870575">
                  <a:moveTo>
                    <a:pt x="3948087" y="0"/>
                  </a:moveTo>
                  <a:lnTo>
                    <a:pt x="3955707" y="0"/>
                  </a:lnTo>
                </a:path>
                <a:path w="5870575">
                  <a:moveTo>
                    <a:pt x="3966362" y="0"/>
                  </a:moveTo>
                  <a:lnTo>
                    <a:pt x="3973982" y="0"/>
                  </a:lnTo>
                </a:path>
                <a:path w="5870575">
                  <a:moveTo>
                    <a:pt x="3984650" y="0"/>
                  </a:moveTo>
                  <a:lnTo>
                    <a:pt x="3992257" y="0"/>
                  </a:lnTo>
                </a:path>
                <a:path w="5870575">
                  <a:moveTo>
                    <a:pt x="4002925" y="0"/>
                  </a:moveTo>
                  <a:lnTo>
                    <a:pt x="4010545" y="0"/>
                  </a:lnTo>
                </a:path>
                <a:path w="5870575">
                  <a:moveTo>
                    <a:pt x="4021201" y="0"/>
                  </a:moveTo>
                  <a:lnTo>
                    <a:pt x="4028820" y="0"/>
                  </a:lnTo>
                </a:path>
                <a:path w="5870575">
                  <a:moveTo>
                    <a:pt x="4039476" y="0"/>
                  </a:moveTo>
                  <a:lnTo>
                    <a:pt x="4047096" y="0"/>
                  </a:lnTo>
                </a:path>
                <a:path w="5870575">
                  <a:moveTo>
                    <a:pt x="4057751" y="0"/>
                  </a:moveTo>
                  <a:lnTo>
                    <a:pt x="4065371" y="0"/>
                  </a:lnTo>
                </a:path>
                <a:path w="5870575">
                  <a:moveTo>
                    <a:pt x="4076039" y="0"/>
                  </a:moveTo>
                  <a:lnTo>
                    <a:pt x="4083646" y="0"/>
                  </a:lnTo>
                </a:path>
                <a:path w="5870575">
                  <a:moveTo>
                    <a:pt x="4094314" y="0"/>
                  </a:moveTo>
                  <a:lnTo>
                    <a:pt x="4101934" y="0"/>
                  </a:lnTo>
                </a:path>
                <a:path w="5870575">
                  <a:moveTo>
                    <a:pt x="4112590" y="0"/>
                  </a:moveTo>
                  <a:lnTo>
                    <a:pt x="4120210" y="0"/>
                  </a:lnTo>
                </a:path>
                <a:path w="5870575">
                  <a:moveTo>
                    <a:pt x="4130865" y="0"/>
                  </a:moveTo>
                  <a:lnTo>
                    <a:pt x="4138485" y="0"/>
                  </a:lnTo>
                </a:path>
                <a:path w="5870575">
                  <a:moveTo>
                    <a:pt x="4149153" y="0"/>
                  </a:moveTo>
                  <a:lnTo>
                    <a:pt x="4156760" y="0"/>
                  </a:lnTo>
                </a:path>
                <a:path w="5870575">
                  <a:moveTo>
                    <a:pt x="4167428" y="0"/>
                  </a:moveTo>
                  <a:lnTo>
                    <a:pt x="4175048" y="0"/>
                  </a:lnTo>
                </a:path>
                <a:path w="5870575">
                  <a:moveTo>
                    <a:pt x="4185704" y="0"/>
                  </a:moveTo>
                  <a:lnTo>
                    <a:pt x="4193324" y="0"/>
                  </a:lnTo>
                </a:path>
                <a:path w="5870575">
                  <a:moveTo>
                    <a:pt x="4203979" y="0"/>
                  </a:moveTo>
                  <a:lnTo>
                    <a:pt x="4211599" y="0"/>
                  </a:lnTo>
                </a:path>
                <a:path w="5870575">
                  <a:moveTo>
                    <a:pt x="4222267" y="0"/>
                  </a:moveTo>
                  <a:lnTo>
                    <a:pt x="4229874" y="0"/>
                  </a:lnTo>
                </a:path>
                <a:path w="5870575">
                  <a:moveTo>
                    <a:pt x="4240542" y="0"/>
                  </a:moveTo>
                  <a:lnTo>
                    <a:pt x="4248150" y="0"/>
                  </a:lnTo>
                </a:path>
                <a:path w="5870575">
                  <a:moveTo>
                    <a:pt x="4258818" y="0"/>
                  </a:moveTo>
                  <a:lnTo>
                    <a:pt x="4266438" y="0"/>
                  </a:lnTo>
                </a:path>
                <a:path w="5870575">
                  <a:moveTo>
                    <a:pt x="4277093" y="0"/>
                  </a:moveTo>
                  <a:lnTo>
                    <a:pt x="4284713" y="0"/>
                  </a:lnTo>
                </a:path>
                <a:path w="5870575">
                  <a:moveTo>
                    <a:pt x="4295368" y="0"/>
                  </a:moveTo>
                  <a:lnTo>
                    <a:pt x="4302988" y="0"/>
                  </a:lnTo>
                </a:path>
                <a:path w="5870575">
                  <a:moveTo>
                    <a:pt x="4313656" y="0"/>
                  </a:moveTo>
                  <a:lnTo>
                    <a:pt x="4321263" y="0"/>
                  </a:lnTo>
                </a:path>
                <a:path w="5870575">
                  <a:moveTo>
                    <a:pt x="4331931" y="0"/>
                  </a:moveTo>
                  <a:lnTo>
                    <a:pt x="4339551" y="0"/>
                  </a:lnTo>
                </a:path>
                <a:path w="5870575">
                  <a:moveTo>
                    <a:pt x="4350207" y="0"/>
                  </a:moveTo>
                  <a:lnTo>
                    <a:pt x="4357827" y="0"/>
                  </a:lnTo>
                </a:path>
                <a:path w="5870575">
                  <a:moveTo>
                    <a:pt x="4368482" y="0"/>
                  </a:moveTo>
                  <a:lnTo>
                    <a:pt x="4376102" y="0"/>
                  </a:lnTo>
                </a:path>
                <a:path w="5870575">
                  <a:moveTo>
                    <a:pt x="4386770" y="0"/>
                  </a:moveTo>
                  <a:lnTo>
                    <a:pt x="4394377" y="0"/>
                  </a:lnTo>
                </a:path>
                <a:path w="5870575">
                  <a:moveTo>
                    <a:pt x="4405045" y="0"/>
                  </a:moveTo>
                  <a:lnTo>
                    <a:pt x="4412653" y="0"/>
                  </a:lnTo>
                </a:path>
                <a:path w="5870575">
                  <a:moveTo>
                    <a:pt x="4423321" y="0"/>
                  </a:moveTo>
                  <a:lnTo>
                    <a:pt x="4430941" y="0"/>
                  </a:lnTo>
                </a:path>
                <a:path w="5870575">
                  <a:moveTo>
                    <a:pt x="4441596" y="0"/>
                  </a:moveTo>
                  <a:lnTo>
                    <a:pt x="4449216" y="0"/>
                  </a:lnTo>
                </a:path>
                <a:path w="5870575">
                  <a:moveTo>
                    <a:pt x="4459871" y="0"/>
                  </a:moveTo>
                  <a:lnTo>
                    <a:pt x="4467491" y="0"/>
                  </a:lnTo>
                </a:path>
                <a:path w="5870575">
                  <a:moveTo>
                    <a:pt x="4478159" y="0"/>
                  </a:moveTo>
                  <a:lnTo>
                    <a:pt x="4485767" y="0"/>
                  </a:lnTo>
                </a:path>
                <a:path w="5870575">
                  <a:moveTo>
                    <a:pt x="4496435" y="0"/>
                  </a:moveTo>
                  <a:lnTo>
                    <a:pt x="4504055" y="0"/>
                  </a:lnTo>
                </a:path>
                <a:path w="5870575">
                  <a:moveTo>
                    <a:pt x="4514710" y="0"/>
                  </a:moveTo>
                  <a:lnTo>
                    <a:pt x="4522330" y="0"/>
                  </a:lnTo>
                </a:path>
                <a:path w="5870575">
                  <a:moveTo>
                    <a:pt x="4532985" y="0"/>
                  </a:moveTo>
                  <a:lnTo>
                    <a:pt x="4540605" y="0"/>
                  </a:lnTo>
                </a:path>
                <a:path w="5870575">
                  <a:moveTo>
                    <a:pt x="4551273" y="0"/>
                  </a:moveTo>
                  <a:lnTo>
                    <a:pt x="4558880" y="0"/>
                  </a:lnTo>
                </a:path>
                <a:path w="5870575">
                  <a:moveTo>
                    <a:pt x="4569548" y="0"/>
                  </a:moveTo>
                  <a:lnTo>
                    <a:pt x="4577156" y="0"/>
                  </a:lnTo>
                </a:path>
                <a:path w="5870575">
                  <a:moveTo>
                    <a:pt x="4587824" y="0"/>
                  </a:moveTo>
                  <a:lnTo>
                    <a:pt x="4595444" y="0"/>
                  </a:lnTo>
                </a:path>
                <a:path w="5870575">
                  <a:moveTo>
                    <a:pt x="4606099" y="0"/>
                  </a:moveTo>
                  <a:lnTo>
                    <a:pt x="4613719" y="0"/>
                  </a:lnTo>
                </a:path>
                <a:path w="5870575">
                  <a:moveTo>
                    <a:pt x="4624374" y="0"/>
                  </a:moveTo>
                  <a:lnTo>
                    <a:pt x="4631994" y="0"/>
                  </a:lnTo>
                </a:path>
                <a:path w="5870575">
                  <a:moveTo>
                    <a:pt x="4642662" y="0"/>
                  </a:moveTo>
                  <a:lnTo>
                    <a:pt x="4650270" y="0"/>
                  </a:lnTo>
                </a:path>
                <a:path w="5870575">
                  <a:moveTo>
                    <a:pt x="4660938" y="0"/>
                  </a:moveTo>
                  <a:lnTo>
                    <a:pt x="4668558" y="0"/>
                  </a:lnTo>
                </a:path>
                <a:path w="5870575">
                  <a:moveTo>
                    <a:pt x="4679213" y="0"/>
                  </a:moveTo>
                  <a:lnTo>
                    <a:pt x="4686833" y="0"/>
                  </a:lnTo>
                </a:path>
                <a:path w="5870575">
                  <a:moveTo>
                    <a:pt x="4697488" y="0"/>
                  </a:moveTo>
                  <a:lnTo>
                    <a:pt x="4705108" y="0"/>
                  </a:lnTo>
                </a:path>
                <a:path w="5870575">
                  <a:moveTo>
                    <a:pt x="4715776" y="0"/>
                  </a:moveTo>
                  <a:lnTo>
                    <a:pt x="4723384" y="0"/>
                  </a:lnTo>
                </a:path>
                <a:path w="5870575">
                  <a:moveTo>
                    <a:pt x="4734052" y="0"/>
                  </a:moveTo>
                  <a:lnTo>
                    <a:pt x="4741672" y="0"/>
                  </a:lnTo>
                </a:path>
                <a:path w="5870575">
                  <a:moveTo>
                    <a:pt x="4752327" y="0"/>
                  </a:moveTo>
                  <a:lnTo>
                    <a:pt x="4759947" y="0"/>
                  </a:lnTo>
                </a:path>
                <a:path w="5870575">
                  <a:moveTo>
                    <a:pt x="4770602" y="0"/>
                  </a:moveTo>
                  <a:lnTo>
                    <a:pt x="4778222" y="0"/>
                  </a:lnTo>
                </a:path>
                <a:path w="5870575">
                  <a:moveTo>
                    <a:pt x="4788890" y="0"/>
                  </a:moveTo>
                  <a:lnTo>
                    <a:pt x="4796497" y="0"/>
                  </a:lnTo>
                </a:path>
                <a:path w="5870575">
                  <a:moveTo>
                    <a:pt x="4807165" y="0"/>
                  </a:moveTo>
                  <a:lnTo>
                    <a:pt x="4814773" y="0"/>
                  </a:lnTo>
                </a:path>
                <a:path w="5870575">
                  <a:moveTo>
                    <a:pt x="4825441" y="0"/>
                  </a:moveTo>
                  <a:lnTo>
                    <a:pt x="4833061" y="0"/>
                  </a:lnTo>
                </a:path>
                <a:path w="5870575">
                  <a:moveTo>
                    <a:pt x="4843716" y="0"/>
                  </a:moveTo>
                  <a:lnTo>
                    <a:pt x="4851336" y="0"/>
                  </a:lnTo>
                </a:path>
                <a:path w="5870575">
                  <a:moveTo>
                    <a:pt x="4861991" y="0"/>
                  </a:moveTo>
                  <a:lnTo>
                    <a:pt x="4869611" y="0"/>
                  </a:lnTo>
                </a:path>
                <a:path w="5870575">
                  <a:moveTo>
                    <a:pt x="4880279" y="0"/>
                  </a:moveTo>
                  <a:lnTo>
                    <a:pt x="4887887" y="0"/>
                  </a:lnTo>
                </a:path>
                <a:path w="5870575">
                  <a:moveTo>
                    <a:pt x="4898555" y="0"/>
                  </a:moveTo>
                  <a:lnTo>
                    <a:pt x="4906175" y="0"/>
                  </a:lnTo>
                </a:path>
                <a:path w="5870575">
                  <a:moveTo>
                    <a:pt x="4916830" y="0"/>
                  </a:moveTo>
                  <a:lnTo>
                    <a:pt x="4924450" y="0"/>
                  </a:lnTo>
                </a:path>
                <a:path w="5870575">
                  <a:moveTo>
                    <a:pt x="4935105" y="0"/>
                  </a:moveTo>
                  <a:lnTo>
                    <a:pt x="4942725" y="0"/>
                  </a:lnTo>
                </a:path>
                <a:path w="5870575">
                  <a:moveTo>
                    <a:pt x="4953393" y="0"/>
                  </a:moveTo>
                  <a:lnTo>
                    <a:pt x="4961001" y="0"/>
                  </a:lnTo>
                </a:path>
                <a:path w="5870575">
                  <a:moveTo>
                    <a:pt x="4971669" y="0"/>
                  </a:moveTo>
                  <a:lnTo>
                    <a:pt x="4979276" y="0"/>
                  </a:lnTo>
                </a:path>
                <a:path w="5870575">
                  <a:moveTo>
                    <a:pt x="4989944" y="0"/>
                  </a:moveTo>
                  <a:lnTo>
                    <a:pt x="4997564" y="0"/>
                  </a:lnTo>
                </a:path>
                <a:path w="5870575">
                  <a:moveTo>
                    <a:pt x="5008219" y="0"/>
                  </a:moveTo>
                  <a:lnTo>
                    <a:pt x="5015839" y="0"/>
                  </a:lnTo>
                </a:path>
                <a:path w="5870575">
                  <a:moveTo>
                    <a:pt x="5026494" y="0"/>
                  </a:moveTo>
                  <a:lnTo>
                    <a:pt x="5034114" y="0"/>
                  </a:lnTo>
                </a:path>
                <a:path w="5870575">
                  <a:moveTo>
                    <a:pt x="5044782" y="0"/>
                  </a:moveTo>
                  <a:lnTo>
                    <a:pt x="5052390" y="0"/>
                  </a:lnTo>
                </a:path>
                <a:path w="5870575">
                  <a:moveTo>
                    <a:pt x="5063058" y="0"/>
                  </a:moveTo>
                  <a:lnTo>
                    <a:pt x="5070678" y="0"/>
                  </a:lnTo>
                </a:path>
                <a:path w="5870575">
                  <a:moveTo>
                    <a:pt x="5081333" y="0"/>
                  </a:moveTo>
                  <a:lnTo>
                    <a:pt x="5088953" y="0"/>
                  </a:lnTo>
                </a:path>
                <a:path w="5870575">
                  <a:moveTo>
                    <a:pt x="5099608" y="0"/>
                  </a:moveTo>
                  <a:lnTo>
                    <a:pt x="5107228" y="0"/>
                  </a:lnTo>
                </a:path>
                <a:path w="5870575">
                  <a:moveTo>
                    <a:pt x="5117896" y="0"/>
                  </a:moveTo>
                  <a:lnTo>
                    <a:pt x="5125504" y="0"/>
                  </a:lnTo>
                </a:path>
                <a:path w="5870575">
                  <a:moveTo>
                    <a:pt x="5136172" y="0"/>
                  </a:moveTo>
                  <a:lnTo>
                    <a:pt x="5143779" y="0"/>
                  </a:lnTo>
                </a:path>
                <a:path w="5870575">
                  <a:moveTo>
                    <a:pt x="5154447" y="0"/>
                  </a:moveTo>
                  <a:lnTo>
                    <a:pt x="5162067" y="0"/>
                  </a:lnTo>
                </a:path>
                <a:path w="5870575">
                  <a:moveTo>
                    <a:pt x="5172722" y="0"/>
                  </a:moveTo>
                  <a:lnTo>
                    <a:pt x="5180342" y="0"/>
                  </a:lnTo>
                </a:path>
                <a:path w="5870575">
                  <a:moveTo>
                    <a:pt x="5191010" y="0"/>
                  </a:moveTo>
                  <a:lnTo>
                    <a:pt x="5198618" y="0"/>
                  </a:lnTo>
                </a:path>
                <a:path w="5870575">
                  <a:moveTo>
                    <a:pt x="5209286" y="0"/>
                  </a:moveTo>
                  <a:lnTo>
                    <a:pt x="5216893" y="0"/>
                  </a:lnTo>
                </a:path>
                <a:path w="5870575">
                  <a:moveTo>
                    <a:pt x="5227561" y="0"/>
                  </a:moveTo>
                  <a:lnTo>
                    <a:pt x="5235181" y="0"/>
                  </a:lnTo>
                </a:path>
                <a:path w="5870575">
                  <a:moveTo>
                    <a:pt x="5245836" y="0"/>
                  </a:moveTo>
                  <a:lnTo>
                    <a:pt x="5253456" y="0"/>
                  </a:lnTo>
                </a:path>
                <a:path w="5870575">
                  <a:moveTo>
                    <a:pt x="5264111" y="0"/>
                  </a:moveTo>
                  <a:lnTo>
                    <a:pt x="5271731" y="0"/>
                  </a:lnTo>
                </a:path>
                <a:path w="5870575">
                  <a:moveTo>
                    <a:pt x="5282399" y="0"/>
                  </a:moveTo>
                  <a:lnTo>
                    <a:pt x="5290007" y="0"/>
                  </a:lnTo>
                </a:path>
                <a:path w="5870575">
                  <a:moveTo>
                    <a:pt x="5300675" y="0"/>
                  </a:moveTo>
                  <a:lnTo>
                    <a:pt x="5308295" y="0"/>
                  </a:lnTo>
                </a:path>
                <a:path w="5870575">
                  <a:moveTo>
                    <a:pt x="5318950" y="0"/>
                  </a:moveTo>
                  <a:lnTo>
                    <a:pt x="5326570" y="0"/>
                  </a:lnTo>
                </a:path>
                <a:path w="5870575">
                  <a:moveTo>
                    <a:pt x="5337225" y="0"/>
                  </a:moveTo>
                  <a:lnTo>
                    <a:pt x="5344845" y="0"/>
                  </a:lnTo>
                </a:path>
                <a:path w="5870575">
                  <a:moveTo>
                    <a:pt x="5355513" y="0"/>
                  </a:moveTo>
                  <a:lnTo>
                    <a:pt x="5363121" y="0"/>
                  </a:lnTo>
                </a:path>
                <a:path w="5870575">
                  <a:moveTo>
                    <a:pt x="5373789" y="0"/>
                  </a:moveTo>
                  <a:lnTo>
                    <a:pt x="5381396" y="0"/>
                  </a:lnTo>
                </a:path>
                <a:path w="5870575">
                  <a:moveTo>
                    <a:pt x="5392064" y="0"/>
                  </a:moveTo>
                  <a:lnTo>
                    <a:pt x="5399684" y="0"/>
                  </a:lnTo>
                </a:path>
                <a:path w="5870575">
                  <a:moveTo>
                    <a:pt x="5410339" y="0"/>
                  </a:moveTo>
                  <a:lnTo>
                    <a:pt x="5417959" y="0"/>
                  </a:lnTo>
                </a:path>
                <a:path w="5870575">
                  <a:moveTo>
                    <a:pt x="5428615" y="0"/>
                  </a:moveTo>
                  <a:lnTo>
                    <a:pt x="5436235" y="0"/>
                  </a:lnTo>
                </a:path>
                <a:path w="5870575">
                  <a:moveTo>
                    <a:pt x="5446903" y="0"/>
                  </a:moveTo>
                  <a:lnTo>
                    <a:pt x="5454510" y="0"/>
                  </a:lnTo>
                </a:path>
                <a:path w="5870575">
                  <a:moveTo>
                    <a:pt x="5465178" y="0"/>
                  </a:moveTo>
                  <a:lnTo>
                    <a:pt x="5472798" y="0"/>
                  </a:lnTo>
                </a:path>
                <a:path w="5870575">
                  <a:moveTo>
                    <a:pt x="5483453" y="0"/>
                  </a:moveTo>
                  <a:lnTo>
                    <a:pt x="5491073" y="0"/>
                  </a:lnTo>
                </a:path>
                <a:path w="5870575">
                  <a:moveTo>
                    <a:pt x="5501728" y="0"/>
                  </a:moveTo>
                  <a:lnTo>
                    <a:pt x="5509348" y="0"/>
                  </a:lnTo>
                </a:path>
                <a:path w="5870575">
                  <a:moveTo>
                    <a:pt x="5520016" y="0"/>
                  </a:moveTo>
                  <a:lnTo>
                    <a:pt x="5527624" y="0"/>
                  </a:lnTo>
                </a:path>
                <a:path w="5870575">
                  <a:moveTo>
                    <a:pt x="5538292" y="0"/>
                  </a:moveTo>
                  <a:lnTo>
                    <a:pt x="5545899" y="0"/>
                  </a:lnTo>
                </a:path>
                <a:path w="5870575">
                  <a:moveTo>
                    <a:pt x="5556567" y="0"/>
                  </a:moveTo>
                  <a:lnTo>
                    <a:pt x="5564187" y="0"/>
                  </a:lnTo>
                </a:path>
                <a:path w="5870575">
                  <a:moveTo>
                    <a:pt x="5574842" y="0"/>
                  </a:moveTo>
                  <a:lnTo>
                    <a:pt x="5582462" y="0"/>
                  </a:lnTo>
                </a:path>
                <a:path w="5870575">
                  <a:moveTo>
                    <a:pt x="5593118" y="0"/>
                  </a:moveTo>
                  <a:lnTo>
                    <a:pt x="5600738" y="0"/>
                  </a:lnTo>
                </a:path>
                <a:path w="5870575">
                  <a:moveTo>
                    <a:pt x="5611406" y="0"/>
                  </a:moveTo>
                  <a:lnTo>
                    <a:pt x="5619013" y="0"/>
                  </a:lnTo>
                </a:path>
                <a:path w="5870575">
                  <a:moveTo>
                    <a:pt x="5629681" y="0"/>
                  </a:moveTo>
                  <a:lnTo>
                    <a:pt x="5637301" y="0"/>
                  </a:lnTo>
                </a:path>
                <a:path w="5870575">
                  <a:moveTo>
                    <a:pt x="5647956" y="0"/>
                  </a:moveTo>
                  <a:lnTo>
                    <a:pt x="5655576" y="0"/>
                  </a:lnTo>
                </a:path>
                <a:path w="5870575">
                  <a:moveTo>
                    <a:pt x="5666232" y="0"/>
                  </a:moveTo>
                  <a:lnTo>
                    <a:pt x="5673851" y="0"/>
                  </a:lnTo>
                </a:path>
                <a:path w="5870575">
                  <a:moveTo>
                    <a:pt x="5684520" y="0"/>
                  </a:moveTo>
                  <a:lnTo>
                    <a:pt x="5692127" y="0"/>
                  </a:lnTo>
                </a:path>
                <a:path w="5870575">
                  <a:moveTo>
                    <a:pt x="5702795" y="0"/>
                  </a:moveTo>
                  <a:lnTo>
                    <a:pt x="5710415" y="0"/>
                  </a:lnTo>
                </a:path>
                <a:path w="5870575">
                  <a:moveTo>
                    <a:pt x="5721070" y="0"/>
                  </a:moveTo>
                  <a:lnTo>
                    <a:pt x="5728690" y="0"/>
                  </a:lnTo>
                </a:path>
                <a:path w="5870575">
                  <a:moveTo>
                    <a:pt x="5739345" y="0"/>
                  </a:moveTo>
                  <a:lnTo>
                    <a:pt x="5746965" y="0"/>
                  </a:lnTo>
                </a:path>
                <a:path w="5870575">
                  <a:moveTo>
                    <a:pt x="5757621" y="0"/>
                  </a:moveTo>
                  <a:lnTo>
                    <a:pt x="5765241" y="0"/>
                  </a:lnTo>
                </a:path>
                <a:path w="5870575">
                  <a:moveTo>
                    <a:pt x="5775909" y="0"/>
                  </a:moveTo>
                  <a:lnTo>
                    <a:pt x="5783516" y="0"/>
                  </a:lnTo>
                </a:path>
                <a:path w="5870575">
                  <a:moveTo>
                    <a:pt x="5794184" y="0"/>
                  </a:moveTo>
                  <a:lnTo>
                    <a:pt x="5801804" y="0"/>
                  </a:lnTo>
                </a:path>
                <a:path w="5870575">
                  <a:moveTo>
                    <a:pt x="5812459" y="0"/>
                  </a:moveTo>
                  <a:lnTo>
                    <a:pt x="5820079" y="0"/>
                  </a:lnTo>
                </a:path>
                <a:path w="5870575">
                  <a:moveTo>
                    <a:pt x="5830735" y="0"/>
                  </a:moveTo>
                  <a:lnTo>
                    <a:pt x="5838355" y="0"/>
                  </a:lnTo>
                </a:path>
                <a:path w="5870575">
                  <a:moveTo>
                    <a:pt x="5849023" y="0"/>
                  </a:moveTo>
                  <a:lnTo>
                    <a:pt x="5856630" y="0"/>
                  </a:lnTo>
                </a:path>
                <a:path w="5870575">
                  <a:moveTo>
                    <a:pt x="5867298" y="0"/>
                  </a:moveTo>
                  <a:lnTo>
                    <a:pt x="5870346" y="0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8" name="object 408"/>
            <p:cNvSpPr/>
            <p:nvPr/>
          </p:nvSpPr>
          <p:spPr>
            <a:xfrm>
              <a:off x="842314" y="1820710"/>
              <a:ext cx="5870575" cy="0"/>
            </a:xfrm>
            <a:custGeom>
              <a:avLst/>
              <a:gdLst/>
              <a:ahLst/>
              <a:cxnLst/>
              <a:rect l="l" t="t" r="r" b="b"/>
              <a:pathLst>
                <a:path w="5870575">
                  <a:moveTo>
                    <a:pt x="0" y="0"/>
                  </a:moveTo>
                  <a:lnTo>
                    <a:pt x="6096" y="0"/>
                  </a:lnTo>
                </a:path>
                <a:path w="5870575">
                  <a:moveTo>
                    <a:pt x="15240" y="0"/>
                  </a:moveTo>
                  <a:lnTo>
                    <a:pt x="21323" y="0"/>
                  </a:lnTo>
                </a:path>
                <a:path w="5870575">
                  <a:moveTo>
                    <a:pt x="30467" y="0"/>
                  </a:moveTo>
                  <a:lnTo>
                    <a:pt x="36563" y="0"/>
                  </a:lnTo>
                </a:path>
                <a:path w="5870575">
                  <a:moveTo>
                    <a:pt x="45694" y="0"/>
                  </a:moveTo>
                  <a:lnTo>
                    <a:pt x="51790" y="0"/>
                  </a:lnTo>
                </a:path>
                <a:path w="5870575">
                  <a:moveTo>
                    <a:pt x="60934" y="0"/>
                  </a:moveTo>
                  <a:lnTo>
                    <a:pt x="67017" y="0"/>
                  </a:lnTo>
                </a:path>
                <a:path w="5870575">
                  <a:moveTo>
                    <a:pt x="76161" y="0"/>
                  </a:moveTo>
                  <a:lnTo>
                    <a:pt x="82257" y="0"/>
                  </a:lnTo>
                </a:path>
                <a:path w="5870575">
                  <a:moveTo>
                    <a:pt x="91389" y="0"/>
                  </a:moveTo>
                  <a:lnTo>
                    <a:pt x="97485" y="0"/>
                  </a:lnTo>
                </a:path>
                <a:path w="5870575">
                  <a:moveTo>
                    <a:pt x="106629" y="0"/>
                  </a:moveTo>
                  <a:lnTo>
                    <a:pt x="112725" y="0"/>
                  </a:lnTo>
                </a:path>
                <a:path w="5870575">
                  <a:moveTo>
                    <a:pt x="121856" y="0"/>
                  </a:moveTo>
                  <a:lnTo>
                    <a:pt x="127952" y="0"/>
                  </a:lnTo>
                </a:path>
                <a:path w="5870575">
                  <a:moveTo>
                    <a:pt x="137096" y="0"/>
                  </a:moveTo>
                  <a:lnTo>
                    <a:pt x="143179" y="0"/>
                  </a:lnTo>
                </a:path>
                <a:path w="5870575">
                  <a:moveTo>
                    <a:pt x="152323" y="0"/>
                  </a:moveTo>
                  <a:lnTo>
                    <a:pt x="158419" y="0"/>
                  </a:lnTo>
                </a:path>
                <a:path w="5870575">
                  <a:moveTo>
                    <a:pt x="167551" y="0"/>
                  </a:moveTo>
                  <a:lnTo>
                    <a:pt x="173647" y="0"/>
                  </a:lnTo>
                </a:path>
                <a:path w="5870575">
                  <a:moveTo>
                    <a:pt x="182791" y="0"/>
                  </a:moveTo>
                  <a:lnTo>
                    <a:pt x="188874" y="0"/>
                  </a:lnTo>
                </a:path>
                <a:path w="5870575">
                  <a:moveTo>
                    <a:pt x="198018" y="0"/>
                  </a:moveTo>
                  <a:lnTo>
                    <a:pt x="204114" y="0"/>
                  </a:lnTo>
                </a:path>
                <a:path w="5870575">
                  <a:moveTo>
                    <a:pt x="213245" y="0"/>
                  </a:moveTo>
                  <a:lnTo>
                    <a:pt x="219341" y="0"/>
                  </a:lnTo>
                </a:path>
                <a:path w="5870575">
                  <a:moveTo>
                    <a:pt x="228485" y="0"/>
                  </a:moveTo>
                  <a:lnTo>
                    <a:pt x="234569" y="0"/>
                  </a:lnTo>
                </a:path>
                <a:path w="5870575">
                  <a:moveTo>
                    <a:pt x="243712" y="0"/>
                  </a:moveTo>
                  <a:lnTo>
                    <a:pt x="249809" y="0"/>
                  </a:lnTo>
                </a:path>
                <a:path w="5870575">
                  <a:moveTo>
                    <a:pt x="258940" y="0"/>
                  </a:moveTo>
                  <a:lnTo>
                    <a:pt x="265036" y="0"/>
                  </a:lnTo>
                </a:path>
                <a:path w="5870575">
                  <a:moveTo>
                    <a:pt x="274180" y="0"/>
                  </a:moveTo>
                  <a:lnTo>
                    <a:pt x="280263" y="0"/>
                  </a:lnTo>
                </a:path>
                <a:path w="5870575">
                  <a:moveTo>
                    <a:pt x="289407" y="0"/>
                  </a:moveTo>
                  <a:lnTo>
                    <a:pt x="295503" y="0"/>
                  </a:lnTo>
                </a:path>
                <a:path w="5870575">
                  <a:moveTo>
                    <a:pt x="304634" y="0"/>
                  </a:moveTo>
                  <a:lnTo>
                    <a:pt x="310730" y="0"/>
                  </a:lnTo>
                </a:path>
                <a:path w="5870575">
                  <a:moveTo>
                    <a:pt x="319874" y="0"/>
                  </a:moveTo>
                  <a:lnTo>
                    <a:pt x="325970" y="0"/>
                  </a:lnTo>
                </a:path>
                <a:path w="5870575">
                  <a:moveTo>
                    <a:pt x="335102" y="0"/>
                  </a:moveTo>
                  <a:lnTo>
                    <a:pt x="341198" y="0"/>
                  </a:lnTo>
                </a:path>
                <a:path w="5870575">
                  <a:moveTo>
                    <a:pt x="350329" y="0"/>
                  </a:moveTo>
                  <a:lnTo>
                    <a:pt x="356425" y="0"/>
                  </a:lnTo>
                </a:path>
                <a:path w="5870575">
                  <a:moveTo>
                    <a:pt x="365569" y="0"/>
                  </a:moveTo>
                  <a:lnTo>
                    <a:pt x="371665" y="0"/>
                  </a:lnTo>
                </a:path>
                <a:path w="5870575">
                  <a:moveTo>
                    <a:pt x="380796" y="0"/>
                  </a:moveTo>
                  <a:lnTo>
                    <a:pt x="386892" y="0"/>
                  </a:lnTo>
                </a:path>
                <a:path w="5870575">
                  <a:moveTo>
                    <a:pt x="396036" y="0"/>
                  </a:moveTo>
                  <a:lnTo>
                    <a:pt x="402120" y="0"/>
                  </a:lnTo>
                </a:path>
                <a:path w="5870575">
                  <a:moveTo>
                    <a:pt x="411264" y="0"/>
                  </a:moveTo>
                  <a:lnTo>
                    <a:pt x="417360" y="0"/>
                  </a:lnTo>
                </a:path>
                <a:path w="5870575">
                  <a:moveTo>
                    <a:pt x="426491" y="0"/>
                  </a:moveTo>
                  <a:lnTo>
                    <a:pt x="432587" y="0"/>
                  </a:lnTo>
                </a:path>
                <a:path w="5870575">
                  <a:moveTo>
                    <a:pt x="441731" y="0"/>
                  </a:moveTo>
                  <a:lnTo>
                    <a:pt x="447814" y="0"/>
                  </a:lnTo>
                </a:path>
                <a:path w="5870575">
                  <a:moveTo>
                    <a:pt x="456958" y="0"/>
                  </a:moveTo>
                  <a:lnTo>
                    <a:pt x="463054" y="0"/>
                  </a:lnTo>
                </a:path>
                <a:path w="5870575">
                  <a:moveTo>
                    <a:pt x="472186" y="0"/>
                  </a:moveTo>
                  <a:lnTo>
                    <a:pt x="478281" y="0"/>
                  </a:lnTo>
                </a:path>
                <a:path w="5870575">
                  <a:moveTo>
                    <a:pt x="487425" y="0"/>
                  </a:moveTo>
                  <a:lnTo>
                    <a:pt x="493509" y="0"/>
                  </a:lnTo>
                </a:path>
                <a:path w="5870575">
                  <a:moveTo>
                    <a:pt x="502653" y="0"/>
                  </a:moveTo>
                  <a:lnTo>
                    <a:pt x="508749" y="0"/>
                  </a:lnTo>
                </a:path>
                <a:path w="5870575">
                  <a:moveTo>
                    <a:pt x="517880" y="0"/>
                  </a:moveTo>
                  <a:lnTo>
                    <a:pt x="523976" y="0"/>
                  </a:lnTo>
                </a:path>
                <a:path w="5870575">
                  <a:moveTo>
                    <a:pt x="533120" y="0"/>
                  </a:moveTo>
                  <a:lnTo>
                    <a:pt x="539203" y="0"/>
                  </a:lnTo>
                </a:path>
                <a:path w="5870575">
                  <a:moveTo>
                    <a:pt x="548347" y="0"/>
                  </a:moveTo>
                  <a:lnTo>
                    <a:pt x="554443" y="0"/>
                  </a:lnTo>
                </a:path>
                <a:path w="5870575">
                  <a:moveTo>
                    <a:pt x="563575" y="0"/>
                  </a:moveTo>
                  <a:lnTo>
                    <a:pt x="569671" y="0"/>
                  </a:lnTo>
                </a:path>
                <a:path w="5870575">
                  <a:moveTo>
                    <a:pt x="578815" y="0"/>
                  </a:moveTo>
                  <a:lnTo>
                    <a:pt x="584911" y="0"/>
                  </a:lnTo>
                </a:path>
                <a:path w="5870575">
                  <a:moveTo>
                    <a:pt x="594042" y="0"/>
                  </a:moveTo>
                  <a:lnTo>
                    <a:pt x="600138" y="0"/>
                  </a:lnTo>
                </a:path>
                <a:path w="5870575">
                  <a:moveTo>
                    <a:pt x="609282" y="0"/>
                  </a:moveTo>
                  <a:lnTo>
                    <a:pt x="615365" y="0"/>
                  </a:lnTo>
                </a:path>
                <a:path w="5870575">
                  <a:moveTo>
                    <a:pt x="624509" y="0"/>
                  </a:moveTo>
                  <a:lnTo>
                    <a:pt x="630605" y="0"/>
                  </a:lnTo>
                </a:path>
                <a:path w="5870575">
                  <a:moveTo>
                    <a:pt x="639737" y="0"/>
                  </a:moveTo>
                  <a:lnTo>
                    <a:pt x="645833" y="0"/>
                  </a:lnTo>
                </a:path>
                <a:path w="5870575">
                  <a:moveTo>
                    <a:pt x="654977" y="0"/>
                  </a:moveTo>
                  <a:lnTo>
                    <a:pt x="661060" y="0"/>
                  </a:lnTo>
                </a:path>
                <a:path w="5870575">
                  <a:moveTo>
                    <a:pt x="670204" y="0"/>
                  </a:moveTo>
                  <a:lnTo>
                    <a:pt x="676300" y="0"/>
                  </a:lnTo>
                </a:path>
                <a:path w="5870575">
                  <a:moveTo>
                    <a:pt x="685431" y="0"/>
                  </a:moveTo>
                  <a:lnTo>
                    <a:pt x="691527" y="0"/>
                  </a:lnTo>
                </a:path>
                <a:path w="5870575">
                  <a:moveTo>
                    <a:pt x="700671" y="0"/>
                  </a:moveTo>
                  <a:lnTo>
                    <a:pt x="706755" y="0"/>
                  </a:lnTo>
                </a:path>
                <a:path w="5870575">
                  <a:moveTo>
                    <a:pt x="715899" y="0"/>
                  </a:moveTo>
                  <a:lnTo>
                    <a:pt x="721995" y="0"/>
                  </a:lnTo>
                </a:path>
                <a:path w="5870575">
                  <a:moveTo>
                    <a:pt x="731126" y="0"/>
                  </a:moveTo>
                  <a:lnTo>
                    <a:pt x="737222" y="0"/>
                  </a:lnTo>
                </a:path>
                <a:path w="5870575">
                  <a:moveTo>
                    <a:pt x="746366" y="0"/>
                  </a:moveTo>
                  <a:lnTo>
                    <a:pt x="752449" y="0"/>
                  </a:lnTo>
                </a:path>
                <a:path w="5870575">
                  <a:moveTo>
                    <a:pt x="761593" y="0"/>
                  </a:moveTo>
                  <a:lnTo>
                    <a:pt x="767689" y="0"/>
                  </a:lnTo>
                </a:path>
                <a:path w="5870575">
                  <a:moveTo>
                    <a:pt x="776820" y="0"/>
                  </a:moveTo>
                  <a:lnTo>
                    <a:pt x="782916" y="0"/>
                  </a:lnTo>
                </a:path>
                <a:path w="5870575">
                  <a:moveTo>
                    <a:pt x="792060" y="0"/>
                  </a:moveTo>
                  <a:lnTo>
                    <a:pt x="798156" y="0"/>
                  </a:lnTo>
                </a:path>
                <a:path w="5870575">
                  <a:moveTo>
                    <a:pt x="807288" y="0"/>
                  </a:moveTo>
                  <a:lnTo>
                    <a:pt x="813384" y="0"/>
                  </a:lnTo>
                </a:path>
                <a:path w="5870575">
                  <a:moveTo>
                    <a:pt x="822515" y="0"/>
                  </a:moveTo>
                  <a:lnTo>
                    <a:pt x="828611" y="0"/>
                  </a:lnTo>
                </a:path>
                <a:path w="5870575">
                  <a:moveTo>
                    <a:pt x="837755" y="0"/>
                  </a:moveTo>
                  <a:lnTo>
                    <a:pt x="843851" y="0"/>
                  </a:lnTo>
                </a:path>
                <a:path w="5870575">
                  <a:moveTo>
                    <a:pt x="852982" y="0"/>
                  </a:moveTo>
                  <a:lnTo>
                    <a:pt x="859078" y="0"/>
                  </a:lnTo>
                </a:path>
                <a:path w="5870575">
                  <a:moveTo>
                    <a:pt x="868222" y="0"/>
                  </a:moveTo>
                  <a:lnTo>
                    <a:pt x="874306" y="0"/>
                  </a:lnTo>
                </a:path>
                <a:path w="5870575">
                  <a:moveTo>
                    <a:pt x="883450" y="0"/>
                  </a:moveTo>
                  <a:lnTo>
                    <a:pt x="889546" y="0"/>
                  </a:lnTo>
                </a:path>
                <a:path w="5870575">
                  <a:moveTo>
                    <a:pt x="898677" y="0"/>
                  </a:moveTo>
                  <a:lnTo>
                    <a:pt x="904773" y="0"/>
                  </a:lnTo>
                </a:path>
                <a:path w="5870575">
                  <a:moveTo>
                    <a:pt x="913917" y="0"/>
                  </a:moveTo>
                  <a:lnTo>
                    <a:pt x="920000" y="0"/>
                  </a:lnTo>
                </a:path>
                <a:path w="5870575">
                  <a:moveTo>
                    <a:pt x="929144" y="0"/>
                  </a:moveTo>
                  <a:lnTo>
                    <a:pt x="935240" y="0"/>
                  </a:lnTo>
                </a:path>
                <a:path w="5870575">
                  <a:moveTo>
                    <a:pt x="944372" y="0"/>
                  </a:moveTo>
                  <a:lnTo>
                    <a:pt x="950467" y="0"/>
                  </a:lnTo>
                </a:path>
                <a:path w="5870575">
                  <a:moveTo>
                    <a:pt x="959611" y="0"/>
                  </a:moveTo>
                  <a:lnTo>
                    <a:pt x="965695" y="0"/>
                  </a:lnTo>
                </a:path>
                <a:path w="5870575">
                  <a:moveTo>
                    <a:pt x="974839" y="0"/>
                  </a:moveTo>
                  <a:lnTo>
                    <a:pt x="980935" y="0"/>
                  </a:lnTo>
                </a:path>
                <a:path w="5870575">
                  <a:moveTo>
                    <a:pt x="990066" y="0"/>
                  </a:moveTo>
                  <a:lnTo>
                    <a:pt x="996162" y="0"/>
                  </a:lnTo>
                </a:path>
                <a:path w="5870575">
                  <a:moveTo>
                    <a:pt x="1005306" y="0"/>
                  </a:moveTo>
                  <a:lnTo>
                    <a:pt x="1011402" y="0"/>
                  </a:lnTo>
                </a:path>
                <a:path w="5870575">
                  <a:moveTo>
                    <a:pt x="1020533" y="0"/>
                  </a:moveTo>
                  <a:lnTo>
                    <a:pt x="1026629" y="0"/>
                  </a:lnTo>
                </a:path>
                <a:path w="5870575">
                  <a:moveTo>
                    <a:pt x="1035761" y="0"/>
                  </a:moveTo>
                  <a:lnTo>
                    <a:pt x="1041857" y="0"/>
                  </a:lnTo>
                </a:path>
                <a:path w="5870575">
                  <a:moveTo>
                    <a:pt x="1051001" y="0"/>
                  </a:moveTo>
                  <a:lnTo>
                    <a:pt x="1057097" y="0"/>
                  </a:lnTo>
                </a:path>
                <a:path w="5870575">
                  <a:moveTo>
                    <a:pt x="1066228" y="0"/>
                  </a:moveTo>
                  <a:lnTo>
                    <a:pt x="1072324" y="0"/>
                  </a:lnTo>
                </a:path>
                <a:path w="5870575">
                  <a:moveTo>
                    <a:pt x="1081468" y="0"/>
                  </a:moveTo>
                  <a:lnTo>
                    <a:pt x="1087551" y="0"/>
                  </a:lnTo>
                </a:path>
                <a:path w="5870575">
                  <a:moveTo>
                    <a:pt x="1096695" y="0"/>
                  </a:moveTo>
                  <a:lnTo>
                    <a:pt x="1102791" y="0"/>
                  </a:lnTo>
                </a:path>
                <a:path w="5870575">
                  <a:moveTo>
                    <a:pt x="1111923" y="0"/>
                  </a:moveTo>
                  <a:lnTo>
                    <a:pt x="1118019" y="0"/>
                  </a:lnTo>
                </a:path>
                <a:path w="5870575">
                  <a:moveTo>
                    <a:pt x="1127163" y="0"/>
                  </a:moveTo>
                  <a:lnTo>
                    <a:pt x="1133246" y="0"/>
                  </a:lnTo>
                </a:path>
                <a:path w="5870575">
                  <a:moveTo>
                    <a:pt x="1142390" y="0"/>
                  </a:moveTo>
                  <a:lnTo>
                    <a:pt x="1148486" y="0"/>
                  </a:lnTo>
                </a:path>
                <a:path w="5870575">
                  <a:moveTo>
                    <a:pt x="1157617" y="0"/>
                  </a:moveTo>
                  <a:lnTo>
                    <a:pt x="1163713" y="0"/>
                  </a:lnTo>
                </a:path>
                <a:path w="5870575">
                  <a:moveTo>
                    <a:pt x="1172857" y="0"/>
                  </a:moveTo>
                  <a:lnTo>
                    <a:pt x="1178941" y="0"/>
                  </a:lnTo>
                </a:path>
                <a:path w="5870575">
                  <a:moveTo>
                    <a:pt x="1188085" y="0"/>
                  </a:moveTo>
                  <a:lnTo>
                    <a:pt x="1194181" y="0"/>
                  </a:lnTo>
                </a:path>
                <a:path w="5870575">
                  <a:moveTo>
                    <a:pt x="1203312" y="0"/>
                  </a:moveTo>
                  <a:lnTo>
                    <a:pt x="1209408" y="0"/>
                  </a:lnTo>
                </a:path>
                <a:path w="5870575">
                  <a:moveTo>
                    <a:pt x="1218552" y="0"/>
                  </a:moveTo>
                  <a:lnTo>
                    <a:pt x="1224635" y="0"/>
                  </a:lnTo>
                </a:path>
                <a:path w="5870575">
                  <a:moveTo>
                    <a:pt x="1233779" y="0"/>
                  </a:moveTo>
                  <a:lnTo>
                    <a:pt x="1239875" y="0"/>
                  </a:lnTo>
                </a:path>
                <a:path w="5870575">
                  <a:moveTo>
                    <a:pt x="1249006" y="0"/>
                  </a:moveTo>
                  <a:lnTo>
                    <a:pt x="1255102" y="0"/>
                  </a:lnTo>
                </a:path>
                <a:path w="5870575">
                  <a:moveTo>
                    <a:pt x="1264246" y="0"/>
                  </a:moveTo>
                  <a:lnTo>
                    <a:pt x="1270342" y="0"/>
                  </a:lnTo>
                </a:path>
                <a:path w="5870575">
                  <a:moveTo>
                    <a:pt x="1279474" y="0"/>
                  </a:moveTo>
                  <a:lnTo>
                    <a:pt x="1285570" y="0"/>
                  </a:lnTo>
                </a:path>
                <a:path w="5870575">
                  <a:moveTo>
                    <a:pt x="1294714" y="0"/>
                  </a:moveTo>
                  <a:lnTo>
                    <a:pt x="1300797" y="0"/>
                  </a:lnTo>
                </a:path>
                <a:path w="5870575">
                  <a:moveTo>
                    <a:pt x="1309941" y="0"/>
                  </a:moveTo>
                  <a:lnTo>
                    <a:pt x="1316037" y="0"/>
                  </a:lnTo>
                </a:path>
                <a:path w="5870575">
                  <a:moveTo>
                    <a:pt x="1325168" y="0"/>
                  </a:moveTo>
                  <a:lnTo>
                    <a:pt x="1331264" y="0"/>
                  </a:lnTo>
                </a:path>
                <a:path w="5870575">
                  <a:moveTo>
                    <a:pt x="1340408" y="0"/>
                  </a:moveTo>
                  <a:lnTo>
                    <a:pt x="1346492" y="0"/>
                  </a:lnTo>
                </a:path>
                <a:path w="5870575">
                  <a:moveTo>
                    <a:pt x="1355636" y="0"/>
                  </a:moveTo>
                  <a:lnTo>
                    <a:pt x="1361732" y="0"/>
                  </a:lnTo>
                </a:path>
                <a:path w="5870575">
                  <a:moveTo>
                    <a:pt x="1370863" y="0"/>
                  </a:moveTo>
                  <a:lnTo>
                    <a:pt x="1376959" y="0"/>
                  </a:lnTo>
                </a:path>
                <a:path w="5870575">
                  <a:moveTo>
                    <a:pt x="1386103" y="0"/>
                  </a:moveTo>
                  <a:lnTo>
                    <a:pt x="1392186" y="0"/>
                  </a:lnTo>
                </a:path>
                <a:path w="5870575">
                  <a:moveTo>
                    <a:pt x="1401330" y="0"/>
                  </a:moveTo>
                  <a:lnTo>
                    <a:pt x="1407426" y="0"/>
                  </a:lnTo>
                </a:path>
                <a:path w="5870575">
                  <a:moveTo>
                    <a:pt x="1416558" y="0"/>
                  </a:moveTo>
                  <a:lnTo>
                    <a:pt x="1422654" y="0"/>
                  </a:lnTo>
                </a:path>
                <a:path w="5870575">
                  <a:moveTo>
                    <a:pt x="1431798" y="0"/>
                  </a:moveTo>
                  <a:lnTo>
                    <a:pt x="1437881" y="0"/>
                  </a:lnTo>
                </a:path>
                <a:path w="5870575">
                  <a:moveTo>
                    <a:pt x="1447025" y="0"/>
                  </a:moveTo>
                  <a:lnTo>
                    <a:pt x="1453121" y="0"/>
                  </a:lnTo>
                </a:path>
                <a:path w="5870575">
                  <a:moveTo>
                    <a:pt x="1462252" y="0"/>
                  </a:moveTo>
                  <a:lnTo>
                    <a:pt x="1468348" y="0"/>
                  </a:lnTo>
                </a:path>
                <a:path w="5870575">
                  <a:moveTo>
                    <a:pt x="1477492" y="0"/>
                  </a:moveTo>
                  <a:lnTo>
                    <a:pt x="1483588" y="0"/>
                  </a:lnTo>
                </a:path>
                <a:path w="5870575">
                  <a:moveTo>
                    <a:pt x="1492719" y="0"/>
                  </a:moveTo>
                  <a:lnTo>
                    <a:pt x="1498815" y="0"/>
                  </a:lnTo>
                </a:path>
                <a:path w="5870575">
                  <a:moveTo>
                    <a:pt x="1507947" y="0"/>
                  </a:moveTo>
                  <a:lnTo>
                    <a:pt x="1514043" y="0"/>
                  </a:lnTo>
                </a:path>
                <a:path w="5870575">
                  <a:moveTo>
                    <a:pt x="1523187" y="0"/>
                  </a:moveTo>
                  <a:lnTo>
                    <a:pt x="1529283" y="0"/>
                  </a:lnTo>
                </a:path>
                <a:path w="5870575">
                  <a:moveTo>
                    <a:pt x="1538414" y="0"/>
                  </a:moveTo>
                  <a:lnTo>
                    <a:pt x="1544510" y="0"/>
                  </a:lnTo>
                </a:path>
                <a:path w="5870575">
                  <a:moveTo>
                    <a:pt x="1553654" y="0"/>
                  </a:moveTo>
                  <a:lnTo>
                    <a:pt x="1559737" y="0"/>
                  </a:lnTo>
                </a:path>
                <a:path w="5870575">
                  <a:moveTo>
                    <a:pt x="1568881" y="0"/>
                  </a:moveTo>
                  <a:lnTo>
                    <a:pt x="1574977" y="0"/>
                  </a:lnTo>
                </a:path>
                <a:path w="5870575">
                  <a:moveTo>
                    <a:pt x="1584109" y="0"/>
                  </a:moveTo>
                  <a:lnTo>
                    <a:pt x="1590205" y="0"/>
                  </a:lnTo>
                </a:path>
                <a:path w="5870575">
                  <a:moveTo>
                    <a:pt x="1599349" y="0"/>
                  </a:moveTo>
                  <a:lnTo>
                    <a:pt x="1605432" y="0"/>
                  </a:lnTo>
                </a:path>
                <a:path w="5870575">
                  <a:moveTo>
                    <a:pt x="1614576" y="0"/>
                  </a:moveTo>
                  <a:lnTo>
                    <a:pt x="1620672" y="0"/>
                  </a:lnTo>
                </a:path>
                <a:path w="5870575">
                  <a:moveTo>
                    <a:pt x="1629803" y="0"/>
                  </a:moveTo>
                  <a:lnTo>
                    <a:pt x="1635899" y="0"/>
                  </a:lnTo>
                </a:path>
                <a:path w="5870575">
                  <a:moveTo>
                    <a:pt x="1645043" y="0"/>
                  </a:moveTo>
                  <a:lnTo>
                    <a:pt x="1651127" y="0"/>
                  </a:lnTo>
                </a:path>
                <a:path w="5870575">
                  <a:moveTo>
                    <a:pt x="1660271" y="0"/>
                  </a:moveTo>
                  <a:lnTo>
                    <a:pt x="1666366" y="0"/>
                  </a:lnTo>
                </a:path>
                <a:path w="5870575">
                  <a:moveTo>
                    <a:pt x="1675498" y="0"/>
                  </a:moveTo>
                  <a:lnTo>
                    <a:pt x="1681594" y="0"/>
                  </a:lnTo>
                </a:path>
                <a:path w="5870575">
                  <a:moveTo>
                    <a:pt x="1690738" y="0"/>
                  </a:moveTo>
                  <a:lnTo>
                    <a:pt x="1696821" y="0"/>
                  </a:lnTo>
                </a:path>
                <a:path w="5870575">
                  <a:moveTo>
                    <a:pt x="1705965" y="0"/>
                  </a:moveTo>
                  <a:lnTo>
                    <a:pt x="1712061" y="0"/>
                  </a:lnTo>
                </a:path>
                <a:path w="5870575">
                  <a:moveTo>
                    <a:pt x="1721192" y="0"/>
                  </a:moveTo>
                  <a:lnTo>
                    <a:pt x="1727288" y="0"/>
                  </a:lnTo>
                </a:path>
                <a:path w="5870575">
                  <a:moveTo>
                    <a:pt x="1736432" y="0"/>
                  </a:moveTo>
                  <a:lnTo>
                    <a:pt x="1742528" y="0"/>
                  </a:lnTo>
                </a:path>
                <a:path w="5870575">
                  <a:moveTo>
                    <a:pt x="1751660" y="0"/>
                  </a:moveTo>
                  <a:lnTo>
                    <a:pt x="1757756" y="0"/>
                  </a:lnTo>
                </a:path>
                <a:path w="5870575">
                  <a:moveTo>
                    <a:pt x="1766900" y="0"/>
                  </a:moveTo>
                  <a:lnTo>
                    <a:pt x="1772983" y="0"/>
                  </a:lnTo>
                </a:path>
                <a:path w="5870575">
                  <a:moveTo>
                    <a:pt x="1782127" y="0"/>
                  </a:moveTo>
                  <a:lnTo>
                    <a:pt x="1788223" y="0"/>
                  </a:lnTo>
                </a:path>
                <a:path w="5870575">
                  <a:moveTo>
                    <a:pt x="1797354" y="0"/>
                  </a:moveTo>
                  <a:lnTo>
                    <a:pt x="1803450" y="0"/>
                  </a:lnTo>
                </a:path>
                <a:path w="5870575">
                  <a:moveTo>
                    <a:pt x="1812594" y="0"/>
                  </a:moveTo>
                  <a:lnTo>
                    <a:pt x="1818678" y="0"/>
                  </a:lnTo>
                </a:path>
                <a:path w="5870575">
                  <a:moveTo>
                    <a:pt x="1827822" y="0"/>
                  </a:moveTo>
                  <a:lnTo>
                    <a:pt x="1833918" y="0"/>
                  </a:lnTo>
                </a:path>
                <a:path w="5870575">
                  <a:moveTo>
                    <a:pt x="1843049" y="0"/>
                  </a:moveTo>
                  <a:lnTo>
                    <a:pt x="1849145" y="0"/>
                  </a:lnTo>
                </a:path>
                <a:path w="5870575">
                  <a:moveTo>
                    <a:pt x="1858289" y="0"/>
                  </a:moveTo>
                  <a:lnTo>
                    <a:pt x="1864372" y="0"/>
                  </a:lnTo>
                </a:path>
                <a:path w="5870575">
                  <a:moveTo>
                    <a:pt x="1873516" y="0"/>
                  </a:moveTo>
                  <a:lnTo>
                    <a:pt x="1879612" y="0"/>
                  </a:lnTo>
                </a:path>
                <a:path w="5870575">
                  <a:moveTo>
                    <a:pt x="1888744" y="0"/>
                  </a:moveTo>
                  <a:lnTo>
                    <a:pt x="1894839" y="0"/>
                  </a:lnTo>
                </a:path>
                <a:path w="5870575">
                  <a:moveTo>
                    <a:pt x="1903984" y="0"/>
                  </a:moveTo>
                  <a:lnTo>
                    <a:pt x="1910067" y="0"/>
                  </a:lnTo>
                </a:path>
                <a:path w="5870575">
                  <a:moveTo>
                    <a:pt x="1919211" y="0"/>
                  </a:moveTo>
                  <a:lnTo>
                    <a:pt x="1925307" y="0"/>
                  </a:lnTo>
                </a:path>
                <a:path w="5870575">
                  <a:moveTo>
                    <a:pt x="1934438" y="0"/>
                  </a:moveTo>
                  <a:lnTo>
                    <a:pt x="1940534" y="0"/>
                  </a:lnTo>
                </a:path>
                <a:path w="5870575">
                  <a:moveTo>
                    <a:pt x="1949678" y="0"/>
                  </a:moveTo>
                  <a:lnTo>
                    <a:pt x="1955774" y="0"/>
                  </a:lnTo>
                </a:path>
                <a:path w="5870575">
                  <a:moveTo>
                    <a:pt x="1964905" y="0"/>
                  </a:moveTo>
                  <a:lnTo>
                    <a:pt x="1971001" y="0"/>
                  </a:lnTo>
                </a:path>
                <a:path w="5870575">
                  <a:moveTo>
                    <a:pt x="1980133" y="0"/>
                  </a:moveTo>
                  <a:lnTo>
                    <a:pt x="1986229" y="0"/>
                  </a:lnTo>
                </a:path>
                <a:path w="5870575">
                  <a:moveTo>
                    <a:pt x="1995373" y="0"/>
                  </a:moveTo>
                  <a:lnTo>
                    <a:pt x="2001469" y="0"/>
                  </a:lnTo>
                </a:path>
                <a:path w="5870575">
                  <a:moveTo>
                    <a:pt x="2010600" y="0"/>
                  </a:moveTo>
                  <a:lnTo>
                    <a:pt x="2016696" y="0"/>
                  </a:lnTo>
                </a:path>
                <a:path w="5870575">
                  <a:moveTo>
                    <a:pt x="2025840" y="0"/>
                  </a:moveTo>
                  <a:lnTo>
                    <a:pt x="2031923" y="0"/>
                  </a:lnTo>
                </a:path>
                <a:path w="5870575">
                  <a:moveTo>
                    <a:pt x="2041067" y="0"/>
                  </a:moveTo>
                  <a:lnTo>
                    <a:pt x="2047163" y="0"/>
                  </a:lnTo>
                </a:path>
                <a:path w="5870575">
                  <a:moveTo>
                    <a:pt x="2056295" y="0"/>
                  </a:moveTo>
                  <a:lnTo>
                    <a:pt x="2062391" y="0"/>
                  </a:lnTo>
                </a:path>
                <a:path w="5870575">
                  <a:moveTo>
                    <a:pt x="2071535" y="0"/>
                  </a:moveTo>
                  <a:lnTo>
                    <a:pt x="2077618" y="0"/>
                  </a:lnTo>
                </a:path>
                <a:path w="5870575">
                  <a:moveTo>
                    <a:pt x="2086762" y="0"/>
                  </a:moveTo>
                  <a:lnTo>
                    <a:pt x="2092858" y="0"/>
                  </a:lnTo>
                </a:path>
                <a:path w="5870575">
                  <a:moveTo>
                    <a:pt x="2101989" y="0"/>
                  </a:moveTo>
                  <a:lnTo>
                    <a:pt x="2108085" y="0"/>
                  </a:lnTo>
                </a:path>
                <a:path w="5870575">
                  <a:moveTo>
                    <a:pt x="2117229" y="0"/>
                  </a:moveTo>
                  <a:lnTo>
                    <a:pt x="2123313" y="0"/>
                  </a:lnTo>
                </a:path>
                <a:path w="5870575">
                  <a:moveTo>
                    <a:pt x="2132457" y="0"/>
                  </a:moveTo>
                  <a:lnTo>
                    <a:pt x="2138553" y="0"/>
                  </a:lnTo>
                </a:path>
                <a:path w="5870575">
                  <a:moveTo>
                    <a:pt x="2147684" y="0"/>
                  </a:moveTo>
                  <a:lnTo>
                    <a:pt x="2153780" y="0"/>
                  </a:lnTo>
                </a:path>
                <a:path w="5870575">
                  <a:moveTo>
                    <a:pt x="2162924" y="0"/>
                  </a:moveTo>
                  <a:lnTo>
                    <a:pt x="2169007" y="0"/>
                  </a:lnTo>
                </a:path>
                <a:path w="5870575">
                  <a:moveTo>
                    <a:pt x="2178151" y="0"/>
                  </a:moveTo>
                  <a:lnTo>
                    <a:pt x="2184247" y="0"/>
                  </a:lnTo>
                </a:path>
                <a:path w="5870575">
                  <a:moveTo>
                    <a:pt x="2193378" y="0"/>
                  </a:moveTo>
                  <a:lnTo>
                    <a:pt x="2199474" y="0"/>
                  </a:lnTo>
                </a:path>
                <a:path w="5870575">
                  <a:moveTo>
                    <a:pt x="2208618" y="0"/>
                  </a:moveTo>
                  <a:lnTo>
                    <a:pt x="2214714" y="0"/>
                  </a:lnTo>
                </a:path>
                <a:path w="5870575">
                  <a:moveTo>
                    <a:pt x="2223846" y="0"/>
                  </a:moveTo>
                  <a:lnTo>
                    <a:pt x="2229942" y="0"/>
                  </a:lnTo>
                </a:path>
                <a:path w="5870575">
                  <a:moveTo>
                    <a:pt x="2239086" y="0"/>
                  </a:moveTo>
                  <a:lnTo>
                    <a:pt x="2245169" y="0"/>
                  </a:lnTo>
                </a:path>
                <a:path w="5870575">
                  <a:moveTo>
                    <a:pt x="2254313" y="0"/>
                  </a:moveTo>
                  <a:lnTo>
                    <a:pt x="2260409" y="0"/>
                  </a:lnTo>
                </a:path>
                <a:path w="5870575">
                  <a:moveTo>
                    <a:pt x="2269540" y="0"/>
                  </a:moveTo>
                  <a:lnTo>
                    <a:pt x="2275636" y="0"/>
                  </a:lnTo>
                </a:path>
                <a:path w="5870575">
                  <a:moveTo>
                    <a:pt x="2284780" y="0"/>
                  </a:moveTo>
                  <a:lnTo>
                    <a:pt x="2290864" y="0"/>
                  </a:lnTo>
                </a:path>
                <a:path w="5870575">
                  <a:moveTo>
                    <a:pt x="2300008" y="0"/>
                  </a:moveTo>
                  <a:lnTo>
                    <a:pt x="2306104" y="0"/>
                  </a:lnTo>
                </a:path>
                <a:path w="5870575">
                  <a:moveTo>
                    <a:pt x="2315235" y="0"/>
                  </a:moveTo>
                  <a:lnTo>
                    <a:pt x="2321331" y="0"/>
                  </a:lnTo>
                </a:path>
                <a:path w="5870575">
                  <a:moveTo>
                    <a:pt x="2330475" y="0"/>
                  </a:moveTo>
                  <a:lnTo>
                    <a:pt x="2336558" y="0"/>
                  </a:lnTo>
                </a:path>
                <a:path w="5870575">
                  <a:moveTo>
                    <a:pt x="2345702" y="0"/>
                  </a:moveTo>
                  <a:lnTo>
                    <a:pt x="2351798" y="0"/>
                  </a:lnTo>
                </a:path>
                <a:path w="5870575">
                  <a:moveTo>
                    <a:pt x="2360929" y="0"/>
                  </a:moveTo>
                  <a:lnTo>
                    <a:pt x="2367026" y="0"/>
                  </a:lnTo>
                </a:path>
                <a:path w="5870575">
                  <a:moveTo>
                    <a:pt x="2376170" y="0"/>
                  </a:moveTo>
                  <a:lnTo>
                    <a:pt x="2382253" y="0"/>
                  </a:lnTo>
                </a:path>
                <a:path w="5870575">
                  <a:moveTo>
                    <a:pt x="2391397" y="0"/>
                  </a:moveTo>
                  <a:lnTo>
                    <a:pt x="2397493" y="0"/>
                  </a:lnTo>
                </a:path>
                <a:path w="5870575">
                  <a:moveTo>
                    <a:pt x="2406624" y="0"/>
                  </a:moveTo>
                  <a:lnTo>
                    <a:pt x="2412720" y="0"/>
                  </a:lnTo>
                </a:path>
                <a:path w="5870575">
                  <a:moveTo>
                    <a:pt x="2421864" y="0"/>
                  </a:moveTo>
                  <a:lnTo>
                    <a:pt x="2427960" y="0"/>
                  </a:lnTo>
                </a:path>
                <a:path w="5870575">
                  <a:moveTo>
                    <a:pt x="2437091" y="0"/>
                  </a:moveTo>
                  <a:lnTo>
                    <a:pt x="2443187" y="0"/>
                  </a:lnTo>
                </a:path>
                <a:path w="5870575">
                  <a:moveTo>
                    <a:pt x="2452319" y="0"/>
                  </a:moveTo>
                  <a:lnTo>
                    <a:pt x="2458415" y="0"/>
                  </a:lnTo>
                </a:path>
                <a:path w="5870575">
                  <a:moveTo>
                    <a:pt x="2467559" y="0"/>
                  </a:moveTo>
                  <a:lnTo>
                    <a:pt x="2473655" y="0"/>
                  </a:lnTo>
                </a:path>
                <a:path w="5870575">
                  <a:moveTo>
                    <a:pt x="2482786" y="0"/>
                  </a:moveTo>
                  <a:lnTo>
                    <a:pt x="2488882" y="0"/>
                  </a:lnTo>
                </a:path>
                <a:path w="5870575">
                  <a:moveTo>
                    <a:pt x="2498026" y="0"/>
                  </a:moveTo>
                  <a:lnTo>
                    <a:pt x="2504109" y="0"/>
                  </a:lnTo>
                </a:path>
                <a:path w="5870575">
                  <a:moveTo>
                    <a:pt x="2513253" y="0"/>
                  </a:moveTo>
                  <a:lnTo>
                    <a:pt x="2519349" y="0"/>
                  </a:lnTo>
                </a:path>
                <a:path w="5870575">
                  <a:moveTo>
                    <a:pt x="2528481" y="0"/>
                  </a:moveTo>
                  <a:lnTo>
                    <a:pt x="2534577" y="0"/>
                  </a:lnTo>
                </a:path>
                <a:path w="5870575">
                  <a:moveTo>
                    <a:pt x="2543721" y="0"/>
                  </a:moveTo>
                  <a:lnTo>
                    <a:pt x="2549804" y="0"/>
                  </a:lnTo>
                </a:path>
                <a:path w="5870575">
                  <a:moveTo>
                    <a:pt x="2558948" y="0"/>
                  </a:moveTo>
                  <a:lnTo>
                    <a:pt x="2565044" y="0"/>
                  </a:lnTo>
                </a:path>
                <a:path w="5870575">
                  <a:moveTo>
                    <a:pt x="2574175" y="0"/>
                  </a:moveTo>
                  <a:lnTo>
                    <a:pt x="2580271" y="0"/>
                  </a:lnTo>
                </a:path>
                <a:path w="5870575">
                  <a:moveTo>
                    <a:pt x="2589415" y="0"/>
                  </a:moveTo>
                  <a:lnTo>
                    <a:pt x="2595499" y="0"/>
                  </a:lnTo>
                </a:path>
                <a:path w="5870575">
                  <a:moveTo>
                    <a:pt x="2604642" y="0"/>
                  </a:moveTo>
                  <a:lnTo>
                    <a:pt x="2610739" y="0"/>
                  </a:lnTo>
                </a:path>
                <a:path w="5870575">
                  <a:moveTo>
                    <a:pt x="2619870" y="0"/>
                  </a:moveTo>
                  <a:lnTo>
                    <a:pt x="2625966" y="0"/>
                  </a:lnTo>
                </a:path>
                <a:path w="5870575">
                  <a:moveTo>
                    <a:pt x="2635110" y="0"/>
                  </a:moveTo>
                  <a:lnTo>
                    <a:pt x="2641193" y="0"/>
                  </a:lnTo>
                </a:path>
                <a:path w="5870575">
                  <a:moveTo>
                    <a:pt x="2650337" y="0"/>
                  </a:moveTo>
                  <a:lnTo>
                    <a:pt x="2656433" y="0"/>
                  </a:lnTo>
                </a:path>
                <a:path w="5870575">
                  <a:moveTo>
                    <a:pt x="2665564" y="0"/>
                  </a:moveTo>
                  <a:lnTo>
                    <a:pt x="2671660" y="0"/>
                  </a:lnTo>
                </a:path>
                <a:path w="5870575">
                  <a:moveTo>
                    <a:pt x="2680804" y="0"/>
                  </a:moveTo>
                  <a:lnTo>
                    <a:pt x="2686900" y="0"/>
                  </a:lnTo>
                </a:path>
                <a:path w="5870575">
                  <a:moveTo>
                    <a:pt x="2696032" y="0"/>
                  </a:moveTo>
                  <a:lnTo>
                    <a:pt x="2702128" y="0"/>
                  </a:lnTo>
                </a:path>
                <a:path w="5870575">
                  <a:moveTo>
                    <a:pt x="2711272" y="0"/>
                  </a:moveTo>
                  <a:lnTo>
                    <a:pt x="2717355" y="0"/>
                  </a:lnTo>
                </a:path>
                <a:path w="5870575">
                  <a:moveTo>
                    <a:pt x="2726499" y="0"/>
                  </a:moveTo>
                  <a:lnTo>
                    <a:pt x="2732595" y="0"/>
                  </a:lnTo>
                </a:path>
                <a:path w="5870575">
                  <a:moveTo>
                    <a:pt x="2741726" y="0"/>
                  </a:moveTo>
                  <a:lnTo>
                    <a:pt x="2747822" y="0"/>
                  </a:lnTo>
                </a:path>
                <a:path w="5870575">
                  <a:moveTo>
                    <a:pt x="2756966" y="0"/>
                  </a:moveTo>
                  <a:lnTo>
                    <a:pt x="2763050" y="0"/>
                  </a:lnTo>
                </a:path>
                <a:path w="5870575">
                  <a:moveTo>
                    <a:pt x="2772194" y="0"/>
                  </a:moveTo>
                  <a:lnTo>
                    <a:pt x="2778290" y="0"/>
                  </a:lnTo>
                </a:path>
                <a:path w="5870575">
                  <a:moveTo>
                    <a:pt x="2787421" y="0"/>
                  </a:moveTo>
                  <a:lnTo>
                    <a:pt x="2793517" y="0"/>
                  </a:lnTo>
                </a:path>
                <a:path w="5870575">
                  <a:moveTo>
                    <a:pt x="2802661" y="0"/>
                  </a:moveTo>
                  <a:lnTo>
                    <a:pt x="2808744" y="0"/>
                  </a:lnTo>
                </a:path>
                <a:path w="5870575">
                  <a:moveTo>
                    <a:pt x="2817888" y="0"/>
                  </a:moveTo>
                  <a:lnTo>
                    <a:pt x="2823984" y="0"/>
                  </a:lnTo>
                </a:path>
                <a:path w="5870575">
                  <a:moveTo>
                    <a:pt x="2833116" y="0"/>
                  </a:moveTo>
                  <a:lnTo>
                    <a:pt x="2839212" y="0"/>
                  </a:lnTo>
                </a:path>
                <a:path w="5870575">
                  <a:moveTo>
                    <a:pt x="2848355" y="0"/>
                  </a:moveTo>
                  <a:lnTo>
                    <a:pt x="2854439" y="0"/>
                  </a:lnTo>
                </a:path>
                <a:path w="5870575">
                  <a:moveTo>
                    <a:pt x="2863583" y="0"/>
                  </a:moveTo>
                  <a:lnTo>
                    <a:pt x="2869679" y="0"/>
                  </a:lnTo>
                </a:path>
                <a:path w="5870575">
                  <a:moveTo>
                    <a:pt x="2878810" y="0"/>
                  </a:moveTo>
                  <a:lnTo>
                    <a:pt x="2884906" y="0"/>
                  </a:lnTo>
                </a:path>
                <a:path w="5870575">
                  <a:moveTo>
                    <a:pt x="2894050" y="0"/>
                  </a:moveTo>
                  <a:lnTo>
                    <a:pt x="2900146" y="0"/>
                  </a:lnTo>
                </a:path>
                <a:path w="5870575">
                  <a:moveTo>
                    <a:pt x="2909277" y="0"/>
                  </a:moveTo>
                  <a:lnTo>
                    <a:pt x="2915373" y="0"/>
                  </a:lnTo>
                </a:path>
                <a:path w="5870575">
                  <a:moveTo>
                    <a:pt x="2924505" y="0"/>
                  </a:moveTo>
                  <a:lnTo>
                    <a:pt x="2930601" y="0"/>
                  </a:lnTo>
                </a:path>
                <a:path w="5870575">
                  <a:moveTo>
                    <a:pt x="2939745" y="0"/>
                  </a:moveTo>
                  <a:lnTo>
                    <a:pt x="2945841" y="0"/>
                  </a:lnTo>
                </a:path>
                <a:path w="5870575">
                  <a:moveTo>
                    <a:pt x="2954972" y="0"/>
                  </a:moveTo>
                  <a:lnTo>
                    <a:pt x="2961068" y="0"/>
                  </a:lnTo>
                </a:path>
                <a:path w="5870575">
                  <a:moveTo>
                    <a:pt x="2970212" y="0"/>
                  </a:moveTo>
                  <a:lnTo>
                    <a:pt x="2976295" y="0"/>
                  </a:lnTo>
                </a:path>
                <a:path w="5870575">
                  <a:moveTo>
                    <a:pt x="2985439" y="0"/>
                  </a:moveTo>
                  <a:lnTo>
                    <a:pt x="2991535" y="0"/>
                  </a:lnTo>
                </a:path>
                <a:path w="5870575">
                  <a:moveTo>
                    <a:pt x="3000667" y="0"/>
                  </a:moveTo>
                  <a:lnTo>
                    <a:pt x="3006763" y="0"/>
                  </a:lnTo>
                </a:path>
                <a:path w="5870575">
                  <a:moveTo>
                    <a:pt x="3015907" y="0"/>
                  </a:moveTo>
                  <a:lnTo>
                    <a:pt x="3021990" y="0"/>
                  </a:lnTo>
                </a:path>
                <a:path w="5870575">
                  <a:moveTo>
                    <a:pt x="3031134" y="0"/>
                  </a:moveTo>
                  <a:lnTo>
                    <a:pt x="3037230" y="0"/>
                  </a:lnTo>
                </a:path>
                <a:path w="5870575">
                  <a:moveTo>
                    <a:pt x="3046361" y="0"/>
                  </a:moveTo>
                  <a:lnTo>
                    <a:pt x="3052457" y="0"/>
                  </a:lnTo>
                </a:path>
                <a:path w="5870575">
                  <a:moveTo>
                    <a:pt x="3061601" y="0"/>
                  </a:moveTo>
                  <a:lnTo>
                    <a:pt x="3067685" y="0"/>
                  </a:lnTo>
                </a:path>
                <a:path w="5870575">
                  <a:moveTo>
                    <a:pt x="3076829" y="0"/>
                  </a:moveTo>
                  <a:lnTo>
                    <a:pt x="3082925" y="0"/>
                  </a:lnTo>
                </a:path>
                <a:path w="5870575">
                  <a:moveTo>
                    <a:pt x="3092056" y="0"/>
                  </a:moveTo>
                  <a:lnTo>
                    <a:pt x="3098152" y="0"/>
                  </a:lnTo>
                </a:path>
                <a:path w="5870575">
                  <a:moveTo>
                    <a:pt x="3107296" y="0"/>
                  </a:moveTo>
                  <a:lnTo>
                    <a:pt x="3113379" y="0"/>
                  </a:lnTo>
                </a:path>
                <a:path w="5870575">
                  <a:moveTo>
                    <a:pt x="3122523" y="0"/>
                  </a:moveTo>
                  <a:lnTo>
                    <a:pt x="3128619" y="0"/>
                  </a:lnTo>
                </a:path>
                <a:path w="5870575">
                  <a:moveTo>
                    <a:pt x="3137750" y="0"/>
                  </a:moveTo>
                  <a:lnTo>
                    <a:pt x="3143846" y="0"/>
                  </a:lnTo>
                </a:path>
                <a:path w="5870575">
                  <a:moveTo>
                    <a:pt x="3152990" y="0"/>
                  </a:moveTo>
                  <a:lnTo>
                    <a:pt x="3159086" y="0"/>
                  </a:lnTo>
                </a:path>
                <a:path w="5870575">
                  <a:moveTo>
                    <a:pt x="3168218" y="0"/>
                  </a:moveTo>
                  <a:lnTo>
                    <a:pt x="3174314" y="0"/>
                  </a:lnTo>
                </a:path>
                <a:path w="5870575">
                  <a:moveTo>
                    <a:pt x="3183458" y="0"/>
                  </a:moveTo>
                  <a:lnTo>
                    <a:pt x="3189541" y="0"/>
                  </a:lnTo>
                </a:path>
                <a:path w="5870575">
                  <a:moveTo>
                    <a:pt x="3198685" y="0"/>
                  </a:moveTo>
                  <a:lnTo>
                    <a:pt x="3204781" y="0"/>
                  </a:lnTo>
                </a:path>
                <a:path w="5870575">
                  <a:moveTo>
                    <a:pt x="3213912" y="0"/>
                  </a:moveTo>
                  <a:lnTo>
                    <a:pt x="3220008" y="0"/>
                  </a:lnTo>
                </a:path>
                <a:path w="5870575">
                  <a:moveTo>
                    <a:pt x="3229152" y="0"/>
                  </a:moveTo>
                  <a:lnTo>
                    <a:pt x="3235236" y="0"/>
                  </a:lnTo>
                </a:path>
                <a:path w="5870575">
                  <a:moveTo>
                    <a:pt x="3244380" y="0"/>
                  </a:moveTo>
                  <a:lnTo>
                    <a:pt x="3250476" y="0"/>
                  </a:lnTo>
                </a:path>
                <a:path w="5870575">
                  <a:moveTo>
                    <a:pt x="3259607" y="0"/>
                  </a:moveTo>
                  <a:lnTo>
                    <a:pt x="3265703" y="0"/>
                  </a:lnTo>
                </a:path>
                <a:path w="5870575">
                  <a:moveTo>
                    <a:pt x="3274847" y="0"/>
                  </a:moveTo>
                  <a:lnTo>
                    <a:pt x="3280930" y="0"/>
                  </a:lnTo>
                </a:path>
                <a:path w="5870575">
                  <a:moveTo>
                    <a:pt x="3290074" y="0"/>
                  </a:moveTo>
                  <a:lnTo>
                    <a:pt x="3296170" y="0"/>
                  </a:lnTo>
                </a:path>
                <a:path w="5870575">
                  <a:moveTo>
                    <a:pt x="3305302" y="0"/>
                  </a:moveTo>
                  <a:lnTo>
                    <a:pt x="3311398" y="0"/>
                  </a:lnTo>
                </a:path>
                <a:path w="5870575">
                  <a:moveTo>
                    <a:pt x="3320541" y="0"/>
                  </a:moveTo>
                  <a:lnTo>
                    <a:pt x="3326625" y="0"/>
                  </a:lnTo>
                </a:path>
                <a:path w="5870575">
                  <a:moveTo>
                    <a:pt x="3335769" y="0"/>
                  </a:moveTo>
                  <a:lnTo>
                    <a:pt x="3341865" y="0"/>
                  </a:lnTo>
                </a:path>
                <a:path w="5870575">
                  <a:moveTo>
                    <a:pt x="3350996" y="0"/>
                  </a:moveTo>
                  <a:lnTo>
                    <a:pt x="3357092" y="0"/>
                  </a:lnTo>
                </a:path>
                <a:path w="5870575">
                  <a:moveTo>
                    <a:pt x="3366236" y="0"/>
                  </a:moveTo>
                  <a:lnTo>
                    <a:pt x="3372332" y="0"/>
                  </a:lnTo>
                </a:path>
                <a:path w="5870575">
                  <a:moveTo>
                    <a:pt x="3381463" y="0"/>
                  </a:moveTo>
                  <a:lnTo>
                    <a:pt x="3387559" y="0"/>
                  </a:lnTo>
                </a:path>
                <a:path w="5870575">
                  <a:moveTo>
                    <a:pt x="3396691" y="0"/>
                  </a:moveTo>
                  <a:lnTo>
                    <a:pt x="3402787" y="0"/>
                  </a:lnTo>
                </a:path>
                <a:path w="5870575">
                  <a:moveTo>
                    <a:pt x="3411931" y="0"/>
                  </a:moveTo>
                  <a:lnTo>
                    <a:pt x="3418027" y="0"/>
                  </a:lnTo>
                </a:path>
                <a:path w="5870575">
                  <a:moveTo>
                    <a:pt x="3427158" y="0"/>
                  </a:moveTo>
                  <a:lnTo>
                    <a:pt x="3433254" y="0"/>
                  </a:lnTo>
                </a:path>
                <a:path w="5870575">
                  <a:moveTo>
                    <a:pt x="3442398" y="0"/>
                  </a:moveTo>
                  <a:lnTo>
                    <a:pt x="3448481" y="0"/>
                  </a:lnTo>
                </a:path>
                <a:path w="5870575">
                  <a:moveTo>
                    <a:pt x="3457625" y="0"/>
                  </a:moveTo>
                  <a:lnTo>
                    <a:pt x="3463721" y="0"/>
                  </a:lnTo>
                </a:path>
                <a:path w="5870575">
                  <a:moveTo>
                    <a:pt x="3472853" y="0"/>
                  </a:moveTo>
                  <a:lnTo>
                    <a:pt x="3478949" y="0"/>
                  </a:lnTo>
                </a:path>
                <a:path w="5870575">
                  <a:moveTo>
                    <a:pt x="3488093" y="0"/>
                  </a:moveTo>
                  <a:lnTo>
                    <a:pt x="3494176" y="0"/>
                  </a:lnTo>
                </a:path>
                <a:path w="5870575">
                  <a:moveTo>
                    <a:pt x="3503320" y="0"/>
                  </a:moveTo>
                  <a:lnTo>
                    <a:pt x="3509416" y="0"/>
                  </a:lnTo>
                </a:path>
                <a:path w="5870575">
                  <a:moveTo>
                    <a:pt x="3518547" y="0"/>
                  </a:moveTo>
                  <a:lnTo>
                    <a:pt x="3524643" y="0"/>
                  </a:lnTo>
                </a:path>
                <a:path w="5870575">
                  <a:moveTo>
                    <a:pt x="3533787" y="0"/>
                  </a:moveTo>
                  <a:lnTo>
                    <a:pt x="3539870" y="0"/>
                  </a:lnTo>
                </a:path>
                <a:path w="5870575">
                  <a:moveTo>
                    <a:pt x="3549015" y="0"/>
                  </a:moveTo>
                  <a:lnTo>
                    <a:pt x="3555111" y="0"/>
                  </a:lnTo>
                </a:path>
                <a:path w="5870575">
                  <a:moveTo>
                    <a:pt x="3564242" y="0"/>
                  </a:moveTo>
                  <a:lnTo>
                    <a:pt x="3570338" y="0"/>
                  </a:lnTo>
                </a:path>
                <a:path w="5870575">
                  <a:moveTo>
                    <a:pt x="3579482" y="0"/>
                  </a:moveTo>
                  <a:lnTo>
                    <a:pt x="3585565" y="0"/>
                  </a:lnTo>
                </a:path>
                <a:path w="5870575">
                  <a:moveTo>
                    <a:pt x="3594709" y="0"/>
                  </a:moveTo>
                  <a:lnTo>
                    <a:pt x="3600805" y="0"/>
                  </a:lnTo>
                </a:path>
                <a:path w="5870575">
                  <a:moveTo>
                    <a:pt x="3609936" y="0"/>
                  </a:moveTo>
                  <a:lnTo>
                    <a:pt x="3616032" y="0"/>
                  </a:lnTo>
                </a:path>
                <a:path w="5870575">
                  <a:moveTo>
                    <a:pt x="3625176" y="0"/>
                  </a:moveTo>
                  <a:lnTo>
                    <a:pt x="3631272" y="0"/>
                  </a:lnTo>
                </a:path>
                <a:path w="5870575">
                  <a:moveTo>
                    <a:pt x="3640404" y="0"/>
                  </a:moveTo>
                  <a:lnTo>
                    <a:pt x="3646500" y="0"/>
                  </a:lnTo>
                </a:path>
                <a:path w="5870575">
                  <a:moveTo>
                    <a:pt x="3655644" y="0"/>
                  </a:moveTo>
                  <a:lnTo>
                    <a:pt x="3661727" y="0"/>
                  </a:lnTo>
                </a:path>
                <a:path w="5870575">
                  <a:moveTo>
                    <a:pt x="3670871" y="0"/>
                  </a:moveTo>
                  <a:lnTo>
                    <a:pt x="3676967" y="0"/>
                  </a:lnTo>
                </a:path>
                <a:path w="5870575">
                  <a:moveTo>
                    <a:pt x="3686098" y="0"/>
                  </a:moveTo>
                  <a:lnTo>
                    <a:pt x="3692194" y="0"/>
                  </a:lnTo>
                </a:path>
                <a:path w="5870575">
                  <a:moveTo>
                    <a:pt x="3701338" y="0"/>
                  </a:moveTo>
                  <a:lnTo>
                    <a:pt x="3707422" y="0"/>
                  </a:lnTo>
                </a:path>
                <a:path w="5870575">
                  <a:moveTo>
                    <a:pt x="3716566" y="0"/>
                  </a:moveTo>
                  <a:lnTo>
                    <a:pt x="3722662" y="0"/>
                  </a:lnTo>
                </a:path>
                <a:path w="5870575">
                  <a:moveTo>
                    <a:pt x="3731793" y="0"/>
                  </a:moveTo>
                  <a:lnTo>
                    <a:pt x="3737889" y="0"/>
                  </a:lnTo>
                </a:path>
                <a:path w="5870575">
                  <a:moveTo>
                    <a:pt x="3747033" y="0"/>
                  </a:moveTo>
                  <a:lnTo>
                    <a:pt x="3753116" y="0"/>
                  </a:lnTo>
                </a:path>
                <a:path w="5870575">
                  <a:moveTo>
                    <a:pt x="3762260" y="0"/>
                  </a:moveTo>
                  <a:lnTo>
                    <a:pt x="3768356" y="0"/>
                  </a:lnTo>
                </a:path>
                <a:path w="5870575">
                  <a:moveTo>
                    <a:pt x="3777488" y="0"/>
                  </a:moveTo>
                  <a:lnTo>
                    <a:pt x="3783584" y="0"/>
                  </a:lnTo>
                </a:path>
                <a:path w="5870575">
                  <a:moveTo>
                    <a:pt x="3792728" y="0"/>
                  </a:moveTo>
                  <a:lnTo>
                    <a:pt x="3798811" y="0"/>
                  </a:lnTo>
                </a:path>
                <a:path w="5870575">
                  <a:moveTo>
                    <a:pt x="3807955" y="0"/>
                  </a:moveTo>
                  <a:lnTo>
                    <a:pt x="3814051" y="0"/>
                  </a:lnTo>
                </a:path>
                <a:path w="5870575">
                  <a:moveTo>
                    <a:pt x="3823182" y="0"/>
                  </a:moveTo>
                  <a:lnTo>
                    <a:pt x="3829278" y="0"/>
                  </a:lnTo>
                </a:path>
                <a:path w="5870575">
                  <a:moveTo>
                    <a:pt x="3838422" y="0"/>
                  </a:moveTo>
                  <a:lnTo>
                    <a:pt x="3844518" y="0"/>
                  </a:lnTo>
                </a:path>
                <a:path w="5870575">
                  <a:moveTo>
                    <a:pt x="3853649" y="0"/>
                  </a:moveTo>
                  <a:lnTo>
                    <a:pt x="3859745" y="0"/>
                  </a:lnTo>
                </a:path>
                <a:path w="5870575">
                  <a:moveTo>
                    <a:pt x="3868877" y="0"/>
                  </a:moveTo>
                  <a:lnTo>
                    <a:pt x="3874973" y="0"/>
                  </a:lnTo>
                </a:path>
                <a:path w="5870575">
                  <a:moveTo>
                    <a:pt x="3884117" y="0"/>
                  </a:moveTo>
                  <a:lnTo>
                    <a:pt x="3890213" y="0"/>
                  </a:lnTo>
                </a:path>
                <a:path w="5870575">
                  <a:moveTo>
                    <a:pt x="3899344" y="0"/>
                  </a:moveTo>
                  <a:lnTo>
                    <a:pt x="3905440" y="0"/>
                  </a:lnTo>
                </a:path>
                <a:path w="5870575">
                  <a:moveTo>
                    <a:pt x="3914584" y="0"/>
                  </a:moveTo>
                  <a:lnTo>
                    <a:pt x="3920667" y="0"/>
                  </a:lnTo>
                </a:path>
                <a:path w="5870575">
                  <a:moveTo>
                    <a:pt x="3929811" y="0"/>
                  </a:moveTo>
                  <a:lnTo>
                    <a:pt x="3935907" y="0"/>
                  </a:lnTo>
                </a:path>
                <a:path w="5870575">
                  <a:moveTo>
                    <a:pt x="3945039" y="0"/>
                  </a:moveTo>
                  <a:lnTo>
                    <a:pt x="3951135" y="0"/>
                  </a:lnTo>
                </a:path>
                <a:path w="5870575">
                  <a:moveTo>
                    <a:pt x="3960279" y="0"/>
                  </a:moveTo>
                  <a:lnTo>
                    <a:pt x="3966362" y="0"/>
                  </a:lnTo>
                </a:path>
                <a:path w="5870575">
                  <a:moveTo>
                    <a:pt x="3975506" y="0"/>
                  </a:moveTo>
                  <a:lnTo>
                    <a:pt x="3981602" y="0"/>
                  </a:lnTo>
                </a:path>
                <a:path w="5870575">
                  <a:moveTo>
                    <a:pt x="3990733" y="0"/>
                  </a:moveTo>
                  <a:lnTo>
                    <a:pt x="3996829" y="0"/>
                  </a:lnTo>
                </a:path>
                <a:path w="5870575">
                  <a:moveTo>
                    <a:pt x="4005973" y="0"/>
                  </a:moveTo>
                  <a:lnTo>
                    <a:pt x="4012056" y="0"/>
                  </a:lnTo>
                </a:path>
                <a:path w="5870575">
                  <a:moveTo>
                    <a:pt x="4021201" y="0"/>
                  </a:moveTo>
                  <a:lnTo>
                    <a:pt x="4027297" y="0"/>
                  </a:lnTo>
                </a:path>
                <a:path w="5870575">
                  <a:moveTo>
                    <a:pt x="4036428" y="0"/>
                  </a:moveTo>
                  <a:lnTo>
                    <a:pt x="4042524" y="0"/>
                  </a:lnTo>
                </a:path>
                <a:path w="5870575">
                  <a:moveTo>
                    <a:pt x="4051668" y="0"/>
                  </a:moveTo>
                  <a:lnTo>
                    <a:pt x="4057751" y="0"/>
                  </a:lnTo>
                </a:path>
                <a:path w="5870575">
                  <a:moveTo>
                    <a:pt x="4066895" y="0"/>
                  </a:moveTo>
                  <a:lnTo>
                    <a:pt x="4072991" y="0"/>
                  </a:lnTo>
                </a:path>
                <a:path w="5870575">
                  <a:moveTo>
                    <a:pt x="4082122" y="0"/>
                  </a:moveTo>
                  <a:lnTo>
                    <a:pt x="4088218" y="0"/>
                  </a:lnTo>
                </a:path>
                <a:path w="5870575">
                  <a:moveTo>
                    <a:pt x="4097362" y="0"/>
                  </a:moveTo>
                  <a:lnTo>
                    <a:pt x="4103458" y="0"/>
                  </a:lnTo>
                </a:path>
                <a:path w="5870575">
                  <a:moveTo>
                    <a:pt x="4112590" y="0"/>
                  </a:moveTo>
                  <a:lnTo>
                    <a:pt x="4118686" y="0"/>
                  </a:lnTo>
                </a:path>
                <a:path w="5870575">
                  <a:moveTo>
                    <a:pt x="4127830" y="0"/>
                  </a:moveTo>
                  <a:lnTo>
                    <a:pt x="4133913" y="0"/>
                  </a:lnTo>
                </a:path>
                <a:path w="5870575">
                  <a:moveTo>
                    <a:pt x="4143057" y="0"/>
                  </a:moveTo>
                  <a:lnTo>
                    <a:pt x="4149153" y="0"/>
                  </a:lnTo>
                </a:path>
                <a:path w="5870575">
                  <a:moveTo>
                    <a:pt x="4158284" y="0"/>
                  </a:moveTo>
                  <a:lnTo>
                    <a:pt x="4164380" y="0"/>
                  </a:lnTo>
                </a:path>
                <a:path w="5870575">
                  <a:moveTo>
                    <a:pt x="4173524" y="0"/>
                  </a:moveTo>
                  <a:lnTo>
                    <a:pt x="4179608" y="0"/>
                  </a:lnTo>
                </a:path>
                <a:path w="5870575">
                  <a:moveTo>
                    <a:pt x="4188752" y="0"/>
                  </a:moveTo>
                  <a:lnTo>
                    <a:pt x="4194848" y="0"/>
                  </a:lnTo>
                </a:path>
                <a:path w="5870575">
                  <a:moveTo>
                    <a:pt x="4203979" y="0"/>
                  </a:moveTo>
                  <a:lnTo>
                    <a:pt x="4210075" y="0"/>
                  </a:lnTo>
                </a:path>
                <a:path w="5870575">
                  <a:moveTo>
                    <a:pt x="4219219" y="0"/>
                  </a:moveTo>
                  <a:lnTo>
                    <a:pt x="4225302" y="0"/>
                  </a:lnTo>
                </a:path>
                <a:path w="5870575">
                  <a:moveTo>
                    <a:pt x="4234446" y="0"/>
                  </a:moveTo>
                  <a:lnTo>
                    <a:pt x="4240542" y="0"/>
                  </a:lnTo>
                </a:path>
                <a:path w="5870575">
                  <a:moveTo>
                    <a:pt x="4249674" y="0"/>
                  </a:moveTo>
                  <a:lnTo>
                    <a:pt x="4255770" y="0"/>
                  </a:lnTo>
                </a:path>
                <a:path w="5870575">
                  <a:moveTo>
                    <a:pt x="4264914" y="0"/>
                  </a:moveTo>
                  <a:lnTo>
                    <a:pt x="4270997" y="0"/>
                  </a:lnTo>
                </a:path>
                <a:path w="5870575">
                  <a:moveTo>
                    <a:pt x="4280141" y="0"/>
                  </a:moveTo>
                  <a:lnTo>
                    <a:pt x="4286237" y="0"/>
                  </a:lnTo>
                </a:path>
                <a:path w="5870575">
                  <a:moveTo>
                    <a:pt x="4295368" y="0"/>
                  </a:moveTo>
                  <a:lnTo>
                    <a:pt x="4301464" y="0"/>
                  </a:lnTo>
                </a:path>
                <a:path w="5870575">
                  <a:moveTo>
                    <a:pt x="4310608" y="0"/>
                  </a:moveTo>
                  <a:lnTo>
                    <a:pt x="4316704" y="0"/>
                  </a:lnTo>
                </a:path>
                <a:path w="5870575">
                  <a:moveTo>
                    <a:pt x="4325835" y="0"/>
                  </a:moveTo>
                  <a:lnTo>
                    <a:pt x="4331931" y="0"/>
                  </a:lnTo>
                </a:path>
                <a:path w="5870575">
                  <a:moveTo>
                    <a:pt x="4341075" y="0"/>
                  </a:moveTo>
                  <a:lnTo>
                    <a:pt x="4347159" y="0"/>
                  </a:lnTo>
                </a:path>
                <a:path w="5870575">
                  <a:moveTo>
                    <a:pt x="4356303" y="0"/>
                  </a:moveTo>
                  <a:lnTo>
                    <a:pt x="4362399" y="0"/>
                  </a:lnTo>
                </a:path>
                <a:path w="5870575">
                  <a:moveTo>
                    <a:pt x="4371530" y="0"/>
                  </a:moveTo>
                  <a:lnTo>
                    <a:pt x="4377626" y="0"/>
                  </a:lnTo>
                </a:path>
                <a:path w="5870575">
                  <a:moveTo>
                    <a:pt x="4386770" y="0"/>
                  </a:moveTo>
                  <a:lnTo>
                    <a:pt x="4392853" y="0"/>
                  </a:lnTo>
                </a:path>
                <a:path w="5870575">
                  <a:moveTo>
                    <a:pt x="4401997" y="0"/>
                  </a:moveTo>
                  <a:lnTo>
                    <a:pt x="4408093" y="0"/>
                  </a:lnTo>
                </a:path>
                <a:path w="5870575">
                  <a:moveTo>
                    <a:pt x="4417225" y="0"/>
                  </a:moveTo>
                  <a:lnTo>
                    <a:pt x="4423321" y="0"/>
                  </a:lnTo>
                </a:path>
                <a:path w="5870575">
                  <a:moveTo>
                    <a:pt x="4432465" y="0"/>
                  </a:moveTo>
                  <a:lnTo>
                    <a:pt x="4438548" y="0"/>
                  </a:lnTo>
                </a:path>
                <a:path w="5870575">
                  <a:moveTo>
                    <a:pt x="4447692" y="0"/>
                  </a:moveTo>
                  <a:lnTo>
                    <a:pt x="4453788" y="0"/>
                  </a:lnTo>
                </a:path>
                <a:path w="5870575">
                  <a:moveTo>
                    <a:pt x="4462919" y="0"/>
                  </a:moveTo>
                  <a:lnTo>
                    <a:pt x="4469015" y="0"/>
                  </a:lnTo>
                </a:path>
                <a:path w="5870575">
                  <a:moveTo>
                    <a:pt x="4478159" y="0"/>
                  </a:moveTo>
                  <a:lnTo>
                    <a:pt x="4484243" y="0"/>
                  </a:lnTo>
                </a:path>
                <a:path w="5870575">
                  <a:moveTo>
                    <a:pt x="4493387" y="0"/>
                  </a:moveTo>
                  <a:lnTo>
                    <a:pt x="4499483" y="0"/>
                  </a:lnTo>
                </a:path>
                <a:path w="5870575">
                  <a:moveTo>
                    <a:pt x="4508614" y="0"/>
                  </a:moveTo>
                  <a:lnTo>
                    <a:pt x="4514710" y="0"/>
                  </a:lnTo>
                </a:path>
                <a:path w="5870575">
                  <a:moveTo>
                    <a:pt x="4523854" y="0"/>
                  </a:moveTo>
                  <a:lnTo>
                    <a:pt x="4529950" y="0"/>
                  </a:lnTo>
                </a:path>
                <a:path w="5870575">
                  <a:moveTo>
                    <a:pt x="4539081" y="0"/>
                  </a:moveTo>
                  <a:lnTo>
                    <a:pt x="4545177" y="0"/>
                  </a:lnTo>
                </a:path>
                <a:path w="5870575">
                  <a:moveTo>
                    <a:pt x="4554308" y="0"/>
                  </a:moveTo>
                  <a:lnTo>
                    <a:pt x="4560404" y="0"/>
                  </a:lnTo>
                </a:path>
                <a:path w="5870575">
                  <a:moveTo>
                    <a:pt x="4569548" y="0"/>
                  </a:moveTo>
                  <a:lnTo>
                    <a:pt x="4575644" y="0"/>
                  </a:lnTo>
                </a:path>
                <a:path w="5870575">
                  <a:moveTo>
                    <a:pt x="4584776" y="0"/>
                  </a:moveTo>
                  <a:lnTo>
                    <a:pt x="4590872" y="0"/>
                  </a:lnTo>
                </a:path>
                <a:path w="5870575">
                  <a:moveTo>
                    <a:pt x="4600016" y="0"/>
                  </a:moveTo>
                  <a:lnTo>
                    <a:pt x="4606099" y="0"/>
                  </a:lnTo>
                </a:path>
                <a:path w="5870575">
                  <a:moveTo>
                    <a:pt x="4615243" y="0"/>
                  </a:moveTo>
                  <a:lnTo>
                    <a:pt x="4621339" y="0"/>
                  </a:lnTo>
                </a:path>
                <a:path w="5870575">
                  <a:moveTo>
                    <a:pt x="4630470" y="0"/>
                  </a:moveTo>
                  <a:lnTo>
                    <a:pt x="4636566" y="0"/>
                  </a:lnTo>
                </a:path>
                <a:path w="5870575">
                  <a:moveTo>
                    <a:pt x="4645710" y="0"/>
                  </a:moveTo>
                  <a:lnTo>
                    <a:pt x="4651794" y="0"/>
                  </a:lnTo>
                </a:path>
                <a:path w="5870575">
                  <a:moveTo>
                    <a:pt x="4660938" y="0"/>
                  </a:moveTo>
                  <a:lnTo>
                    <a:pt x="4667034" y="0"/>
                  </a:lnTo>
                </a:path>
                <a:path w="5870575">
                  <a:moveTo>
                    <a:pt x="4676165" y="0"/>
                  </a:moveTo>
                  <a:lnTo>
                    <a:pt x="4682261" y="0"/>
                  </a:lnTo>
                </a:path>
                <a:path w="5870575">
                  <a:moveTo>
                    <a:pt x="4691405" y="0"/>
                  </a:moveTo>
                  <a:lnTo>
                    <a:pt x="4697488" y="0"/>
                  </a:lnTo>
                </a:path>
                <a:path w="5870575">
                  <a:moveTo>
                    <a:pt x="4706632" y="0"/>
                  </a:moveTo>
                  <a:lnTo>
                    <a:pt x="4712728" y="0"/>
                  </a:lnTo>
                </a:path>
                <a:path w="5870575">
                  <a:moveTo>
                    <a:pt x="4721860" y="0"/>
                  </a:moveTo>
                  <a:lnTo>
                    <a:pt x="4727956" y="0"/>
                  </a:lnTo>
                </a:path>
                <a:path w="5870575">
                  <a:moveTo>
                    <a:pt x="4737100" y="0"/>
                  </a:moveTo>
                  <a:lnTo>
                    <a:pt x="4743183" y="0"/>
                  </a:lnTo>
                </a:path>
                <a:path w="5870575">
                  <a:moveTo>
                    <a:pt x="4752327" y="0"/>
                  </a:moveTo>
                  <a:lnTo>
                    <a:pt x="4758423" y="0"/>
                  </a:lnTo>
                </a:path>
                <a:path w="5870575">
                  <a:moveTo>
                    <a:pt x="4767554" y="0"/>
                  </a:moveTo>
                  <a:lnTo>
                    <a:pt x="4773650" y="0"/>
                  </a:lnTo>
                </a:path>
                <a:path w="5870575">
                  <a:moveTo>
                    <a:pt x="4782794" y="0"/>
                  </a:moveTo>
                  <a:lnTo>
                    <a:pt x="4788890" y="0"/>
                  </a:lnTo>
                </a:path>
                <a:path w="5870575">
                  <a:moveTo>
                    <a:pt x="4798021" y="0"/>
                  </a:moveTo>
                  <a:lnTo>
                    <a:pt x="4804117" y="0"/>
                  </a:lnTo>
                </a:path>
                <a:path w="5870575">
                  <a:moveTo>
                    <a:pt x="4813249" y="0"/>
                  </a:moveTo>
                  <a:lnTo>
                    <a:pt x="4819345" y="0"/>
                  </a:lnTo>
                </a:path>
                <a:path w="5870575">
                  <a:moveTo>
                    <a:pt x="4828489" y="0"/>
                  </a:moveTo>
                  <a:lnTo>
                    <a:pt x="4834585" y="0"/>
                  </a:lnTo>
                </a:path>
                <a:path w="5870575">
                  <a:moveTo>
                    <a:pt x="4843716" y="0"/>
                  </a:moveTo>
                  <a:lnTo>
                    <a:pt x="4849812" y="0"/>
                  </a:lnTo>
                </a:path>
                <a:path w="5870575">
                  <a:moveTo>
                    <a:pt x="4858956" y="0"/>
                  </a:moveTo>
                  <a:lnTo>
                    <a:pt x="4865039" y="0"/>
                  </a:lnTo>
                </a:path>
                <a:path w="5870575">
                  <a:moveTo>
                    <a:pt x="4874183" y="0"/>
                  </a:moveTo>
                  <a:lnTo>
                    <a:pt x="4880279" y="0"/>
                  </a:lnTo>
                </a:path>
                <a:path w="5870575">
                  <a:moveTo>
                    <a:pt x="4889411" y="0"/>
                  </a:moveTo>
                  <a:lnTo>
                    <a:pt x="4895507" y="0"/>
                  </a:lnTo>
                </a:path>
                <a:path w="5870575">
                  <a:moveTo>
                    <a:pt x="4904651" y="0"/>
                  </a:moveTo>
                  <a:lnTo>
                    <a:pt x="4910734" y="0"/>
                  </a:lnTo>
                </a:path>
                <a:path w="5870575">
                  <a:moveTo>
                    <a:pt x="4919878" y="0"/>
                  </a:moveTo>
                  <a:lnTo>
                    <a:pt x="4925974" y="0"/>
                  </a:lnTo>
                </a:path>
                <a:path w="5870575">
                  <a:moveTo>
                    <a:pt x="4935105" y="0"/>
                  </a:moveTo>
                  <a:lnTo>
                    <a:pt x="4941201" y="0"/>
                  </a:lnTo>
                </a:path>
                <a:path w="5870575">
                  <a:moveTo>
                    <a:pt x="4950345" y="0"/>
                  </a:moveTo>
                  <a:lnTo>
                    <a:pt x="4956429" y="0"/>
                  </a:lnTo>
                </a:path>
                <a:path w="5870575">
                  <a:moveTo>
                    <a:pt x="4965573" y="0"/>
                  </a:moveTo>
                  <a:lnTo>
                    <a:pt x="4971669" y="0"/>
                  </a:lnTo>
                </a:path>
                <a:path w="5870575">
                  <a:moveTo>
                    <a:pt x="4980800" y="0"/>
                  </a:moveTo>
                  <a:lnTo>
                    <a:pt x="4986896" y="0"/>
                  </a:lnTo>
                </a:path>
                <a:path w="5870575">
                  <a:moveTo>
                    <a:pt x="4996040" y="0"/>
                  </a:moveTo>
                  <a:lnTo>
                    <a:pt x="5002136" y="0"/>
                  </a:lnTo>
                </a:path>
                <a:path w="5870575">
                  <a:moveTo>
                    <a:pt x="5011267" y="0"/>
                  </a:moveTo>
                  <a:lnTo>
                    <a:pt x="5017363" y="0"/>
                  </a:lnTo>
                </a:path>
                <a:path w="5870575">
                  <a:moveTo>
                    <a:pt x="5026494" y="0"/>
                  </a:moveTo>
                  <a:lnTo>
                    <a:pt x="5032590" y="0"/>
                  </a:lnTo>
                </a:path>
                <a:path w="5870575">
                  <a:moveTo>
                    <a:pt x="5041734" y="0"/>
                  </a:moveTo>
                  <a:lnTo>
                    <a:pt x="5047830" y="0"/>
                  </a:lnTo>
                </a:path>
                <a:path w="5870575">
                  <a:moveTo>
                    <a:pt x="5056962" y="0"/>
                  </a:moveTo>
                  <a:lnTo>
                    <a:pt x="5063058" y="0"/>
                  </a:lnTo>
                </a:path>
                <a:path w="5870575">
                  <a:moveTo>
                    <a:pt x="5072202" y="0"/>
                  </a:moveTo>
                  <a:lnTo>
                    <a:pt x="5078285" y="0"/>
                  </a:lnTo>
                </a:path>
                <a:path w="5870575">
                  <a:moveTo>
                    <a:pt x="5087429" y="0"/>
                  </a:moveTo>
                  <a:lnTo>
                    <a:pt x="5093525" y="0"/>
                  </a:lnTo>
                </a:path>
                <a:path w="5870575">
                  <a:moveTo>
                    <a:pt x="5102656" y="0"/>
                  </a:moveTo>
                  <a:lnTo>
                    <a:pt x="5108752" y="0"/>
                  </a:lnTo>
                </a:path>
                <a:path w="5870575">
                  <a:moveTo>
                    <a:pt x="5117896" y="0"/>
                  </a:moveTo>
                  <a:lnTo>
                    <a:pt x="5123980" y="0"/>
                  </a:lnTo>
                </a:path>
                <a:path w="5870575">
                  <a:moveTo>
                    <a:pt x="5133124" y="0"/>
                  </a:moveTo>
                  <a:lnTo>
                    <a:pt x="5139220" y="0"/>
                  </a:lnTo>
                </a:path>
                <a:path w="5870575">
                  <a:moveTo>
                    <a:pt x="5148351" y="0"/>
                  </a:moveTo>
                  <a:lnTo>
                    <a:pt x="5154447" y="0"/>
                  </a:lnTo>
                </a:path>
                <a:path w="5870575">
                  <a:moveTo>
                    <a:pt x="5163591" y="0"/>
                  </a:moveTo>
                  <a:lnTo>
                    <a:pt x="5169674" y="0"/>
                  </a:lnTo>
                </a:path>
                <a:path w="5870575">
                  <a:moveTo>
                    <a:pt x="5178818" y="0"/>
                  </a:moveTo>
                  <a:lnTo>
                    <a:pt x="5184914" y="0"/>
                  </a:lnTo>
                </a:path>
                <a:path w="5870575">
                  <a:moveTo>
                    <a:pt x="5194045" y="0"/>
                  </a:moveTo>
                  <a:lnTo>
                    <a:pt x="5200142" y="0"/>
                  </a:lnTo>
                </a:path>
                <a:path w="5870575">
                  <a:moveTo>
                    <a:pt x="5209286" y="0"/>
                  </a:moveTo>
                  <a:lnTo>
                    <a:pt x="5215369" y="0"/>
                  </a:lnTo>
                </a:path>
                <a:path w="5870575">
                  <a:moveTo>
                    <a:pt x="5224513" y="0"/>
                  </a:moveTo>
                  <a:lnTo>
                    <a:pt x="5230609" y="0"/>
                  </a:lnTo>
                </a:path>
                <a:path w="5870575">
                  <a:moveTo>
                    <a:pt x="5239740" y="0"/>
                  </a:moveTo>
                  <a:lnTo>
                    <a:pt x="5245836" y="0"/>
                  </a:lnTo>
                </a:path>
                <a:path w="5870575">
                  <a:moveTo>
                    <a:pt x="5254980" y="0"/>
                  </a:moveTo>
                  <a:lnTo>
                    <a:pt x="5261076" y="0"/>
                  </a:lnTo>
                </a:path>
                <a:path w="5870575">
                  <a:moveTo>
                    <a:pt x="5270207" y="0"/>
                  </a:moveTo>
                  <a:lnTo>
                    <a:pt x="5276303" y="0"/>
                  </a:lnTo>
                </a:path>
                <a:path w="5870575">
                  <a:moveTo>
                    <a:pt x="5285447" y="0"/>
                  </a:moveTo>
                  <a:lnTo>
                    <a:pt x="5291531" y="0"/>
                  </a:lnTo>
                </a:path>
                <a:path w="5870575">
                  <a:moveTo>
                    <a:pt x="5300675" y="0"/>
                  </a:moveTo>
                  <a:lnTo>
                    <a:pt x="5306771" y="0"/>
                  </a:lnTo>
                </a:path>
                <a:path w="5870575">
                  <a:moveTo>
                    <a:pt x="5315902" y="0"/>
                  </a:moveTo>
                  <a:lnTo>
                    <a:pt x="5321998" y="0"/>
                  </a:lnTo>
                </a:path>
                <a:path w="5870575">
                  <a:moveTo>
                    <a:pt x="5331142" y="0"/>
                  </a:moveTo>
                  <a:lnTo>
                    <a:pt x="5337225" y="0"/>
                  </a:lnTo>
                </a:path>
                <a:path w="5870575">
                  <a:moveTo>
                    <a:pt x="5346369" y="0"/>
                  </a:moveTo>
                  <a:lnTo>
                    <a:pt x="5352465" y="0"/>
                  </a:lnTo>
                </a:path>
                <a:path w="5870575">
                  <a:moveTo>
                    <a:pt x="5361597" y="0"/>
                  </a:moveTo>
                  <a:lnTo>
                    <a:pt x="5367693" y="0"/>
                  </a:lnTo>
                </a:path>
                <a:path w="5870575">
                  <a:moveTo>
                    <a:pt x="5376837" y="0"/>
                  </a:moveTo>
                  <a:lnTo>
                    <a:pt x="5382920" y="0"/>
                  </a:lnTo>
                </a:path>
                <a:path w="5870575">
                  <a:moveTo>
                    <a:pt x="5392064" y="0"/>
                  </a:moveTo>
                  <a:lnTo>
                    <a:pt x="5398160" y="0"/>
                  </a:lnTo>
                </a:path>
                <a:path w="5870575">
                  <a:moveTo>
                    <a:pt x="5407291" y="0"/>
                  </a:moveTo>
                  <a:lnTo>
                    <a:pt x="5413387" y="0"/>
                  </a:lnTo>
                </a:path>
                <a:path w="5870575">
                  <a:moveTo>
                    <a:pt x="5422531" y="0"/>
                  </a:moveTo>
                  <a:lnTo>
                    <a:pt x="5428615" y="0"/>
                  </a:lnTo>
                </a:path>
                <a:path w="5870575">
                  <a:moveTo>
                    <a:pt x="5437759" y="0"/>
                  </a:moveTo>
                  <a:lnTo>
                    <a:pt x="5443855" y="0"/>
                  </a:lnTo>
                </a:path>
                <a:path w="5870575">
                  <a:moveTo>
                    <a:pt x="5452986" y="0"/>
                  </a:moveTo>
                  <a:lnTo>
                    <a:pt x="5459082" y="0"/>
                  </a:lnTo>
                </a:path>
                <a:path w="5870575">
                  <a:moveTo>
                    <a:pt x="5468226" y="0"/>
                  </a:moveTo>
                  <a:lnTo>
                    <a:pt x="5474309" y="0"/>
                  </a:lnTo>
                </a:path>
                <a:path w="5870575">
                  <a:moveTo>
                    <a:pt x="5483453" y="0"/>
                  </a:moveTo>
                  <a:lnTo>
                    <a:pt x="5489549" y="0"/>
                  </a:lnTo>
                </a:path>
                <a:path w="5870575">
                  <a:moveTo>
                    <a:pt x="5498680" y="0"/>
                  </a:moveTo>
                  <a:lnTo>
                    <a:pt x="5504776" y="0"/>
                  </a:lnTo>
                </a:path>
                <a:path w="5870575">
                  <a:moveTo>
                    <a:pt x="5513920" y="0"/>
                  </a:moveTo>
                  <a:lnTo>
                    <a:pt x="5520016" y="0"/>
                  </a:lnTo>
                </a:path>
                <a:path w="5870575">
                  <a:moveTo>
                    <a:pt x="5529148" y="0"/>
                  </a:moveTo>
                  <a:lnTo>
                    <a:pt x="5535244" y="0"/>
                  </a:lnTo>
                </a:path>
                <a:path w="5870575">
                  <a:moveTo>
                    <a:pt x="5544388" y="0"/>
                  </a:moveTo>
                  <a:lnTo>
                    <a:pt x="5550471" y="0"/>
                  </a:lnTo>
                </a:path>
                <a:path w="5870575">
                  <a:moveTo>
                    <a:pt x="5559615" y="0"/>
                  </a:moveTo>
                  <a:lnTo>
                    <a:pt x="5565711" y="0"/>
                  </a:lnTo>
                </a:path>
                <a:path w="5870575">
                  <a:moveTo>
                    <a:pt x="5574842" y="0"/>
                  </a:moveTo>
                  <a:lnTo>
                    <a:pt x="5580938" y="0"/>
                  </a:lnTo>
                </a:path>
                <a:path w="5870575">
                  <a:moveTo>
                    <a:pt x="5590082" y="0"/>
                  </a:moveTo>
                  <a:lnTo>
                    <a:pt x="5596166" y="0"/>
                  </a:lnTo>
                </a:path>
                <a:path w="5870575">
                  <a:moveTo>
                    <a:pt x="5605310" y="0"/>
                  </a:moveTo>
                  <a:lnTo>
                    <a:pt x="5611406" y="0"/>
                  </a:lnTo>
                </a:path>
                <a:path w="5870575">
                  <a:moveTo>
                    <a:pt x="5620537" y="0"/>
                  </a:moveTo>
                  <a:lnTo>
                    <a:pt x="5626633" y="0"/>
                  </a:lnTo>
                </a:path>
                <a:path w="5870575">
                  <a:moveTo>
                    <a:pt x="5635777" y="0"/>
                  </a:moveTo>
                  <a:lnTo>
                    <a:pt x="5641860" y="0"/>
                  </a:lnTo>
                </a:path>
                <a:path w="5870575">
                  <a:moveTo>
                    <a:pt x="5651004" y="0"/>
                  </a:moveTo>
                  <a:lnTo>
                    <a:pt x="5657100" y="0"/>
                  </a:lnTo>
                </a:path>
                <a:path w="5870575">
                  <a:moveTo>
                    <a:pt x="5666232" y="0"/>
                  </a:moveTo>
                  <a:lnTo>
                    <a:pt x="5672328" y="0"/>
                  </a:lnTo>
                </a:path>
                <a:path w="5870575">
                  <a:moveTo>
                    <a:pt x="5681471" y="0"/>
                  </a:moveTo>
                  <a:lnTo>
                    <a:pt x="5687555" y="0"/>
                  </a:lnTo>
                </a:path>
                <a:path w="5870575">
                  <a:moveTo>
                    <a:pt x="5696699" y="0"/>
                  </a:moveTo>
                  <a:lnTo>
                    <a:pt x="5702795" y="0"/>
                  </a:lnTo>
                </a:path>
                <a:path w="5870575">
                  <a:moveTo>
                    <a:pt x="5711926" y="0"/>
                  </a:moveTo>
                  <a:lnTo>
                    <a:pt x="5718022" y="0"/>
                  </a:lnTo>
                </a:path>
                <a:path w="5870575">
                  <a:moveTo>
                    <a:pt x="5727166" y="0"/>
                  </a:moveTo>
                  <a:lnTo>
                    <a:pt x="5733262" y="0"/>
                  </a:lnTo>
                </a:path>
                <a:path w="5870575">
                  <a:moveTo>
                    <a:pt x="5742393" y="0"/>
                  </a:moveTo>
                  <a:lnTo>
                    <a:pt x="5748489" y="0"/>
                  </a:lnTo>
                </a:path>
                <a:path w="5870575">
                  <a:moveTo>
                    <a:pt x="5757621" y="0"/>
                  </a:moveTo>
                  <a:lnTo>
                    <a:pt x="5763717" y="0"/>
                  </a:lnTo>
                </a:path>
                <a:path w="5870575">
                  <a:moveTo>
                    <a:pt x="5772861" y="0"/>
                  </a:moveTo>
                  <a:lnTo>
                    <a:pt x="5778957" y="0"/>
                  </a:lnTo>
                </a:path>
                <a:path w="5870575">
                  <a:moveTo>
                    <a:pt x="5788088" y="0"/>
                  </a:moveTo>
                  <a:lnTo>
                    <a:pt x="5794184" y="0"/>
                  </a:lnTo>
                </a:path>
                <a:path w="5870575">
                  <a:moveTo>
                    <a:pt x="5803328" y="0"/>
                  </a:moveTo>
                  <a:lnTo>
                    <a:pt x="5809411" y="0"/>
                  </a:lnTo>
                </a:path>
                <a:path w="5870575">
                  <a:moveTo>
                    <a:pt x="5818555" y="0"/>
                  </a:moveTo>
                  <a:lnTo>
                    <a:pt x="5824651" y="0"/>
                  </a:lnTo>
                </a:path>
                <a:path w="5870575">
                  <a:moveTo>
                    <a:pt x="5833783" y="0"/>
                  </a:moveTo>
                  <a:lnTo>
                    <a:pt x="5839879" y="0"/>
                  </a:lnTo>
                </a:path>
                <a:path w="5870575">
                  <a:moveTo>
                    <a:pt x="5849023" y="0"/>
                  </a:moveTo>
                  <a:lnTo>
                    <a:pt x="5855106" y="0"/>
                  </a:lnTo>
                </a:path>
                <a:path w="5870575">
                  <a:moveTo>
                    <a:pt x="5864250" y="0"/>
                  </a:moveTo>
                  <a:lnTo>
                    <a:pt x="5870346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09" name="object 409"/>
          <p:cNvSpPr txBox="1"/>
          <p:nvPr/>
        </p:nvSpPr>
        <p:spPr>
          <a:xfrm>
            <a:off x="800675" y="4619769"/>
            <a:ext cx="1078230" cy="254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spc="-5" dirty="0">
                <a:latin typeface="한컴바탕"/>
                <a:cs typeface="한컴바탕"/>
              </a:rPr>
              <a:t></a:t>
            </a:r>
            <a:r>
              <a:rPr sz="1500" spc="215" dirty="0">
                <a:latin typeface="한컴바탕"/>
                <a:cs typeface="한컴바탕"/>
              </a:rPr>
              <a:t> </a:t>
            </a:r>
            <a:r>
              <a:rPr sz="1500" spc="-5" dirty="0">
                <a:latin typeface="HY울릉도B"/>
                <a:cs typeface="HY울릉도B"/>
              </a:rPr>
              <a:t>인력현황</a:t>
            </a:r>
            <a:endParaRPr sz="1500">
              <a:latin typeface="HY울릉도B"/>
              <a:cs typeface="HY울릉도B"/>
            </a:endParaRPr>
          </a:p>
        </p:txBody>
      </p:sp>
      <p:grpSp>
        <p:nvGrpSpPr>
          <p:cNvPr id="410" name="object 410"/>
          <p:cNvGrpSpPr/>
          <p:nvPr/>
        </p:nvGrpSpPr>
        <p:grpSpPr>
          <a:xfrm>
            <a:off x="823023" y="5285549"/>
            <a:ext cx="949960" cy="797560"/>
            <a:chOff x="823023" y="5285549"/>
            <a:chExt cx="949960" cy="797560"/>
          </a:xfrm>
        </p:grpSpPr>
        <p:sp>
          <p:nvSpPr>
            <p:cNvPr id="411" name="object 411"/>
            <p:cNvSpPr/>
            <p:nvPr/>
          </p:nvSpPr>
          <p:spPr>
            <a:xfrm>
              <a:off x="831659" y="5285549"/>
              <a:ext cx="938530" cy="788670"/>
            </a:xfrm>
            <a:custGeom>
              <a:avLst/>
              <a:gdLst/>
              <a:ahLst/>
              <a:cxnLst/>
              <a:rect l="l" t="t" r="r" b="b"/>
              <a:pathLst>
                <a:path w="938530" h="788670">
                  <a:moveTo>
                    <a:pt x="938276" y="0"/>
                  </a:moveTo>
                  <a:lnTo>
                    <a:pt x="0" y="0"/>
                  </a:lnTo>
                  <a:lnTo>
                    <a:pt x="0" y="788568"/>
                  </a:lnTo>
                  <a:lnTo>
                    <a:pt x="938276" y="788568"/>
                  </a:lnTo>
                  <a:lnTo>
                    <a:pt x="938276" y="0"/>
                  </a:lnTo>
                  <a:close/>
                </a:path>
              </a:pathLst>
            </a:custGeom>
            <a:solidFill>
              <a:srgbClr val="DFE4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2" name="object 412"/>
            <p:cNvSpPr/>
            <p:nvPr/>
          </p:nvSpPr>
          <p:spPr>
            <a:xfrm>
              <a:off x="825563" y="6066497"/>
              <a:ext cx="944880" cy="13970"/>
            </a:xfrm>
            <a:custGeom>
              <a:avLst/>
              <a:gdLst/>
              <a:ahLst/>
              <a:cxnLst/>
              <a:rect l="l" t="t" r="r" b="b"/>
              <a:pathLst>
                <a:path w="944880" h="13970">
                  <a:moveTo>
                    <a:pt x="0" y="0"/>
                  </a:moveTo>
                  <a:lnTo>
                    <a:pt x="944372" y="0"/>
                  </a:lnTo>
                </a:path>
                <a:path w="944880" h="13970">
                  <a:moveTo>
                    <a:pt x="0" y="13703"/>
                  </a:moveTo>
                  <a:lnTo>
                    <a:pt x="944372" y="13703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3" name="object 413"/>
          <p:cNvSpPr txBox="1"/>
          <p:nvPr/>
        </p:nvSpPr>
        <p:spPr>
          <a:xfrm>
            <a:off x="1097694" y="5568184"/>
            <a:ext cx="40640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b="1" spc="-5" dirty="0">
                <a:latin typeface="맑은 고딕"/>
                <a:cs typeface="맑은 고딕"/>
              </a:rPr>
              <a:t>구</a:t>
            </a:r>
            <a:r>
              <a:rPr sz="1200" b="1" spc="95" dirty="0">
                <a:latin typeface="맑은 고딕"/>
                <a:cs typeface="맑은 고딕"/>
              </a:rPr>
              <a:t> </a:t>
            </a:r>
            <a:r>
              <a:rPr sz="1200" b="1" spc="-5" dirty="0">
                <a:latin typeface="맑은 고딕"/>
                <a:cs typeface="맑은 고딕"/>
              </a:rPr>
              <a:t>분</a:t>
            </a:r>
            <a:endParaRPr sz="1200">
              <a:latin typeface="맑은 고딕"/>
              <a:cs typeface="맑은 고딕"/>
            </a:endParaRPr>
          </a:p>
        </p:txBody>
      </p:sp>
      <p:grpSp>
        <p:nvGrpSpPr>
          <p:cNvPr id="414" name="object 414"/>
          <p:cNvGrpSpPr/>
          <p:nvPr/>
        </p:nvGrpSpPr>
        <p:grpSpPr>
          <a:xfrm>
            <a:off x="1767395" y="5285549"/>
            <a:ext cx="544830" cy="797560"/>
            <a:chOff x="1767395" y="5285549"/>
            <a:chExt cx="544830" cy="797560"/>
          </a:xfrm>
        </p:grpSpPr>
        <p:sp>
          <p:nvSpPr>
            <p:cNvPr id="415" name="object 415"/>
            <p:cNvSpPr/>
            <p:nvPr/>
          </p:nvSpPr>
          <p:spPr>
            <a:xfrm>
              <a:off x="1769935" y="5285549"/>
              <a:ext cx="542290" cy="788670"/>
            </a:xfrm>
            <a:custGeom>
              <a:avLst/>
              <a:gdLst/>
              <a:ahLst/>
              <a:cxnLst/>
              <a:rect l="l" t="t" r="r" b="b"/>
              <a:pathLst>
                <a:path w="542289" h="788670">
                  <a:moveTo>
                    <a:pt x="542251" y="0"/>
                  </a:moveTo>
                  <a:lnTo>
                    <a:pt x="0" y="0"/>
                  </a:lnTo>
                  <a:lnTo>
                    <a:pt x="0" y="788568"/>
                  </a:lnTo>
                  <a:lnTo>
                    <a:pt x="542251" y="788568"/>
                  </a:lnTo>
                  <a:lnTo>
                    <a:pt x="542251" y="0"/>
                  </a:lnTo>
                  <a:close/>
                </a:path>
              </a:pathLst>
            </a:custGeom>
            <a:solidFill>
              <a:srgbClr val="DFE4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6" name="object 416"/>
            <p:cNvSpPr/>
            <p:nvPr/>
          </p:nvSpPr>
          <p:spPr>
            <a:xfrm>
              <a:off x="1769935" y="5293156"/>
              <a:ext cx="537845" cy="787400"/>
            </a:xfrm>
            <a:custGeom>
              <a:avLst/>
              <a:gdLst/>
              <a:ahLst/>
              <a:cxnLst/>
              <a:rect l="l" t="t" r="r" b="b"/>
              <a:pathLst>
                <a:path w="537844" h="787400">
                  <a:moveTo>
                    <a:pt x="534631" y="0"/>
                  </a:moveTo>
                  <a:lnTo>
                    <a:pt x="534631" y="392760"/>
                  </a:lnTo>
                </a:path>
                <a:path w="537844" h="787400">
                  <a:moveTo>
                    <a:pt x="534631" y="374497"/>
                  </a:moveTo>
                  <a:lnTo>
                    <a:pt x="534631" y="776389"/>
                  </a:lnTo>
                </a:path>
                <a:path w="537844" h="787400">
                  <a:moveTo>
                    <a:pt x="0" y="773341"/>
                  </a:moveTo>
                  <a:lnTo>
                    <a:pt x="537679" y="773341"/>
                  </a:lnTo>
                </a:path>
                <a:path w="537844" h="787400">
                  <a:moveTo>
                    <a:pt x="0" y="787044"/>
                  </a:moveTo>
                  <a:lnTo>
                    <a:pt x="537679" y="787044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7" name="object 417"/>
          <p:cNvSpPr txBox="1"/>
          <p:nvPr/>
        </p:nvSpPr>
        <p:spPr>
          <a:xfrm>
            <a:off x="1837956" y="5568184"/>
            <a:ext cx="40640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b="1" spc="-5" dirty="0">
                <a:latin typeface="맑은 고딕"/>
                <a:cs typeface="맑은 고딕"/>
              </a:rPr>
              <a:t>합</a:t>
            </a:r>
            <a:r>
              <a:rPr sz="1200" b="1" spc="95" dirty="0">
                <a:latin typeface="맑은 고딕"/>
                <a:cs typeface="맑은 고딕"/>
              </a:rPr>
              <a:t> </a:t>
            </a:r>
            <a:r>
              <a:rPr sz="1200" b="1" spc="-5" dirty="0">
                <a:latin typeface="맑은 고딕"/>
                <a:cs typeface="맑은 고딕"/>
              </a:rPr>
              <a:t>계</a:t>
            </a:r>
            <a:endParaRPr sz="1200">
              <a:latin typeface="맑은 고딕"/>
              <a:cs typeface="맑은 고딕"/>
            </a:endParaRPr>
          </a:p>
        </p:txBody>
      </p:sp>
      <p:grpSp>
        <p:nvGrpSpPr>
          <p:cNvPr id="418" name="object 418"/>
          <p:cNvGrpSpPr/>
          <p:nvPr/>
        </p:nvGrpSpPr>
        <p:grpSpPr>
          <a:xfrm>
            <a:off x="2302027" y="5285549"/>
            <a:ext cx="2989580" cy="394335"/>
            <a:chOff x="2302027" y="5285549"/>
            <a:chExt cx="2989580" cy="394335"/>
          </a:xfrm>
        </p:grpSpPr>
        <p:sp>
          <p:nvSpPr>
            <p:cNvPr id="419" name="object 419"/>
            <p:cNvSpPr/>
            <p:nvPr/>
          </p:nvSpPr>
          <p:spPr>
            <a:xfrm>
              <a:off x="2312187" y="5285549"/>
              <a:ext cx="2979420" cy="391795"/>
            </a:xfrm>
            <a:custGeom>
              <a:avLst/>
              <a:gdLst/>
              <a:ahLst/>
              <a:cxnLst/>
              <a:rect l="l" t="t" r="r" b="b"/>
              <a:pathLst>
                <a:path w="2979420" h="391795">
                  <a:moveTo>
                    <a:pt x="2979343" y="0"/>
                  </a:moveTo>
                  <a:lnTo>
                    <a:pt x="0" y="0"/>
                  </a:lnTo>
                  <a:lnTo>
                    <a:pt x="0" y="391236"/>
                  </a:lnTo>
                  <a:lnTo>
                    <a:pt x="2979343" y="391236"/>
                  </a:lnTo>
                  <a:lnTo>
                    <a:pt x="2979343" y="0"/>
                  </a:lnTo>
                  <a:close/>
                </a:path>
              </a:pathLst>
            </a:custGeom>
            <a:solidFill>
              <a:srgbClr val="DFE4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0" name="object 420"/>
            <p:cNvSpPr/>
            <p:nvPr/>
          </p:nvSpPr>
          <p:spPr>
            <a:xfrm>
              <a:off x="2304567" y="5293156"/>
              <a:ext cx="13970" cy="384175"/>
            </a:xfrm>
            <a:custGeom>
              <a:avLst/>
              <a:gdLst/>
              <a:ahLst/>
              <a:cxnLst/>
              <a:rect l="l" t="t" r="r" b="b"/>
              <a:pathLst>
                <a:path w="13969" h="384175">
                  <a:moveTo>
                    <a:pt x="0" y="0"/>
                  </a:moveTo>
                  <a:lnTo>
                    <a:pt x="0" y="383628"/>
                  </a:lnTo>
                </a:path>
                <a:path w="13969" h="384175">
                  <a:moveTo>
                    <a:pt x="13716" y="0"/>
                  </a:moveTo>
                  <a:lnTo>
                    <a:pt x="13716" y="383628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21" name="object 421"/>
          <p:cNvSpPr txBox="1"/>
          <p:nvPr/>
        </p:nvSpPr>
        <p:spPr>
          <a:xfrm>
            <a:off x="3484508" y="4997260"/>
            <a:ext cx="3232785" cy="579755"/>
          </a:xfrm>
          <a:prstGeom prst="rect">
            <a:avLst/>
          </a:prstGeom>
        </p:spPr>
        <p:txBody>
          <a:bodyPr vert="horz" wrap="square" lIns="0" tIns="110489" rIns="0" bIns="0" rtlCol="0">
            <a:spAutoFit/>
          </a:bodyPr>
          <a:lstStyle/>
          <a:p>
            <a:pPr marL="1453515">
              <a:lnSpc>
                <a:spcPct val="100000"/>
              </a:lnSpc>
              <a:spcBef>
                <a:spcPts val="869"/>
              </a:spcBef>
            </a:pPr>
            <a:r>
              <a:rPr sz="1100" spc="10" dirty="0">
                <a:latin typeface="Palatino Linotype"/>
                <a:cs typeface="Palatino Linotype"/>
              </a:rPr>
              <a:t>('20.</a:t>
            </a:r>
            <a:r>
              <a:rPr sz="1100" spc="254" dirty="0">
                <a:latin typeface="Palatino Linotype"/>
                <a:cs typeface="Palatino Linotype"/>
              </a:rPr>
              <a:t> </a:t>
            </a:r>
            <a:r>
              <a:rPr sz="1100" spc="-5" dirty="0">
                <a:latin typeface="Palatino Linotype"/>
                <a:cs typeface="Palatino Linotype"/>
              </a:rPr>
              <a:t>12.</a:t>
            </a:r>
            <a:r>
              <a:rPr sz="1100" spc="265" dirty="0">
                <a:latin typeface="Palatino Linotype"/>
                <a:cs typeface="Palatino Linotype"/>
              </a:rPr>
              <a:t> </a:t>
            </a:r>
            <a:r>
              <a:rPr sz="1100" spc="-10" dirty="0">
                <a:latin typeface="Palatino Linotype"/>
                <a:cs typeface="Palatino Linotype"/>
              </a:rPr>
              <a:t>1.</a:t>
            </a:r>
            <a:r>
              <a:rPr sz="1100" spc="265" dirty="0">
                <a:latin typeface="Palatino Linotype"/>
                <a:cs typeface="Palatino Linotype"/>
              </a:rPr>
              <a:t> </a:t>
            </a:r>
            <a:r>
              <a:rPr sz="1100" spc="-5" dirty="0">
                <a:latin typeface="휴먼명조"/>
                <a:cs typeface="휴먼명조"/>
              </a:rPr>
              <a:t>현재</a:t>
            </a:r>
            <a:r>
              <a:rPr sz="1100" spc="-5" dirty="0">
                <a:latin typeface="Palatino Linotype"/>
                <a:cs typeface="Palatino Linotype"/>
              </a:rPr>
              <a:t>,</a:t>
            </a:r>
            <a:r>
              <a:rPr sz="1100" spc="254" dirty="0">
                <a:latin typeface="Palatino Linotype"/>
                <a:cs typeface="Palatino Linotype"/>
              </a:rPr>
              <a:t> </a:t>
            </a:r>
            <a:r>
              <a:rPr sz="1100" dirty="0">
                <a:latin typeface="휴먼명조"/>
                <a:cs typeface="휴먼명조"/>
              </a:rPr>
              <a:t>단위</a:t>
            </a:r>
            <a:r>
              <a:rPr sz="1100" spc="-25" dirty="0">
                <a:latin typeface="휴먼명조"/>
                <a:cs typeface="휴먼명조"/>
              </a:rPr>
              <a:t> </a:t>
            </a:r>
            <a:r>
              <a:rPr sz="1100" spc="-5" dirty="0">
                <a:latin typeface="Palatino Linotype"/>
                <a:cs typeface="Palatino Linotype"/>
              </a:rPr>
              <a:t>:</a:t>
            </a:r>
            <a:r>
              <a:rPr sz="1100" spc="265" dirty="0">
                <a:latin typeface="Palatino Linotype"/>
                <a:cs typeface="Palatino Linotype"/>
              </a:rPr>
              <a:t> </a:t>
            </a:r>
            <a:r>
              <a:rPr sz="1100" spc="-10" dirty="0">
                <a:latin typeface="휴먼명조"/>
                <a:cs typeface="휴먼명조"/>
              </a:rPr>
              <a:t>명</a:t>
            </a:r>
            <a:r>
              <a:rPr sz="1100" spc="-10" dirty="0">
                <a:latin typeface="Palatino Linotype"/>
                <a:cs typeface="Palatino Linotype"/>
              </a:rPr>
              <a:t>)</a:t>
            </a:r>
            <a:endParaRPr sz="1100">
              <a:latin typeface="Palatino Linotype"/>
              <a:cs typeface="Palatino Linotype"/>
            </a:endParaRPr>
          </a:p>
          <a:p>
            <a:pPr marL="12700">
              <a:lnSpc>
                <a:spcPct val="100000"/>
              </a:lnSpc>
              <a:spcBef>
                <a:spcPts val="830"/>
              </a:spcBef>
            </a:pPr>
            <a:r>
              <a:rPr sz="1200" b="1" spc="-5" dirty="0">
                <a:latin typeface="맑은 고딕"/>
                <a:cs typeface="맑은 고딕"/>
              </a:rPr>
              <a:t>일</a:t>
            </a:r>
            <a:r>
              <a:rPr sz="1200" b="1" spc="140" dirty="0">
                <a:latin typeface="맑은 고딕"/>
                <a:cs typeface="맑은 고딕"/>
              </a:rPr>
              <a:t> </a:t>
            </a:r>
            <a:r>
              <a:rPr sz="1200" b="1" spc="-5" dirty="0">
                <a:latin typeface="맑은 고딕"/>
                <a:cs typeface="맑은 고딕"/>
              </a:rPr>
              <a:t>반</a:t>
            </a:r>
            <a:r>
              <a:rPr sz="1200" b="1" spc="140" dirty="0">
                <a:latin typeface="맑은 고딕"/>
                <a:cs typeface="맑은 고딕"/>
              </a:rPr>
              <a:t> </a:t>
            </a:r>
            <a:r>
              <a:rPr sz="1200" b="1" spc="-5" dirty="0">
                <a:latin typeface="맑은 고딕"/>
                <a:cs typeface="맑은 고딕"/>
              </a:rPr>
              <a:t>직</a:t>
            </a:r>
            <a:endParaRPr sz="1200">
              <a:latin typeface="맑은 고딕"/>
              <a:cs typeface="맑은 고딕"/>
            </a:endParaRPr>
          </a:p>
        </p:txBody>
      </p:sp>
      <p:grpSp>
        <p:nvGrpSpPr>
          <p:cNvPr id="422" name="object 422"/>
          <p:cNvGrpSpPr/>
          <p:nvPr/>
        </p:nvGrpSpPr>
        <p:grpSpPr>
          <a:xfrm>
            <a:off x="5288991" y="5285549"/>
            <a:ext cx="508000" cy="797560"/>
            <a:chOff x="5288991" y="5285549"/>
            <a:chExt cx="508000" cy="797560"/>
          </a:xfrm>
        </p:grpSpPr>
        <p:sp>
          <p:nvSpPr>
            <p:cNvPr id="423" name="object 423"/>
            <p:cNvSpPr/>
            <p:nvPr/>
          </p:nvSpPr>
          <p:spPr>
            <a:xfrm>
              <a:off x="5291531" y="5285549"/>
              <a:ext cx="502920" cy="788670"/>
            </a:xfrm>
            <a:custGeom>
              <a:avLst/>
              <a:gdLst/>
              <a:ahLst/>
              <a:cxnLst/>
              <a:rect l="l" t="t" r="r" b="b"/>
              <a:pathLst>
                <a:path w="502920" h="788670">
                  <a:moveTo>
                    <a:pt x="502653" y="0"/>
                  </a:moveTo>
                  <a:lnTo>
                    <a:pt x="0" y="0"/>
                  </a:lnTo>
                  <a:lnTo>
                    <a:pt x="0" y="788568"/>
                  </a:lnTo>
                  <a:lnTo>
                    <a:pt x="502653" y="788568"/>
                  </a:lnTo>
                  <a:lnTo>
                    <a:pt x="502653" y="0"/>
                  </a:lnTo>
                  <a:close/>
                </a:path>
              </a:pathLst>
            </a:custGeom>
            <a:solidFill>
              <a:srgbClr val="DFE4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4" name="object 424"/>
            <p:cNvSpPr/>
            <p:nvPr/>
          </p:nvSpPr>
          <p:spPr>
            <a:xfrm>
              <a:off x="5291531" y="6066497"/>
              <a:ext cx="502920" cy="13970"/>
            </a:xfrm>
            <a:custGeom>
              <a:avLst/>
              <a:gdLst/>
              <a:ahLst/>
              <a:cxnLst/>
              <a:rect l="l" t="t" r="r" b="b"/>
              <a:pathLst>
                <a:path w="502920" h="13970">
                  <a:moveTo>
                    <a:pt x="0" y="0"/>
                  </a:moveTo>
                  <a:lnTo>
                    <a:pt x="502653" y="0"/>
                  </a:lnTo>
                </a:path>
                <a:path w="502920" h="13970">
                  <a:moveTo>
                    <a:pt x="0" y="13703"/>
                  </a:moveTo>
                  <a:lnTo>
                    <a:pt x="502653" y="13703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25" name="object 425"/>
          <p:cNvSpPr txBox="1"/>
          <p:nvPr/>
        </p:nvSpPr>
        <p:spPr>
          <a:xfrm>
            <a:off x="5301655" y="5568184"/>
            <a:ext cx="48260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b="1" spc="-5" dirty="0">
                <a:latin typeface="맑은 고딕"/>
                <a:cs typeface="맑은 고딕"/>
              </a:rPr>
              <a:t>연구직</a:t>
            </a:r>
            <a:endParaRPr sz="1200">
              <a:latin typeface="맑은 고딕"/>
              <a:cs typeface="맑은 고딕"/>
            </a:endParaRPr>
          </a:p>
        </p:txBody>
      </p:sp>
      <p:grpSp>
        <p:nvGrpSpPr>
          <p:cNvPr id="426" name="object 426"/>
          <p:cNvGrpSpPr/>
          <p:nvPr/>
        </p:nvGrpSpPr>
        <p:grpSpPr>
          <a:xfrm>
            <a:off x="5791644" y="5285549"/>
            <a:ext cx="939165" cy="797560"/>
            <a:chOff x="5791644" y="5285549"/>
            <a:chExt cx="939165" cy="797560"/>
          </a:xfrm>
        </p:grpSpPr>
        <p:sp>
          <p:nvSpPr>
            <p:cNvPr id="427" name="object 427"/>
            <p:cNvSpPr/>
            <p:nvPr/>
          </p:nvSpPr>
          <p:spPr>
            <a:xfrm>
              <a:off x="5794184" y="5285549"/>
              <a:ext cx="927735" cy="788670"/>
            </a:xfrm>
            <a:custGeom>
              <a:avLst/>
              <a:gdLst/>
              <a:ahLst/>
              <a:cxnLst/>
              <a:rect l="l" t="t" r="r" b="b"/>
              <a:pathLst>
                <a:path w="927734" h="788670">
                  <a:moveTo>
                    <a:pt x="927607" y="0"/>
                  </a:moveTo>
                  <a:lnTo>
                    <a:pt x="0" y="0"/>
                  </a:lnTo>
                  <a:lnTo>
                    <a:pt x="0" y="788568"/>
                  </a:lnTo>
                  <a:lnTo>
                    <a:pt x="927607" y="788568"/>
                  </a:lnTo>
                  <a:lnTo>
                    <a:pt x="927607" y="0"/>
                  </a:lnTo>
                  <a:close/>
                </a:path>
              </a:pathLst>
            </a:custGeom>
            <a:solidFill>
              <a:srgbClr val="DFE4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8" name="object 428"/>
            <p:cNvSpPr/>
            <p:nvPr/>
          </p:nvSpPr>
          <p:spPr>
            <a:xfrm>
              <a:off x="5794184" y="6066497"/>
              <a:ext cx="934085" cy="13970"/>
            </a:xfrm>
            <a:custGeom>
              <a:avLst/>
              <a:gdLst/>
              <a:ahLst/>
              <a:cxnLst/>
              <a:rect l="l" t="t" r="r" b="b"/>
              <a:pathLst>
                <a:path w="934084" h="13970">
                  <a:moveTo>
                    <a:pt x="0" y="0"/>
                  </a:moveTo>
                  <a:lnTo>
                    <a:pt x="933703" y="0"/>
                  </a:lnTo>
                </a:path>
                <a:path w="934084" h="13970">
                  <a:moveTo>
                    <a:pt x="0" y="13703"/>
                  </a:moveTo>
                  <a:lnTo>
                    <a:pt x="933703" y="13703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29" name="object 429"/>
          <p:cNvSpPr txBox="1"/>
          <p:nvPr/>
        </p:nvSpPr>
        <p:spPr>
          <a:xfrm>
            <a:off x="6105892" y="5575796"/>
            <a:ext cx="30607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latin typeface="맑은 고딕"/>
                <a:cs typeface="맑은 고딕"/>
              </a:rPr>
              <a:t>비고</a:t>
            </a:r>
            <a:endParaRPr sz="1100">
              <a:latin typeface="맑은 고딕"/>
              <a:cs typeface="맑은 고딕"/>
            </a:endParaRPr>
          </a:p>
        </p:txBody>
      </p:sp>
      <p:grpSp>
        <p:nvGrpSpPr>
          <p:cNvPr id="430" name="object 430"/>
          <p:cNvGrpSpPr/>
          <p:nvPr/>
        </p:nvGrpSpPr>
        <p:grpSpPr>
          <a:xfrm>
            <a:off x="2302027" y="5674245"/>
            <a:ext cx="2992120" cy="408940"/>
            <a:chOff x="2302027" y="5674245"/>
            <a:chExt cx="2992120" cy="408940"/>
          </a:xfrm>
        </p:grpSpPr>
        <p:sp>
          <p:nvSpPr>
            <p:cNvPr id="431" name="object 431"/>
            <p:cNvSpPr/>
            <p:nvPr/>
          </p:nvSpPr>
          <p:spPr>
            <a:xfrm>
              <a:off x="2312187" y="5676785"/>
              <a:ext cx="426720" cy="397510"/>
            </a:xfrm>
            <a:custGeom>
              <a:avLst/>
              <a:gdLst/>
              <a:ahLst/>
              <a:cxnLst/>
              <a:rect l="l" t="t" r="r" b="b"/>
              <a:pathLst>
                <a:path w="426719" h="397510">
                  <a:moveTo>
                    <a:pt x="426491" y="0"/>
                  </a:moveTo>
                  <a:lnTo>
                    <a:pt x="0" y="0"/>
                  </a:lnTo>
                  <a:lnTo>
                    <a:pt x="0" y="397332"/>
                  </a:lnTo>
                  <a:lnTo>
                    <a:pt x="426491" y="397332"/>
                  </a:lnTo>
                  <a:lnTo>
                    <a:pt x="426491" y="0"/>
                  </a:lnTo>
                  <a:close/>
                </a:path>
              </a:pathLst>
            </a:custGeom>
            <a:solidFill>
              <a:srgbClr val="DFE4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2" name="object 432"/>
            <p:cNvSpPr/>
            <p:nvPr/>
          </p:nvSpPr>
          <p:spPr>
            <a:xfrm>
              <a:off x="2304567" y="5676785"/>
              <a:ext cx="434340" cy="403860"/>
            </a:xfrm>
            <a:custGeom>
              <a:avLst/>
              <a:gdLst/>
              <a:ahLst/>
              <a:cxnLst/>
              <a:rect l="l" t="t" r="r" b="b"/>
              <a:pathLst>
                <a:path w="434339" h="403860">
                  <a:moveTo>
                    <a:pt x="0" y="0"/>
                  </a:moveTo>
                  <a:lnTo>
                    <a:pt x="0" y="392760"/>
                  </a:lnTo>
                </a:path>
                <a:path w="434339" h="403860">
                  <a:moveTo>
                    <a:pt x="13716" y="0"/>
                  </a:moveTo>
                  <a:lnTo>
                    <a:pt x="13716" y="392760"/>
                  </a:lnTo>
                </a:path>
                <a:path w="434339" h="403860">
                  <a:moveTo>
                    <a:pt x="12192" y="389712"/>
                  </a:moveTo>
                  <a:lnTo>
                    <a:pt x="434111" y="389712"/>
                  </a:lnTo>
                </a:path>
                <a:path w="434339" h="403860">
                  <a:moveTo>
                    <a:pt x="12192" y="403415"/>
                  </a:moveTo>
                  <a:lnTo>
                    <a:pt x="434111" y="403415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3" name="object 433"/>
            <p:cNvSpPr/>
            <p:nvPr/>
          </p:nvSpPr>
          <p:spPr>
            <a:xfrm>
              <a:off x="2738678" y="5676785"/>
              <a:ext cx="425450" cy="397510"/>
            </a:xfrm>
            <a:custGeom>
              <a:avLst/>
              <a:gdLst/>
              <a:ahLst/>
              <a:cxnLst/>
              <a:rect l="l" t="t" r="r" b="b"/>
              <a:pathLst>
                <a:path w="425450" h="397510">
                  <a:moveTo>
                    <a:pt x="424967" y="0"/>
                  </a:moveTo>
                  <a:lnTo>
                    <a:pt x="0" y="0"/>
                  </a:lnTo>
                  <a:lnTo>
                    <a:pt x="0" y="397332"/>
                  </a:lnTo>
                  <a:lnTo>
                    <a:pt x="424967" y="397332"/>
                  </a:lnTo>
                  <a:lnTo>
                    <a:pt x="424967" y="0"/>
                  </a:lnTo>
                  <a:close/>
                </a:path>
              </a:pathLst>
            </a:custGeom>
            <a:solidFill>
              <a:srgbClr val="DFE4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4" name="object 434"/>
            <p:cNvSpPr/>
            <p:nvPr/>
          </p:nvSpPr>
          <p:spPr>
            <a:xfrm>
              <a:off x="2738678" y="6066497"/>
              <a:ext cx="425450" cy="13970"/>
            </a:xfrm>
            <a:custGeom>
              <a:avLst/>
              <a:gdLst/>
              <a:ahLst/>
              <a:cxnLst/>
              <a:rect l="l" t="t" r="r" b="b"/>
              <a:pathLst>
                <a:path w="425450" h="13970">
                  <a:moveTo>
                    <a:pt x="0" y="0"/>
                  </a:moveTo>
                  <a:lnTo>
                    <a:pt x="424967" y="0"/>
                  </a:lnTo>
                </a:path>
                <a:path w="425450" h="13970">
                  <a:moveTo>
                    <a:pt x="0" y="13703"/>
                  </a:moveTo>
                  <a:lnTo>
                    <a:pt x="424967" y="13703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5" name="object 435"/>
            <p:cNvSpPr/>
            <p:nvPr/>
          </p:nvSpPr>
          <p:spPr>
            <a:xfrm>
              <a:off x="3163646" y="5676785"/>
              <a:ext cx="426720" cy="397510"/>
            </a:xfrm>
            <a:custGeom>
              <a:avLst/>
              <a:gdLst/>
              <a:ahLst/>
              <a:cxnLst/>
              <a:rect l="l" t="t" r="r" b="b"/>
              <a:pathLst>
                <a:path w="426720" h="397510">
                  <a:moveTo>
                    <a:pt x="426491" y="0"/>
                  </a:moveTo>
                  <a:lnTo>
                    <a:pt x="0" y="0"/>
                  </a:lnTo>
                  <a:lnTo>
                    <a:pt x="0" y="397332"/>
                  </a:lnTo>
                  <a:lnTo>
                    <a:pt x="426491" y="397332"/>
                  </a:lnTo>
                  <a:lnTo>
                    <a:pt x="426491" y="0"/>
                  </a:lnTo>
                  <a:close/>
                </a:path>
              </a:pathLst>
            </a:custGeom>
            <a:solidFill>
              <a:srgbClr val="DFE4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6" name="object 436"/>
            <p:cNvSpPr/>
            <p:nvPr/>
          </p:nvSpPr>
          <p:spPr>
            <a:xfrm>
              <a:off x="3163646" y="6066497"/>
              <a:ext cx="426720" cy="13970"/>
            </a:xfrm>
            <a:custGeom>
              <a:avLst/>
              <a:gdLst/>
              <a:ahLst/>
              <a:cxnLst/>
              <a:rect l="l" t="t" r="r" b="b"/>
              <a:pathLst>
                <a:path w="426720" h="13970">
                  <a:moveTo>
                    <a:pt x="0" y="0"/>
                  </a:moveTo>
                  <a:lnTo>
                    <a:pt x="426491" y="0"/>
                  </a:lnTo>
                </a:path>
                <a:path w="426720" h="13970">
                  <a:moveTo>
                    <a:pt x="0" y="13703"/>
                  </a:moveTo>
                  <a:lnTo>
                    <a:pt x="426491" y="13703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7" name="object 437"/>
            <p:cNvSpPr/>
            <p:nvPr/>
          </p:nvSpPr>
          <p:spPr>
            <a:xfrm>
              <a:off x="3590137" y="5676785"/>
              <a:ext cx="425450" cy="397510"/>
            </a:xfrm>
            <a:custGeom>
              <a:avLst/>
              <a:gdLst/>
              <a:ahLst/>
              <a:cxnLst/>
              <a:rect l="l" t="t" r="r" b="b"/>
              <a:pathLst>
                <a:path w="425450" h="397510">
                  <a:moveTo>
                    <a:pt x="424967" y="0"/>
                  </a:moveTo>
                  <a:lnTo>
                    <a:pt x="0" y="0"/>
                  </a:lnTo>
                  <a:lnTo>
                    <a:pt x="0" y="397332"/>
                  </a:lnTo>
                  <a:lnTo>
                    <a:pt x="424967" y="397332"/>
                  </a:lnTo>
                  <a:lnTo>
                    <a:pt x="424967" y="0"/>
                  </a:lnTo>
                  <a:close/>
                </a:path>
              </a:pathLst>
            </a:custGeom>
            <a:solidFill>
              <a:srgbClr val="DFE4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8" name="object 438"/>
            <p:cNvSpPr/>
            <p:nvPr/>
          </p:nvSpPr>
          <p:spPr>
            <a:xfrm>
              <a:off x="3590137" y="6066497"/>
              <a:ext cx="425450" cy="13970"/>
            </a:xfrm>
            <a:custGeom>
              <a:avLst/>
              <a:gdLst/>
              <a:ahLst/>
              <a:cxnLst/>
              <a:rect l="l" t="t" r="r" b="b"/>
              <a:pathLst>
                <a:path w="425450" h="13970">
                  <a:moveTo>
                    <a:pt x="0" y="0"/>
                  </a:moveTo>
                  <a:lnTo>
                    <a:pt x="424967" y="0"/>
                  </a:lnTo>
                </a:path>
                <a:path w="425450" h="13970">
                  <a:moveTo>
                    <a:pt x="0" y="13703"/>
                  </a:moveTo>
                  <a:lnTo>
                    <a:pt x="424967" y="13703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9" name="object 439"/>
            <p:cNvSpPr/>
            <p:nvPr/>
          </p:nvSpPr>
          <p:spPr>
            <a:xfrm>
              <a:off x="4015104" y="5676785"/>
              <a:ext cx="425450" cy="397510"/>
            </a:xfrm>
            <a:custGeom>
              <a:avLst/>
              <a:gdLst/>
              <a:ahLst/>
              <a:cxnLst/>
              <a:rect l="l" t="t" r="r" b="b"/>
              <a:pathLst>
                <a:path w="425450" h="397510">
                  <a:moveTo>
                    <a:pt x="424967" y="0"/>
                  </a:moveTo>
                  <a:lnTo>
                    <a:pt x="0" y="0"/>
                  </a:lnTo>
                  <a:lnTo>
                    <a:pt x="0" y="397332"/>
                  </a:lnTo>
                  <a:lnTo>
                    <a:pt x="424967" y="397332"/>
                  </a:lnTo>
                  <a:lnTo>
                    <a:pt x="424967" y="0"/>
                  </a:lnTo>
                  <a:close/>
                </a:path>
              </a:pathLst>
            </a:custGeom>
            <a:solidFill>
              <a:srgbClr val="DFE4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0" name="object 440"/>
            <p:cNvSpPr/>
            <p:nvPr/>
          </p:nvSpPr>
          <p:spPr>
            <a:xfrm>
              <a:off x="4015104" y="6066497"/>
              <a:ext cx="425450" cy="13970"/>
            </a:xfrm>
            <a:custGeom>
              <a:avLst/>
              <a:gdLst/>
              <a:ahLst/>
              <a:cxnLst/>
              <a:rect l="l" t="t" r="r" b="b"/>
              <a:pathLst>
                <a:path w="425450" h="13970">
                  <a:moveTo>
                    <a:pt x="0" y="0"/>
                  </a:moveTo>
                  <a:lnTo>
                    <a:pt x="424967" y="0"/>
                  </a:lnTo>
                </a:path>
                <a:path w="425450" h="13970">
                  <a:moveTo>
                    <a:pt x="0" y="13703"/>
                  </a:moveTo>
                  <a:lnTo>
                    <a:pt x="424967" y="13703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1" name="object 441"/>
            <p:cNvSpPr/>
            <p:nvPr/>
          </p:nvSpPr>
          <p:spPr>
            <a:xfrm>
              <a:off x="4440072" y="5676785"/>
              <a:ext cx="426720" cy="397510"/>
            </a:xfrm>
            <a:custGeom>
              <a:avLst/>
              <a:gdLst/>
              <a:ahLst/>
              <a:cxnLst/>
              <a:rect l="l" t="t" r="r" b="b"/>
              <a:pathLst>
                <a:path w="426720" h="397510">
                  <a:moveTo>
                    <a:pt x="426491" y="0"/>
                  </a:moveTo>
                  <a:lnTo>
                    <a:pt x="0" y="0"/>
                  </a:lnTo>
                  <a:lnTo>
                    <a:pt x="0" y="397332"/>
                  </a:lnTo>
                  <a:lnTo>
                    <a:pt x="426491" y="397332"/>
                  </a:lnTo>
                  <a:lnTo>
                    <a:pt x="426491" y="0"/>
                  </a:lnTo>
                  <a:close/>
                </a:path>
              </a:pathLst>
            </a:custGeom>
            <a:solidFill>
              <a:srgbClr val="DFE4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2" name="object 442"/>
            <p:cNvSpPr/>
            <p:nvPr/>
          </p:nvSpPr>
          <p:spPr>
            <a:xfrm>
              <a:off x="4440072" y="6066497"/>
              <a:ext cx="426720" cy="13970"/>
            </a:xfrm>
            <a:custGeom>
              <a:avLst/>
              <a:gdLst/>
              <a:ahLst/>
              <a:cxnLst/>
              <a:rect l="l" t="t" r="r" b="b"/>
              <a:pathLst>
                <a:path w="426720" h="13970">
                  <a:moveTo>
                    <a:pt x="0" y="0"/>
                  </a:moveTo>
                  <a:lnTo>
                    <a:pt x="426491" y="0"/>
                  </a:lnTo>
                </a:path>
                <a:path w="426720" h="13970">
                  <a:moveTo>
                    <a:pt x="0" y="13703"/>
                  </a:moveTo>
                  <a:lnTo>
                    <a:pt x="426491" y="13703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3" name="object 443"/>
            <p:cNvSpPr/>
            <p:nvPr/>
          </p:nvSpPr>
          <p:spPr>
            <a:xfrm>
              <a:off x="4866563" y="5676785"/>
              <a:ext cx="425450" cy="397510"/>
            </a:xfrm>
            <a:custGeom>
              <a:avLst/>
              <a:gdLst/>
              <a:ahLst/>
              <a:cxnLst/>
              <a:rect l="l" t="t" r="r" b="b"/>
              <a:pathLst>
                <a:path w="425450" h="397510">
                  <a:moveTo>
                    <a:pt x="424967" y="0"/>
                  </a:moveTo>
                  <a:lnTo>
                    <a:pt x="0" y="0"/>
                  </a:lnTo>
                  <a:lnTo>
                    <a:pt x="0" y="397332"/>
                  </a:lnTo>
                  <a:lnTo>
                    <a:pt x="424967" y="397332"/>
                  </a:lnTo>
                  <a:lnTo>
                    <a:pt x="424967" y="0"/>
                  </a:lnTo>
                  <a:close/>
                </a:path>
              </a:pathLst>
            </a:custGeom>
            <a:solidFill>
              <a:srgbClr val="DFE4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4" name="object 444"/>
            <p:cNvSpPr/>
            <p:nvPr/>
          </p:nvSpPr>
          <p:spPr>
            <a:xfrm>
              <a:off x="4866563" y="6066497"/>
              <a:ext cx="425450" cy="13970"/>
            </a:xfrm>
            <a:custGeom>
              <a:avLst/>
              <a:gdLst/>
              <a:ahLst/>
              <a:cxnLst/>
              <a:rect l="l" t="t" r="r" b="b"/>
              <a:pathLst>
                <a:path w="425450" h="13970">
                  <a:moveTo>
                    <a:pt x="0" y="0"/>
                  </a:moveTo>
                  <a:lnTo>
                    <a:pt x="424967" y="0"/>
                  </a:lnTo>
                </a:path>
                <a:path w="425450" h="13970">
                  <a:moveTo>
                    <a:pt x="0" y="13703"/>
                  </a:moveTo>
                  <a:lnTo>
                    <a:pt x="424967" y="13703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45" name="object 445"/>
          <p:cNvSpPr txBox="1"/>
          <p:nvPr/>
        </p:nvSpPr>
        <p:spPr>
          <a:xfrm>
            <a:off x="2395438" y="5763043"/>
            <a:ext cx="284988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37515" algn="l"/>
                <a:tab pos="862330" algn="l"/>
                <a:tab pos="1289050" algn="l"/>
                <a:tab pos="1713864" algn="l"/>
                <a:tab pos="2139950" algn="l"/>
                <a:tab pos="2531745" algn="l"/>
              </a:tabLst>
            </a:pPr>
            <a:r>
              <a:rPr sz="1200" b="1" spc="-45" dirty="0">
                <a:latin typeface="맑은 고딕"/>
                <a:cs typeface="맑은 고딕"/>
              </a:rPr>
              <a:t>1</a:t>
            </a:r>
            <a:r>
              <a:rPr sz="1200" b="1" spc="-5" dirty="0">
                <a:latin typeface="맑은 고딕"/>
                <a:cs typeface="맑은 고딕"/>
              </a:rPr>
              <a:t>급</a:t>
            </a:r>
            <a:r>
              <a:rPr sz="1200" b="1" dirty="0">
                <a:latin typeface="맑은 고딕"/>
                <a:cs typeface="맑은 고딕"/>
              </a:rPr>
              <a:t>	</a:t>
            </a:r>
            <a:r>
              <a:rPr sz="1200" b="1" spc="-45" dirty="0">
                <a:latin typeface="맑은 고딕"/>
                <a:cs typeface="맑은 고딕"/>
              </a:rPr>
              <a:t>2</a:t>
            </a:r>
            <a:r>
              <a:rPr sz="1200" b="1" spc="-5" dirty="0">
                <a:latin typeface="맑은 고딕"/>
                <a:cs typeface="맑은 고딕"/>
              </a:rPr>
              <a:t>급</a:t>
            </a:r>
            <a:r>
              <a:rPr sz="1200" b="1" dirty="0">
                <a:latin typeface="맑은 고딕"/>
                <a:cs typeface="맑은 고딕"/>
              </a:rPr>
              <a:t>	</a:t>
            </a:r>
            <a:r>
              <a:rPr sz="1200" b="1" spc="-45" dirty="0">
                <a:latin typeface="맑은 고딕"/>
                <a:cs typeface="맑은 고딕"/>
              </a:rPr>
              <a:t>3</a:t>
            </a:r>
            <a:r>
              <a:rPr sz="1200" b="1" spc="-5" dirty="0">
                <a:latin typeface="맑은 고딕"/>
                <a:cs typeface="맑은 고딕"/>
              </a:rPr>
              <a:t>급</a:t>
            </a:r>
            <a:r>
              <a:rPr sz="1200" b="1" dirty="0">
                <a:latin typeface="맑은 고딕"/>
                <a:cs typeface="맑은 고딕"/>
              </a:rPr>
              <a:t>	</a:t>
            </a:r>
            <a:r>
              <a:rPr sz="1200" b="1" spc="-45" dirty="0">
                <a:latin typeface="맑은 고딕"/>
                <a:cs typeface="맑은 고딕"/>
              </a:rPr>
              <a:t>4</a:t>
            </a:r>
            <a:r>
              <a:rPr sz="1200" b="1" spc="-5" dirty="0">
                <a:latin typeface="맑은 고딕"/>
                <a:cs typeface="맑은 고딕"/>
              </a:rPr>
              <a:t>급</a:t>
            </a:r>
            <a:r>
              <a:rPr sz="1200" b="1" dirty="0">
                <a:latin typeface="맑은 고딕"/>
                <a:cs typeface="맑은 고딕"/>
              </a:rPr>
              <a:t>	</a:t>
            </a:r>
            <a:r>
              <a:rPr sz="1200" b="1" spc="-45" dirty="0">
                <a:latin typeface="맑은 고딕"/>
                <a:cs typeface="맑은 고딕"/>
              </a:rPr>
              <a:t>5</a:t>
            </a:r>
            <a:r>
              <a:rPr sz="1200" b="1" spc="-5" dirty="0">
                <a:latin typeface="맑은 고딕"/>
                <a:cs typeface="맑은 고딕"/>
              </a:rPr>
              <a:t>급</a:t>
            </a:r>
            <a:r>
              <a:rPr sz="1200" b="1" dirty="0">
                <a:latin typeface="맑은 고딕"/>
                <a:cs typeface="맑은 고딕"/>
              </a:rPr>
              <a:t>	</a:t>
            </a:r>
            <a:r>
              <a:rPr sz="1200" b="1" spc="-45" dirty="0">
                <a:latin typeface="맑은 고딕"/>
                <a:cs typeface="맑은 고딕"/>
              </a:rPr>
              <a:t>6</a:t>
            </a:r>
            <a:r>
              <a:rPr sz="1200" b="1" spc="-5" dirty="0">
                <a:latin typeface="맑은 고딕"/>
                <a:cs typeface="맑은 고딕"/>
              </a:rPr>
              <a:t>급</a:t>
            </a:r>
            <a:r>
              <a:rPr sz="1200" b="1" dirty="0">
                <a:latin typeface="맑은 고딕"/>
                <a:cs typeface="맑은 고딕"/>
              </a:rPr>
              <a:t>	</a:t>
            </a:r>
            <a:r>
              <a:rPr sz="1200" b="1" spc="-5" dirty="0">
                <a:latin typeface="맑은 고딕"/>
                <a:cs typeface="맑은 고딕"/>
              </a:rPr>
              <a:t>기능</a:t>
            </a:r>
            <a:endParaRPr sz="1200">
              <a:latin typeface="맑은 고딕"/>
              <a:cs typeface="맑은 고딕"/>
            </a:endParaRPr>
          </a:p>
        </p:txBody>
      </p:sp>
      <p:sp>
        <p:nvSpPr>
          <p:cNvPr id="446" name="object 446"/>
          <p:cNvSpPr/>
          <p:nvPr/>
        </p:nvSpPr>
        <p:spPr>
          <a:xfrm>
            <a:off x="825563" y="6066497"/>
            <a:ext cx="4968875" cy="481330"/>
          </a:xfrm>
          <a:custGeom>
            <a:avLst/>
            <a:gdLst/>
            <a:ahLst/>
            <a:cxnLst/>
            <a:rect l="l" t="t" r="r" b="b"/>
            <a:pathLst>
              <a:path w="4968875" h="481329">
                <a:moveTo>
                  <a:pt x="0" y="0"/>
                </a:moveTo>
                <a:lnTo>
                  <a:pt x="944372" y="0"/>
                </a:lnTo>
              </a:path>
              <a:path w="4968875" h="481329">
                <a:moveTo>
                  <a:pt x="0" y="13703"/>
                </a:moveTo>
                <a:lnTo>
                  <a:pt x="944372" y="13703"/>
                </a:lnTo>
              </a:path>
              <a:path w="4968875" h="481329">
                <a:moveTo>
                  <a:pt x="1479003" y="12179"/>
                </a:moveTo>
                <a:lnTo>
                  <a:pt x="1479003" y="481063"/>
                </a:lnTo>
              </a:path>
              <a:path w="4968875" h="481329">
                <a:moveTo>
                  <a:pt x="1492719" y="12179"/>
                </a:moveTo>
                <a:lnTo>
                  <a:pt x="1492719" y="481063"/>
                </a:lnTo>
              </a:path>
              <a:path w="4968875" h="481329">
                <a:moveTo>
                  <a:pt x="944372" y="0"/>
                </a:moveTo>
                <a:lnTo>
                  <a:pt x="1482051" y="0"/>
                </a:lnTo>
              </a:path>
              <a:path w="4968875" h="481329">
                <a:moveTo>
                  <a:pt x="944372" y="13703"/>
                </a:moveTo>
                <a:lnTo>
                  <a:pt x="1482051" y="13703"/>
                </a:lnTo>
              </a:path>
              <a:path w="4968875" h="481329">
                <a:moveTo>
                  <a:pt x="1479003" y="12179"/>
                </a:moveTo>
                <a:lnTo>
                  <a:pt x="1479003" y="481063"/>
                </a:lnTo>
              </a:path>
              <a:path w="4968875" h="481329">
                <a:moveTo>
                  <a:pt x="1492719" y="12179"/>
                </a:moveTo>
                <a:lnTo>
                  <a:pt x="1492719" y="481063"/>
                </a:lnTo>
              </a:path>
              <a:path w="4968875" h="481329">
                <a:moveTo>
                  <a:pt x="1491195" y="0"/>
                </a:moveTo>
                <a:lnTo>
                  <a:pt x="1913115" y="0"/>
                </a:lnTo>
              </a:path>
              <a:path w="4968875" h="481329">
                <a:moveTo>
                  <a:pt x="1491195" y="13703"/>
                </a:moveTo>
                <a:lnTo>
                  <a:pt x="1913115" y="13703"/>
                </a:lnTo>
              </a:path>
              <a:path w="4968875" h="481329">
                <a:moveTo>
                  <a:pt x="1913115" y="0"/>
                </a:moveTo>
                <a:lnTo>
                  <a:pt x="2338082" y="0"/>
                </a:lnTo>
              </a:path>
              <a:path w="4968875" h="481329">
                <a:moveTo>
                  <a:pt x="1913115" y="13703"/>
                </a:moveTo>
                <a:lnTo>
                  <a:pt x="2338082" y="13703"/>
                </a:lnTo>
              </a:path>
              <a:path w="4968875" h="481329">
                <a:moveTo>
                  <a:pt x="2338082" y="0"/>
                </a:moveTo>
                <a:lnTo>
                  <a:pt x="2764574" y="0"/>
                </a:lnTo>
              </a:path>
              <a:path w="4968875" h="481329">
                <a:moveTo>
                  <a:pt x="2338082" y="13703"/>
                </a:moveTo>
                <a:lnTo>
                  <a:pt x="2764574" y="13703"/>
                </a:lnTo>
              </a:path>
              <a:path w="4968875" h="481329">
                <a:moveTo>
                  <a:pt x="2764574" y="0"/>
                </a:moveTo>
                <a:lnTo>
                  <a:pt x="3189541" y="0"/>
                </a:lnTo>
              </a:path>
              <a:path w="4968875" h="481329">
                <a:moveTo>
                  <a:pt x="2764574" y="13703"/>
                </a:moveTo>
                <a:lnTo>
                  <a:pt x="3189541" y="13703"/>
                </a:lnTo>
              </a:path>
              <a:path w="4968875" h="481329">
                <a:moveTo>
                  <a:pt x="3189541" y="0"/>
                </a:moveTo>
                <a:lnTo>
                  <a:pt x="3614508" y="0"/>
                </a:lnTo>
              </a:path>
              <a:path w="4968875" h="481329">
                <a:moveTo>
                  <a:pt x="3189541" y="13703"/>
                </a:moveTo>
                <a:lnTo>
                  <a:pt x="3614508" y="13703"/>
                </a:lnTo>
              </a:path>
              <a:path w="4968875" h="481329">
                <a:moveTo>
                  <a:pt x="3614508" y="0"/>
                </a:moveTo>
                <a:lnTo>
                  <a:pt x="4041000" y="0"/>
                </a:lnTo>
              </a:path>
              <a:path w="4968875" h="481329">
                <a:moveTo>
                  <a:pt x="3614508" y="13703"/>
                </a:moveTo>
                <a:lnTo>
                  <a:pt x="4041000" y="13703"/>
                </a:lnTo>
              </a:path>
              <a:path w="4968875" h="481329">
                <a:moveTo>
                  <a:pt x="4041000" y="0"/>
                </a:moveTo>
                <a:lnTo>
                  <a:pt x="4465967" y="0"/>
                </a:lnTo>
              </a:path>
              <a:path w="4968875" h="481329">
                <a:moveTo>
                  <a:pt x="4041000" y="13703"/>
                </a:moveTo>
                <a:lnTo>
                  <a:pt x="4465967" y="13703"/>
                </a:lnTo>
              </a:path>
              <a:path w="4968875" h="481329">
                <a:moveTo>
                  <a:pt x="4465967" y="0"/>
                </a:moveTo>
                <a:lnTo>
                  <a:pt x="4968621" y="0"/>
                </a:lnTo>
              </a:path>
              <a:path w="4968875" h="481329">
                <a:moveTo>
                  <a:pt x="4465967" y="13703"/>
                </a:moveTo>
                <a:lnTo>
                  <a:pt x="4968621" y="1370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7" name="object 447"/>
          <p:cNvSpPr txBox="1"/>
          <p:nvPr/>
        </p:nvSpPr>
        <p:spPr>
          <a:xfrm>
            <a:off x="1097694" y="6199954"/>
            <a:ext cx="40640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b="1" spc="-5" dirty="0">
                <a:latin typeface="맑은 고딕"/>
                <a:cs typeface="맑은 고딕"/>
              </a:rPr>
              <a:t>정</a:t>
            </a:r>
            <a:r>
              <a:rPr sz="1200" b="1" spc="95" dirty="0">
                <a:latin typeface="맑은 고딕"/>
                <a:cs typeface="맑은 고딕"/>
              </a:rPr>
              <a:t> </a:t>
            </a:r>
            <a:r>
              <a:rPr sz="1200" b="1" spc="-5" dirty="0">
                <a:latin typeface="맑은 고딕"/>
                <a:cs typeface="맑은 고딕"/>
              </a:rPr>
              <a:t>원</a:t>
            </a:r>
            <a:endParaRPr sz="1200">
              <a:latin typeface="맑은 고딕"/>
              <a:cs typeface="맑은 고딕"/>
            </a:endParaRPr>
          </a:p>
        </p:txBody>
      </p:sp>
      <p:sp>
        <p:nvSpPr>
          <p:cNvPr id="448" name="object 448"/>
          <p:cNvSpPr txBox="1"/>
          <p:nvPr/>
        </p:nvSpPr>
        <p:spPr>
          <a:xfrm>
            <a:off x="1982658" y="6190820"/>
            <a:ext cx="116205" cy="222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5" dirty="0">
                <a:latin typeface="맑은 고딕"/>
                <a:cs typeface="맑은 고딕"/>
              </a:rPr>
              <a:t>6</a:t>
            </a:r>
            <a:endParaRPr sz="1300">
              <a:latin typeface="맑은 고딕"/>
              <a:cs typeface="맑은 고딕"/>
            </a:endParaRPr>
          </a:p>
        </p:txBody>
      </p:sp>
      <p:sp>
        <p:nvSpPr>
          <p:cNvPr id="449" name="object 449"/>
          <p:cNvSpPr txBox="1"/>
          <p:nvPr/>
        </p:nvSpPr>
        <p:spPr>
          <a:xfrm>
            <a:off x="2479213" y="6190820"/>
            <a:ext cx="3110865" cy="222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26720" algn="l"/>
                <a:tab pos="851535" algn="l"/>
                <a:tab pos="1276350" algn="l"/>
                <a:tab pos="1703070" algn="l"/>
                <a:tab pos="2127885" algn="l"/>
                <a:tab pos="2565400" algn="l"/>
                <a:tab pos="3029585" algn="l"/>
              </a:tabLst>
            </a:pPr>
            <a:r>
              <a:rPr sz="1300" spc="-5" dirty="0">
                <a:latin typeface="맑은 고딕"/>
                <a:cs typeface="맑은 고딕"/>
              </a:rPr>
              <a:t>-	1	1	1	2	1	-	-</a:t>
            </a:r>
            <a:endParaRPr sz="1300">
              <a:latin typeface="맑은 고딕"/>
              <a:cs typeface="맑은 고딕"/>
            </a:endParaRPr>
          </a:p>
        </p:txBody>
      </p:sp>
      <p:sp>
        <p:nvSpPr>
          <p:cNvPr id="450" name="object 450"/>
          <p:cNvSpPr/>
          <p:nvPr/>
        </p:nvSpPr>
        <p:spPr>
          <a:xfrm>
            <a:off x="2304567" y="6066497"/>
            <a:ext cx="4423410" cy="951865"/>
          </a:xfrm>
          <a:custGeom>
            <a:avLst/>
            <a:gdLst/>
            <a:ahLst/>
            <a:cxnLst/>
            <a:rect l="l" t="t" r="r" b="b"/>
            <a:pathLst>
              <a:path w="4423409" h="951865">
                <a:moveTo>
                  <a:pt x="3489617" y="0"/>
                </a:moveTo>
                <a:lnTo>
                  <a:pt x="4423321" y="0"/>
                </a:lnTo>
              </a:path>
              <a:path w="4423409" h="951865">
                <a:moveTo>
                  <a:pt x="3489617" y="13703"/>
                </a:moveTo>
                <a:lnTo>
                  <a:pt x="4423321" y="13703"/>
                </a:lnTo>
              </a:path>
              <a:path w="4423409" h="951865">
                <a:moveTo>
                  <a:pt x="0" y="484111"/>
                </a:moveTo>
                <a:lnTo>
                  <a:pt x="0" y="951458"/>
                </a:lnTo>
              </a:path>
              <a:path w="4423409" h="951865">
                <a:moveTo>
                  <a:pt x="13716" y="484111"/>
                </a:moveTo>
                <a:lnTo>
                  <a:pt x="13716" y="951458"/>
                </a:lnTo>
              </a:path>
              <a:path w="4423409" h="951865">
                <a:moveTo>
                  <a:pt x="0" y="484111"/>
                </a:moveTo>
                <a:lnTo>
                  <a:pt x="0" y="951458"/>
                </a:lnTo>
              </a:path>
              <a:path w="4423409" h="951865">
                <a:moveTo>
                  <a:pt x="13716" y="484111"/>
                </a:moveTo>
                <a:lnTo>
                  <a:pt x="13716" y="951458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1" name="object 451"/>
          <p:cNvSpPr txBox="1"/>
          <p:nvPr/>
        </p:nvSpPr>
        <p:spPr>
          <a:xfrm>
            <a:off x="1097694" y="6674923"/>
            <a:ext cx="406400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b="1" spc="-5" dirty="0">
                <a:latin typeface="맑은 고딕"/>
                <a:cs typeface="맑은 고딕"/>
              </a:rPr>
              <a:t>현</a:t>
            </a:r>
            <a:r>
              <a:rPr sz="1200" b="1" spc="95" dirty="0">
                <a:latin typeface="맑은 고딕"/>
                <a:cs typeface="맑은 고딕"/>
              </a:rPr>
              <a:t> </a:t>
            </a:r>
            <a:r>
              <a:rPr sz="1200" b="1" spc="-5" dirty="0">
                <a:latin typeface="맑은 고딕"/>
                <a:cs typeface="맑은 고딕"/>
              </a:rPr>
              <a:t>원</a:t>
            </a:r>
            <a:endParaRPr sz="1200">
              <a:latin typeface="맑은 고딕"/>
              <a:cs typeface="맑은 고딕"/>
            </a:endParaRPr>
          </a:p>
        </p:txBody>
      </p:sp>
      <p:sp>
        <p:nvSpPr>
          <p:cNvPr id="452" name="object 452"/>
          <p:cNvSpPr txBox="1"/>
          <p:nvPr/>
        </p:nvSpPr>
        <p:spPr>
          <a:xfrm>
            <a:off x="1982658" y="6665789"/>
            <a:ext cx="116205" cy="222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5" dirty="0">
                <a:latin typeface="맑은 고딕"/>
                <a:cs typeface="맑은 고딕"/>
              </a:rPr>
              <a:t>6</a:t>
            </a:r>
            <a:endParaRPr sz="1300">
              <a:latin typeface="맑은 고딕"/>
              <a:cs typeface="맑은 고딕"/>
            </a:endParaRPr>
          </a:p>
        </p:txBody>
      </p:sp>
      <p:sp>
        <p:nvSpPr>
          <p:cNvPr id="453" name="object 453"/>
          <p:cNvSpPr txBox="1"/>
          <p:nvPr/>
        </p:nvSpPr>
        <p:spPr>
          <a:xfrm>
            <a:off x="2479213" y="6665789"/>
            <a:ext cx="2646045" cy="222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26720" algn="l"/>
                <a:tab pos="863600" algn="l"/>
                <a:tab pos="1276350" algn="l"/>
                <a:tab pos="1703070" algn="l"/>
                <a:tab pos="2127885" algn="l"/>
                <a:tab pos="2565400" algn="l"/>
              </a:tabLst>
            </a:pPr>
            <a:r>
              <a:rPr sz="1300" spc="-5" dirty="0">
                <a:latin typeface="맑은 고딕"/>
                <a:cs typeface="맑은 고딕"/>
              </a:rPr>
              <a:t>-	1	-	1	1	3	-</a:t>
            </a:r>
            <a:endParaRPr sz="1300">
              <a:latin typeface="맑은 고딕"/>
              <a:cs typeface="맑은 고딕"/>
            </a:endParaRPr>
          </a:p>
        </p:txBody>
      </p:sp>
      <p:sp>
        <p:nvSpPr>
          <p:cNvPr id="454" name="object 454"/>
          <p:cNvSpPr txBox="1"/>
          <p:nvPr/>
        </p:nvSpPr>
        <p:spPr>
          <a:xfrm>
            <a:off x="5499668" y="6674923"/>
            <a:ext cx="88265" cy="2082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200" spc="-5" dirty="0">
                <a:latin typeface="맑은 고딕"/>
                <a:cs typeface="맑은 고딕"/>
              </a:rPr>
              <a:t>-</a:t>
            </a:r>
            <a:endParaRPr sz="1200">
              <a:latin typeface="맑은 고딕"/>
              <a:cs typeface="맑은 고딕"/>
            </a:endParaRPr>
          </a:p>
        </p:txBody>
      </p:sp>
      <p:sp>
        <p:nvSpPr>
          <p:cNvPr id="455" name="object 455"/>
          <p:cNvSpPr txBox="1"/>
          <p:nvPr/>
        </p:nvSpPr>
        <p:spPr>
          <a:xfrm>
            <a:off x="5799733" y="6537913"/>
            <a:ext cx="798195" cy="4718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8200"/>
              </a:lnSpc>
              <a:spcBef>
                <a:spcPts val="105"/>
              </a:spcBef>
            </a:pPr>
            <a:r>
              <a:rPr sz="900" dirty="0">
                <a:latin typeface="맑은 고딕"/>
                <a:cs typeface="맑은 고딕"/>
              </a:rPr>
              <a:t>총괄</a:t>
            </a:r>
            <a:r>
              <a:rPr sz="900" spc="5" dirty="0">
                <a:latin typeface="맑은 고딕"/>
                <a:cs typeface="맑은 고딕"/>
              </a:rPr>
              <a:t> </a:t>
            </a:r>
            <a:r>
              <a:rPr sz="900" dirty="0">
                <a:latin typeface="맑은 고딕"/>
                <a:cs typeface="맑은 고딕"/>
              </a:rPr>
              <a:t>:</a:t>
            </a:r>
            <a:r>
              <a:rPr sz="900" spc="5" dirty="0">
                <a:latin typeface="맑은 고딕"/>
                <a:cs typeface="맑은 고딕"/>
              </a:rPr>
              <a:t> </a:t>
            </a:r>
            <a:r>
              <a:rPr sz="900" spc="-5" dirty="0">
                <a:latin typeface="맑은 고딕"/>
                <a:cs typeface="맑은 고딕"/>
              </a:rPr>
              <a:t>1명 </a:t>
            </a:r>
            <a:r>
              <a:rPr sz="900" dirty="0">
                <a:latin typeface="맑은 고딕"/>
                <a:cs typeface="맑은 고딕"/>
              </a:rPr>
              <a:t> 감사업무</a:t>
            </a:r>
            <a:r>
              <a:rPr sz="900" spc="80" dirty="0">
                <a:latin typeface="맑은 고딕"/>
                <a:cs typeface="맑은 고딕"/>
              </a:rPr>
              <a:t> </a:t>
            </a:r>
            <a:r>
              <a:rPr sz="900" dirty="0">
                <a:latin typeface="맑은 고딕"/>
                <a:cs typeface="맑은 고딕"/>
              </a:rPr>
              <a:t>:</a:t>
            </a:r>
            <a:r>
              <a:rPr sz="900" spc="80" dirty="0">
                <a:latin typeface="맑은 고딕"/>
                <a:cs typeface="맑은 고딕"/>
              </a:rPr>
              <a:t> </a:t>
            </a:r>
            <a:r>
              <a:rPr sz="900" spc="-5" dirty="0">
                <a:latin typeface="맑은 고딕"/>
                <a:cs typeface="맑은 고딕"/>
              </a:rPr>
              <a:t>2명 </a:t>
            </a:r>
            <a:r>
              <a:rPr sz="900" spc="-300" dirty="0">
                <a:latin typeface="맑은 고딕"/>
                <a:cs typeface="맑은 고딕"/>
              </a:rPr>
              <a:t> </a:t>
            </a:r>
            <a:r>
              <a:rPr sz="900" dirty="0">
                <a:latin typeface="맑은 고딕"/>
                <a:cs typeface="맑은 고딕"/>
              </a:rPr>
              <a:t>청렴업무</a:t>
            </a:r>
            <a:r>
              <a:rPr sz="900" spc="80" dirty="0">
                <a:latin typeface="맑은 고딕"/>
                <a:cs typeface="맑은 고딕"/>
              </a:rPr>
              <a:t> </a:t>
            </a:r>
            <a:r>
              <a:rPr sz="900" dirty="0">
                <a:latin typeface="맑은 고딕"/>
                <a:cs typeface="맑은 고딕"/>
              </a:rPr>
              <a:t>:</a:t>
            </a:r>
            <a:r>
              <a:rPr sz="900" spc="80" dirty="0">
                <a:latin typeface="맑은 고딕"/>
                <a:cs typeface="맑은 고딕"/>
              </a:rPr>
              <a:t> </a:t>
            </a:r>
            <a:r>
              <a:rPr sz="900" spc="-5" dirty="0">
                <a:latin typeface="맑은 고딕"/>
                <a:cs typeface="맑은 고딕"/>
              </a:rPr>
              <a:t>3명</a:t>
            </a:r>
            <a:endParaRPr sz="900">
              <a:latin typeface="맑은 고딕"/>
              <a:cs typeface="맑은 고딕"/>
            </a:endParaRPr>
          </a:p>
        </p:txBody>
      </p:sp>
      <p:grpSp>
        <p:nvGrpSpPr>
          <p:cNvPr id="456" name="object 456"/>
          <p:cNvGrpSpPr/>
          <p:nvPr/>
        </p:nvGrpSpPr>
        <p:grpSpPr>
          <a:xfrm>
            <a:off x="825563" y="5278697"/>
            <a:ext cx="5904230" cy="1752600"/>
            <a:chOff x="825563" y="5278697"/>
            <a:chExt cx="5904230" cy="1752600"/>
          </a:xfrm>
        </p:grpSpPr>
        <p:sp>
          <p:nvSpPr>
            <p:cNvPr id="457" name="object 457"/>
            <p:cNvSpPr/>
            <p:nvPr/>
          </p:nvSpPr>
          <p:spPr>
            <a:xfrm>
              <a:off x="1769935" y="5285549"/>
              <a:ext cx="2670175" cy="1738630"/>
            </a:xfrm>
            <a:custGeom>
              <a:avLst/>
              <a:gdLst/>
              <a:ahLst/>
              <a:cxnLst/>
              <a:rect l="l" t="t" r="r" b="b"/>
              <a:pathLst>
                <a:path w="2670175" h="1738629">
                  <a:moveTo>
                    <a:pt x="0" y="0"/>
                  </a:moveTo>
                  <a:lnTo>
                    <a:pt x="0" y="1738502"/>
                  </a:lnTo>
                </a:path>
                <a:path w="2670175" h="1738629">
                  <a:moveTo>
                    <a:pt x="968743" y="391236"/>
                  </a:moveTo>
                  <a:lnTo>
                    <a:pt x="968743" y="1738502"/>
                  </a:lnTo>
                </a:path>
                <a:path w="2670175" h="1738629">
                  <a:moveTo>
                    <a:pt x="1393710" y="391236"/>
                  </a:moveTo>
                  <a:lnTo>
                    <a:pt x="1393710" y="1738502"/>
                  </a:lnTo>
                </a:path>
                <a:path w="2670175" h="1738629">
                  <a:moveTo>
                    <a:pt x="1820202" y="391236"/>
                  </a:moveTo>
                  <a:lnTo>
                    <a:pt x="1820202" y="1738502"/>
                  </a:lnTo>
                </a:path>
                <a:path w="2670175" h="1738629">
                  <a:moveTo>
                    <a:pt x="2245169" y="391236"/>
                  </a:moveTo>
                  <a:lnTo>
                    <a:pt x="2245169" y="1738502"/>
                  </a:lnTo>
                </a:path>
                <a:path w="2670175" h="1738629">
                  <a:moveTo>
                    <a:pt x="2670136" y="391236"/>
                  </a:moveTo>
                  <a:lnTo>
                    <a:pt x="2670136" y="1738502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8" name="object 458"/>
            <p:cNvSpPr/>
            <p:nvPr/>
          </p:nvSpPr>
          <p:spPr>
            <a:xfrm>
              <a:off x="4866563" y="5285549"/>
              <a:ext cx="927735" cy="1738630"/>
            </a:xfrm>
            <a:custGeom>
              <a:avLst/>
              <a:gdLst/>
              <a:ahLst/>
              <a:cxnLst/>
              <a:rect l="l" t="t" r="r" b="b"/>
              <a:pathLst>
                <a:path w="927735" h="1738629">
                  <a:moveTo>
                    <a:pt x="0" y="391236"/>
                  </a:moveTo>
                  <a:lnTo>
                    <a:pt x="0" y="1738502"/>
                  </a:lnTo>
                </a:path>
                <a:path w="927735" h="1738629">
                  <a:moveTo>
                    <a:pt x="424967" y="0"/>
                  </a:moveTo>
                  <a:lnTo>
                    <a:pt x="424967" y="1738502"/>
                  </a:lnTo>
                </a:path>
                <a:path w="927735" h="1738629">
                  <a:moveTo>
                    <a:pt x="927620" y="0"/>
                  </a:moveTo>
                  <a:lnTo>
                    <a:pt x="927620" y="173850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9" name="object 459"/>
            <p:cNvSpPr/>
            <p:nvPr/>
          </p:nvSpPr>
          <p:spPr>
            <a:xfrm>
              <a:off x="825563" y="5285549"/>
              <a:ext cx="5904230" cy="0"/>
            </a:xfrm>
            <a:custGeom>
              <a:avLst/>
              <a:gdLst/>
              <a:ahLst/>
              <a:cxnLst/>
              <a:rect l="l" t="t" r="r" b="b"/>
              <a:pathLst>
                <a:path w="5904230">
                  <a:moveTo>
                    <a:pt x="0" y="0"/>
                  </a:moveTo>
                  <a:lnTo>
                    <a:pt x="5903849" y="0"/>
                  </a:lnTo>
                </a:path>
              </a:pathLst>
            </a:custGeom>
            <a:ln w="1370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0" name="object 460"/>
            <p:cNvSpPr/>
            <p:nvPr/>
          </p:nvSpPr>
          <p:spPr>
            <a:xfrm>
              <a:off x="2321331" y="5676785"/>
              <a:ext cx="2971800" cy="0"/>
            </a:xfrm>
            <a:custGeom>
              <a:avLst/>
              <a:gdLst/>
              <a:ahLst/>
              <a:cxnLst/>
              <a:rect l="l" t="t" r="r" b="b"/>
              <a:pathLst>
                <a:path w="2971800">
                  <a:moveTo>
                    <a:pt x="0" y="0"/>
                  </a:moveTo>
                  <a:lnTo>
                    <a:pt x="2971723" y="0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1" name="object 461"/>
            <p:cNvSpPr/>
            <p:nvPr/>
          </p:nvSpPr>
          <p:spPr>
            <a:xfrm>
              <a:off x="825563" y="7024052"/>
              <a:ext cx="5904230" cy="0"/>
            </a:xfrm>
            <a:custGeom>
              <a:avLst/>
              <a:gdLst/>
              <a:ahLst/>
              <a:cxnLst/>
              <a:rect l="l" t="t" r="r" b="b"/>
              <a:pathLst>
                <a:path w="5904230">
                  <a:moveTo>
                    <a:pt x="0" y="0"/>
                  </a:moveTo>
                  <a:lnTo>
                    <a:pt x="5903849" y="0"/>
                  </a:lnTo>
                </a:path>
              </a:pathLst>
            </a:custGeom>
            <a:ln w="1370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2" name="object 462"/>
            <p:cNvSpPr/>
            <p:nvPr/>
          </p:nvSpPr>
          <p:spPr>
            <a:xfrm>
              <a:off x="825563" y="6549085"/>
              <a:ext cx="5902325" cy="0"/>
            </a:xfrm>
            <a:custGeom>
              <a:avLst/>
              <a:gdLst/>
              <a:ahLst/>
              <a:cxnLst/>
              <a:rect l="l" t="t" r="r" b="b"/>
              <a:pathLst>
                <a:path w="5902325">
                  <a:moveTo>
                    <a:pt x="0" y="0"/>
                  </a:moveTo>
                  <a:lnTo>
                    <a:pt x="5902325" y="0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3" name="object 463"/>
            <p:cNvSpPr/>
            <p:nvPr/>
          </p:nvSpPr>
          <p:spPr>
            <a:xfrm>
              <a:off x="5794184" y="5285549"/>
              <a:ext cx="0" cy="1738630"/>
            </a:xfrm>
            <a:custGeom>
              <a:avLst/>
              <a:gdLst/>
              <a:ahLst/>
              <a:cxnLst/>
              <a:rect l="l" t="t" r="r" b="b"/>
              <a:pathLst>
                <a:path h="1738629">
                  <a:moveTo>
                    <a:pt x="0" y="0"/>
                  </a:moveTo>
                  <a:lnTo>
                    <a:pt x="0" y="173850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4" name="object 464"/>
            <p:cNvSpPr/>
            <p:nvPr/>
          </p:nvSpPr>
          <p:spPr>
            <a:xfrm>
              <a:off x="1769935" y="5285549"/>
              <a:ext cx="0" cy="1738630"/>
            </a:xfrm>
            <a:custGeom>
              <a:avLst/>
              <a:gdLst/>
              <a:ahLst/>
              <a:cxnLst/>
              <a:rect l="l" t="t" r="r" b="b"/>
              <a:pathLst>
                <a:path h="1738629">
                  <a:moveTo>
                    <a:pt x="0" y="0"/>
                  </a:moveTo>
                  <a:lnTo>
                    <a:pt x="0" y="1738502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5" name="object 465"/>
            <p:cNvSpPr/>
            <p:nvPr/>
          </p:nvSpPr>
          <p:spPr>
            <a:xfrm>
              <a:off x="825563" y="6549085"/>
              <a:ext cx="5902325" cy="0"/>
            </a:xfrm>
            <a:custGeom>
              <a:avLst/>
              <a:gdLst/>
              <a:ahLst/>
              <a:cxnLst/>
              <a:rect l="l" t="t" r="r" b="b"/>
              <a:pathLst>
                <a:path w="5902325">
                  <a:moveTo>
                    <a:pt x="0" y="0"/>
                  </a:moveTo>
                  <a:lnTo>
                    <a:pt x="5902325" y="0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6" name="object 466"/>
            <p:cNvSpPr/>
            <p:nvPr/>
          </p:nvSpPr>
          <p:spPr>
            <a:xfrm>
              <a:off x="825563" y="5285549"/>
              <a:ext cx="5904230" cy="0"/>
            </a:xfrm>
            <a:custGeom>
              <a:avLst/>
              <a:gdLst/>
              <a:ahLst/>
              <a:cxnLst/>
              <a:rect l="l" t="t" r="r" b="b"/>
              <a:pathLst>
                <a:path w="5904230">
                  <a:moveTo>
                    <a:pt x="0" y="0"/>
                  </a:moveTo>
                  <a:lnTo>
                    <a:pt x="5903849" y="0"/>
                  </a:lnTo>
                </a:path>
              </a:pathLst>
            </a:custGeom>
            <a:ln w="1370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67" name="object 46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1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8947" y="589140"/>
            <a:ext cx="467614" cy="44909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870741" y="675395"/>
            <a:ext cx="25400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-5" dirty="0">
                <a:solidFill>
                  <a:srgbClr val="C2C2C2"/>
                </a:solidFill>
                <a:latin typeface="양재벨라체M"/>
                <a:cs typeface="양재벨라체M"/>
              </a:rPr>
              <a:t>Ⅱ</a:t>
            </a:r>
            <a:endParaRPr sz="1800">
              <a:latin typeface="양재벨라체M"/>
              <a:cs typeface="양재벨라체M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86561" y="589140"/>
            <a:ext cx="5635764" cy="44909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438885" y="619069"/>
            <a:ext cx="230124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-15" dirty="0">
                <a:latin typeface="HY헤드라인M"/>
                <a:cs typeface="HY헤드라인M"/>
              </a:rPr>
              <a:t>2021년</a:t>
            </a:r>
            <a:r>
              <a:rPr sz="1800" b="1" spc="160" dirty="0">
                <a:latin typeface="HY헤드라인M"/>
                <a:cs typeface="HY헤드라인M"/>
              </a:rPr>
              <a:t> </a:t>
            </a:r>
            <a:r>
              <a:rPr sz="1800" b="1" spc="-10" dirty="0">
                <a:latin typeface="HY헤드라인M"/>
                <a:cs typeface="HY헤드라인M"/>
              </a:rPr>
              <a:t>연간</a:t>
            </a:r>
            <a:r>
              <a:rPr sz="1800" b="1" spc="160" dirty="0">
                <a:latin typeface="HY헤드라인M"/>
                <a:cs typeface="HY헤드라인M"/>
              </a:rPr>
              <a:t> </a:t>
            </a:r>
            <a:r>
              <a:rPr sz="1800" b="1" spc="-25" dirty="0">
                <a:latin typeface="HY헤드라인M"/>
                <a:cs typeface="HY헤드라인M"/>
              </a:rPr>
              <a:t>감사계획</a:t>
            </a:r>
            <a:endParaRPr sz="1800">
              <a:latin typeface="HY헤드라인M"/>
              <a:cs typeface="HY헤드라인M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37222" y="1377708"/>
            <a:ext cx="429895" cy="400685"/>
          </a:xfrm>
          <a:prstGeom prst="rect">
            <a:avLst/>
          </a:prstGeom>
          <a:solidFill>
            <a:srgbClr val="BFDFDB"/>
          </a:solidFill>
        </p:spPr>
        <p:txBody>
          <a:bodyPr vert="horz" wrap="square" lIns="0" tIns="6731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530"/>
              </a:spcBef>
            </a:pPr>
            <a:r>
              <a:rPr sz="1600" b="1" spc="-5" dirty="0">
                <a:latin typeface="맑은 고딕"/>
                <a:cs typeface="맑은 고딕"/>
              </a:rPr>
              <a:t>1</a:t>
            </a:r>
            <a:endParaRPr sz="1600">
              <a:latin typeface="맑은 고딕"/>
              <a:cs typeface="맑은 고딕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28216" y="1416773"/>
            <a:ext cx="545465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7780">
              <a:lnSpc>
                <a:spcPct val="100000"/>
              </a:lnSpc>
              <a:spcBef>
                <a:spcPts val="95"/>
              </a:spcBef>
            </a:pPr>
            <a:r>
              <a:rPr sz="1800" b="1" spc="-70" dirty="0">
                <a:latin typeface="HY울릉도M"/>
                <a:cs typeface="HY울릉도M"/>
              </a:rPr>
              <a:t>성공적인</a:t>
            </a:r>
            <a:r>
              <a:rPr sz="1800" b="1" spc="110" dirty="0">
                <a:latin typeface="HY울릉도M"/>
                <a:cs typeface="HY울릉도M"/>
              </a:rPr>
              <a:t> </a:t>
            </a:r>
            <a:r>
              <a:rPr sz="1800" b="1" spc="-70" dirty="0">
                <a:latin typeface="HY울릉도M"/>
                <a:cs typeface="HY울릉도M"/>
              </a:rPr>
              <a:t>외부감사</a:t>
            </a:r>
            <a:r>
              <a:rPr sz="1800" b="1" spc="114" dirty="0">
                <a:latin typeface="HY울릉도M"/>
                <a:cs typeface="HY울릉도M"/>
              </a:rPr>
              <a:t> </a:t>
            </a:r>
            <a:r>
              <a:rPr sz="1800" b="1" spc="-30" dirty="0">
                <a:latin typeface="HY울릉도M"/>
                <a:cs typeface="HY울릉도M"/>
              </a:rPr>
              <a:t>지원</a:t>
            </a:r>
            <a:r>
              <a:rPr sz="1800" b="1" spc="110" dirty="0">
                <a:latin typeface="HY울릉도M"/>
                <a:cs typeface="HY울릉도M"/>
              </a:rPr>
              <a:t> </a:t>
            </a:r>
            <a:r>
              <a:rPr sz="1800" b="1" spc="30" dirty="0">
                <a:latin typeface="HY울릉도M"/>
                <a:cs typeface="HY울릉도M"/>
              </a:rPr>
              <a:t>및</a:t>
            </a:r>
            <a:r>
              <a:rPr sz="1800" b="1" spc="114" dirty="0">
                <a:latin typeface="HY울릉도M"/>
                <a:cs typeface="HY울릉도M"/>
              </a:rPr>
              <a:t> </a:t>
            </a:r>
            <a:r>
              <a:rPr sz="1800" b="1" spc="-70" dirty="0">
                <a:latin typeface="HY울릉도M"/>
                <a:cs typeface="HY울릉도M"/>
              </a:rPr>
              <a:t>자체감사</a:t>
            </a:r>
            <a:r>
              <a:rPr sz="1800" b="1" spc="110" dirty="0">
                <a:latin typeface="HY울릉도M"/>
                <a:cs typeface="HY울릉도M"/>
              </a:rPr>
              <a:t> </a:t>
            </a:r>
            <a:r>
              <a:rPr sz="1800" b="1" spc="-40" dirty="0">
                <a:latin typeface="HY울릉도M"/>
                <a:cs typeface="HY울릉도M"/>
              </a:rPr>
              <a:t>역량</a:t>
            </a:r>
            <a:r>
              <a:rPr sz="1800" b="1" spc="114" dirty="0">
                <a:latin typeface="HY울릉도M"/>
                <a:cs typeface="HY울릉도M"/>
              </a:rPr>
              <a:t> </a:t>
            </a:r>
            <a:r>
              <a:rPr sz="1800" b="1" spc="-40" dirty="0">
                <a:latin typeface="HY울릉도M"/>
                <a:cs typeface="HY울릉도M"/>
              </a:rPr>
              <a:t>강화</a:t>
            </a:r>
            <a:endParaRPr sz="1800">
              <a:latin typeface="HY울릉도M"/>
              <a:cs typeface="HY울릉도M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730370" y="1370857"/>
            <a:ext cx="444500" cy="414655"/>
            <a:chOff x="730370" y="1370857"/>
            <a:chExt cx="444500" cy="414655"/>
          </a:xfrm>
        </p:grpSpPr>
        <p:sp>
          <p:nvSpPr>
            <p:cNvPr id="9" name="object 9"/>
            <p:cNvSpPr/>
            <p:nvPr/>
          </p:nvSpPr>
          <p:spPr>
            <a:xfrm>
              <a:off x="737222" y="1377708"/>
              <a:ext cx="429895" cy="400685"/>
            </a:xfrm>
            <a:custGeom>
              <a:avLst/>
              <a:gdLst/>
              <a:ahLst/>
              <a:cxnLst/>
              <a:rect l="l" t="t" r="r" b="b"/>
              <a:pathLst>
                <a:path w="429894" h="400685">
                  <a:moveTo>
                    <a:pt x="0" y="0"/>
                  </a:moveTo>
                  <a:lnTo>
                    <a:pt x="0" y="400380"/>
                  </a:lnTo>
                </a:path>
                <a:path w="429894" h="400685">
                  <a:moveTo>
                    <a:pt x="429539" y="0"/>
                  </a:moveTo>
                  <a:lnTo>
                    <a:pt x="429539" y="400380"/>
                  </a:lnTo>
                </a:path>
              </a:pathLst>
            </a:custGeom>
            <a:ln w="13703">
              <a:solidFill>
                <a:srgbClr val="0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31126" y="1370857"/>
              <a:ext cx="443865" cy="13970"/>
            </a:xfrm>
            <a:custGeom>
              <a:avLst/>
              <a:gdLst/>
              <a:ahLst/>
              <a:cxnLst/>
              <a:rect l="l" t="t" r="r" b="b"/>
              <a:pathLst>
                <a:path w="443865" h="13969">
                  <a:moveTo>
                    <a:pt x="0" y="13703"/>
                  </a:moveTo>
                  <a:lnTo>
                    <a:pt x="443242" y="13703"/>
                  </a:lnTo>
                  <a:lnTo>
                    <a:pt x="443242" y="0"/>
                  </a:lnTo>
                  <a:lnTo>
                    <a:pt x="0" y="0"/>
                  </a:lnTo>
                  <a:lnTo>
                    <a:pt x="0" y="13703"/>
                  </a:lnTo>
                  <a:close/>
                </a:path>
              </a:pathLst>
            </a:custGeom>
            <a:solidFill>
              <a:srgbClr val="0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31126" y="1377708"/>
              <a:ext cx="443865" cy="400685"/>
            </a:xfrm>
            <a:custGeom>
              <a:avLst/>
              <a:gdLst/>
              <a:ahLst/>
              <a:cxnLst/>
              <a:rect l="l" t="t" r="r" b="b"/>
              <a:pathLst>
                <a:path w="443865" h="400685">
                  <a:moveTo>
                    <a:pt x="0" y="400380"/>
                  </a:moveTo>
                  <a:lnTo>
                    <a:pt x="443242" y="400380"/>
                  </a:lnTo>
                </a:path>
                <a:path w="443865" h="400685">
                  <a:moveTo>
                    <a:pt x="6095" y="0"/>
                  </a:moveTo>
                  <a:lnTo>
                    <a:pt x="6095" y="400380"/>
                  </a:lnTo>
                </a:path>
                <a:path w="443865" h="400685">
                  <a:moveTo>
                    <a:pt x="0" y="400380"/>
                  </a:moveTo>
                  <a:lnTo>
                    <a:pt x="443242" y="400380"/>
                  </a:lnTo>
                </a:path>
                <a:path w="443865" h="400685">
                  <a:moveTo>
                    <a:pt x="0" y="0"/>
                  </a:moveTo>
                  <a:lnTo>
                    <a:pt x="443242" y="0"/>
                  </a:lnTo>
                </a:path>
              </a:pathLst>
            </a:custGeom>
            <a:ln w="13703">
              <a:solidFill>
                <a:srgbClr val="0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1328216" y="1377708"/>
            <a:ext cx="5456555" cy="401955"/>
            <a:chOff x="1328216" y="1377708"/>
            <a:chExt cx="5456555" cy="401955"/>
          </a:xfrm>
        </p:grpSpPr>
        <p:sp>
          <p:nvSpPr>
            <p:cNvPr id="13" name="object 13"/>
            <p:cNvSpPr/>
            <p:nvPr/>
          </p:nvSpPr>
          <p:spPr>
            <a:xfrm>
              <a:off x="6782727" y="1377708"/>
              <a:ext cx="0" cy="399415"/>
            </a:xfrm>
            <a:custGeom>
              <a:avLst/>
              <a:gdLst/>
              <a:ahLst/>
              <a:cxnLst/>
              <a:rect l="l" t="t" r="r" b="b"/>
              <a:pathLst>
                <a:path h="399414">
                  <a:moveTo>
                    <a:pt x="0" y="0"/>
                  </a:moveTo>
                  <a:lnTo>
                    <a:pt x="0" y="398856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328216" y="1778088"/>
              <a:ext cx="5453380" cy="0"/>
            </a:xfrm>
            <a:custGeom>
              <a:avLst/>
              <a:gdLst/>
              <a:ahLst/>
              <a:cxnLst/>
              <a:rect l="l" t="t" r="r" b="b"/>
              <a:pathLst>
                <a:path w="5453380">
                  <a:moveTo>
                    <a:pt x="0" y="0"/>
                  </a:moveTo>
                  <a:lnTo>
                    <a:pt x="4571" y="0"/>
                  </a:lnTo>
                </a:path>
                <a:path w="5453380">
                  <a:moveTo>
                    <a:pt x="10655" y="0"/>
                  </a:moveTo>
                  <a:lnTo>
                    <a:pt x="15227" y="0"/>
                  </a:lnTo>
                </a:path>
                <a:path w="5453380">
                  <a:moveTo>
                    <a:pt x="21323" y="0"/>
                  </a:moveTo>
                  <a:lnTo>
                    <a:pt x="25895" y="0"/>
                  </a:lnTo>
                </a:path>
                <a:path w="5453380">
                  <a:moveTo>
                    <a:pt x="31978" y="0"/>
                  </a:moveTo>
                  <a:lnTo>
                    <a:pt x="36550" y="0"/>
                  </a:lnTo>
                </a:path>
                <a:path w="5453380">
                  <a:moveTo>
                    <a:pt x="42646" y="0"/>
                  </a:moveTo>
                  <a:lnTo>
                    <a:pt x="47218" y="0"/>
                  </a:lnTo>
                </a:path>
                <a:path w="5453380">
                  <a:moveTo>
                    <a:pt x="53301" y="0"/>
                  </a:moveTo>
                  <a:lnTo>
                    <a:pt x="57873" y="0"/>
                  </a:lnTo>
                </a:path>
                <a:path w="5453380">
                  <a:moveTo>
                    <a:pt x="63969" y="0"/>
                  </a:moveTo>
                  <a:lnTo>
                    <a:pt x="68541" y="0"/>
                  </a:lnTo>
                </a:path>
                <a:path w="5453380">
                  <a:moveTo>
                    <a:pt x="74637" y="0"/>
                  </a:moveTo>
                  <a:lnTo>
                    <a:pt x="79197" y="0"/>
                  </a:lnTo>
                </a:path>
                <a:path w="5453380">
                  <a:moveTo>
                    <a:pt x="85293" y="0"/>
                  </a:moveTo>
                  <a:lnTo>
                    <a:pt x="89865" y="0"/>
                  </a:lnTo>
                </a:path>
                <a:path w="5453380">
                  <a:moveTo>
                    <a:pt x="95961" y="0"/>
                  </a:moveTo>
                  <a:lnTo>
                    <a:pt x="100520" y="0"/>
                  </a:lnTo>
                </a:path>
                <a:path w="5453380">
                  <a:moveTo>
                    <a:pt x="106616" y="0"/>
                  </a:moveTo>
                  <a:lnTo>
                    <a:pt x="111188" y="0"/>
                  </a:lnTo>
                </a:path>
                <a:path w="5453380">
                  <a:moveTo>
                    <a:pt x="117284" y="0"/>
                  </a:moveTo>
                  <a:lnTo>
                    <a:pt x="121856" y="0"/>
                  </a:lnTo>
                </a:path>
                <a:path w="5453380">
                  <a:moveTo>
                    <a:pt x="127939" y="0"/>
                  </a:moveTo>
                  <a:lnTo>
                    <a:pt x="132511" y="0"/>
                  </a:lnTo>
                </a:path>
                <a:path w="5453380">
                  <a:moveTo>
                    <a:pt x="138607" y="0"/>
                  </a:moveTo>
                  <a:lnTo>
                    <a:pt x="143179" y="0"/>
                  </a:lnTo>
                </a:path>
                <a:path w="5453380">
                  <a:moveTo>
                    <a:pt x="149263" y="0"/>
                  </a:moveTo>
                  <a:lnTo>
                    <a:pt x="153835" y="0"/>
                  </a:lnTo>
                </a:path>
                <a:path w="5453380">
                  <a:moveTo>
                    <a:pt x="159931" y="0"/>
                  </a:moveTo>
                  <a:lnTo>
                    <a:pt x="164503" y="0"/>
                  </a:lnTo>
                </a:path>
                <a:path w="5453380">
                  <a:moveTo>
                    <a:pt x="170599" y="0"/>
                  </a:moveTo>
                  <a:lnTo>
                    <a:pt x="175158" y="0"/>
                  </a:lnTo>
                </a:path>
                <a:path w="5453380">
                  <a:moveTo>
                    <a:pt x="181254" y="0"/>
                  </a:moveTo>
                  <a:lnTo>
                    <a:pt x="185826" y="0"/>
                  </a:lnTo>
                </a:path>
                <a:path w="5453380">
                  <a:moveTo>
                    <a:pt x="191922" y="0"/>
                  </a:moveTo>
                  <a:lnTo>
                    <a:pt x="196481" y="0"/>
                  </a:lnTo>
                </a:path>
                <a:path w="5453380">
                  <a:moveTo>
                    <a:pt x="202577" y="0"/>
                  </a:moveTo>
                  <a:lnTo>
                    <a:pt x="207149" y="0"/>
                  </a:lnTo>
                </a:path>
                <a:path w="5453380">
                  <a:moveTo>
                    <a:pt x="213245" y="0"/>
                  </a:moveTo>
                  <a:lnTo>
                    <a:pt x="217817" y="0"/>
                  </a:lnTo>
                </a:path>
                <a:path w="5453380">
                  <a:moveTo>
                    <a:pt x="223900" y="0"/>
                  </a:moveTo>
                  <a:lnTo>
                    <a:pt x="228472" y="0"/>
                  </a:lnTo>
                </a:path>
                <a:path w="5453380">
                  <a:moveTo>
                    <a:pt x="234569" y="0"/>
                  </a:moveTo>
                  <a:lnTo>
                    <a:pt x="239140" y="0"/>
                  </a:lnTo>
                </a:path>
                <a:path w="5453380">
                  <a:moveTo>
                    <a:pt x="245224" y="0"/>
                  </a:moveTo>
                  <a:lnTo>
                    <a:pt x="249796" y="0"/>
                  </a:lnTo>
                </a:path>
                <a:path w="5453380">
                  <a:moveTo>
                    <a:pt x="255892" y="0"/>
                  </a:moveTo>
                  <a:lnTo>
                    <a:pt x="260464" y="0"/>
                  </a:lnTo>
                </a:path>
                <a:path w="5453380">
                  <a:moveTo>
                    <a:pt x="266547" y="0"/>
                  </a:moveTo>
                  <a:lnTo>
                    <a:pt x="271119" y="0"/>
                  </a:lnTo>
                </a:path>
                <a:path w="5453380">
                  <a:moveTo>
                    <a:pt x="277215" y="0"/>
                  </a:moveTo>
                  <a:lnTo>
                    <a:pt x="281787" y="0"/>
                  </a:lnTo>
                </a:path>
                <a:path w="5453380">
                  <a:moveTo>
                    <a:pt x="287883" y="0"/>
                  </a:moveTo>
                  <a:lnTo>
                    <a:pt x="292442" y="0"/>
                  </a:lnTo>
                </a:path>
                <a:path w="5453380">
                  <a:moveTo>
                    <a:pt x="298538" y="0"/>
                  </a:moveTo>
                  <a:lnTo>
                    <a:pt x="303110" y="0"/>
                  </a:lnTo>
                </a:path>
                <a:path w="5453380">
                  <a:moveTo>
                    <a:pt x="309206" y="0"/>
                  </a:moveTo>
                  <a:lnTo>
                    <a:pt x="313766" y="0"/>
                  </a:lnTo>
                </a:path>
                <a:path w="5453380">
                  <a:moveTo>
                    <a:pt x="319862" y="0"/>
                  </a:moveTo>
                  <a:lnTo>
                    <a:pt x="324434" y="0"/>
                  </a:lnTo>
                </a:path>
                <a:path w="5453380">
                  <a:moveTo>
                    <a:pt x="330530" y="0"/>
                  </a:moveTo>
                  <a:lnTo>
                    <a:pt x="335102" y="0"/>
                  </a:lnTo>
                </a:path>
                <a:path w="5453380">
                  <a:moveTo>
                    <a:pt x="341185" y="0"/>
                  </a:moveTo>
                  <a:lnTo>
                    <a:pt x="345757" y="0"/>
                  </a:lnTo>
                </a:path>
                <a:path w="5453380">
                  <a:moveTo>
                    <a:pt x="351853" y="0"/>
                  </a:moveTo>
                  <a:lnTo>
                    <a:pt x="356425" y="0"/>
                  </a:lnTo>
                </a:path>
                <a:path w="5453380">
                  <a:moveTo>
                    <a:pt x="362508" y="0"/>
                  </a:moveTo>
                  <a:lnTo>
                    <a:pt x="367080" y="0"/>
                  </a:lnTo>
                </a:path>
                <a:path w="5453380">
                  <a:moveTo>
                    <a:pt x="373176" y="0"/>
                  </a:moveTo>
                  <a:lnTo>
                    <a:pt x="377748" y="0"/>
                  </a:lnTo>
                </a:path>
                <a:path w="5453380">
                  <a:moveTo>
                    <a:pt x="383832" y="0"/>
                  </a:moveTo>
                  <a:lnTo>
                    <a:pt x="388404" y="0"/>
                  </a:lnTo>
                </a:path>
                <a:path w="5453380">
                  <a:moveTo>
                    <a:pt x="394500" y="0"/>
                  </a:moveTo>
                  <a:lnTo>
                    <a:pt x="399072" y="0"/>
                  </a:lnTo>
                </a:path>
                <a:path w="5453380">
                  <a:moveTo>
                    <a:pt x="405168" y="0"/>
                  </a:moveTo>
                  <a:lnTo>
                    <a:pt x="409727" y="0"/>
                  </a:lnTo>
                </a:path>
                <a:path w="5453380">
                  <a:moveTo>
                    <a:pt x="415823" y="0"/>
                  </a:moveTo>
                  <a:lnTo>
                    <a:pt x="420395" y="0"/>
                  </a:lnTo>
                </a:path>
                <a:path w="5453380">
                  <a:moveTo>
                    <a:pt x="426491" y="0"/>
                  </a:moveTo>
                  <a:lnTo>
                    <a:pt x="431050" y="0"/>
                  </a:lnTo>
                </a:path>
                <a:path w="5453380">
                  <a:moveTo>
                    <a:pt x="437146" y="0"/>
                  </a:moveTo>
                  <a:lnTo>
                    <a:pt x="441718" y="0"/>
                  </a:lnTo>
                </a:path>
                <a:path w="5453380">
                  <a:moveTo>
                    <a:pt x="447814" y="0"/>
                  </a:moveTo>
                  <a:lnTo>
                    <a:pt x="452386" y="0"/>
                  </a:lnTo>
                </a:path>
                <a:path w="5453380">
                  <a:moveTo>
                    <a:pt x="458469" y="0"/>
                  </a:moveTo>
                  <a:lnTo>
                    <a:pt x="463042" y="0"/>
                  </a:lnTo>
                </a:path>
                <a:path w="5453380">
                  <a:moveTo>
                    <a:pt x="469138" y="0"/>
                  </a:moveTo>
                  <a:lnTo>
                    <a:pt x="473709" y="0"/>
                  </a:lnTo>
                </a:path>
                <a:path w="5453380">
                  <a:moveTo>
                    <a:pt x="479793" y="0"/>
                  </a:moveTo>
                  <a:lnTo>
                    <a:pt x="484365" y="0"/>
                  </a:lnTo>
                </a:path>
                <a:path w="5453380">
                  <a:moveTo>
                    <a:pt x="490461" y="0"/>
                  </a:moveTo>
                  <a:lnTo>
                    <a:pt x="495033" y="0"/>
                  </a:lnTo>
                </a:path>
                <a:path w="5453380">
                  <a:moveTo>
                    <a:pt x="501129" y="0"/>
                  </a:moveTo>
                  <a:lnTo>
                    <a:pt x="505688" y="0"/>
                  </a:lnTo>
                </a:path>
                <a:path w="5453380">
                  <a:moveTo>
                    <a:pt x="511784" y="0"/>
                  </a:moveTo>
                  <a:lnTo>
                    <a:pt x="516356" y="0"/>
                  </a:lnTo>
                </a:path>
                <a:path w="5453380">
                  <a:moveTo>
                    <a:pt x="522452" y="0"/>
                  </a:moveTo>
                  <a:lnTo>
                    <a:pt x="527011" y="0"/>
                  </a:lnTo>
                </a:path>
                <a:path w="5453380">
                  <a:moveTo>
                    <a:pt x="533107" y="0"/>
                  </a:moveTo>
                  <a:lnTo>
                    <a:pt x="537679" y="0"/>
                  </a:lnTo>
                </a:path>
                <a:path w="5453380">
                  <a:moveTo>
                    <a:pt x="543775" y="0"/>
                  </a:moveTo>
                  <a:lnTo>
                    <a:pt x="548347" y="0"/>
                  </a:lnTo>
                </a:path>
                <a:path w="5453380">
                  <a:moveTo>
                    <a:pt x="554431" y="0"/>
                  </a:moveTo>
                  <a:lnTo>
                    <a:pt x="559003" y="0"/>
                  </a:lnTo>
                </a:path>
                <a:path w="5453380">
                  <a:moveTo>
                    <a:pt x="565099" y="0"/>
                  </a:moveTo>
                  <a:lnTo>
                    <a:pt x="569671" y="0"/>
                  </a:lnTo>
                </a:path>
                <a:path w="5453380">
                  <a:moveTo>
                    <a:pt x="575754" y="0"/>
                  </a:moveTo>
                  <a:lnTo>
                    <a:pt x="580326" y="0"/>
                  </a:lnTo>
                </a:path>
                <a:path w="5453380">
                  <a:moveTo>
                    <a:pt x="586422" y="0"/>
                  </a:moveTo>
                  <a:lnTo>
                    <a:pt x="590994" y="0"/>
                  </a:lnTo>
                </a:path>
                <a:path w="5453380">
                  <a:moveTo>
                    <a:pt x="597077" y="0"/>
                  </a:moveTo>
                  <a:lnTo>
                    <a:pt x="601649" y="0"/>
                  </a:lnTo>
                </a:path>
                <a:path w="5453380">
                  <a:moveTo>
                    <a:pt x="607745" y="0"/>
                  </a:moveTo>
                  <a:lnTo>
                    <a:pt x="612317" y="0"/>
                  </a:lnTo>
                </a:path>
                <a:path w="5453380">
                  <a:moveTo>
                    <a:pt x="618413" y="0"/>
                  </a:moveTo>
                  <a:lnTo>
                    <a:pt x="622973" y="0"/>
                  </a:lnTo>
                </a:path>
                <a:path w="5453380">
                  <a:moveTo>
                    <a:pt x="629069" y="0"/>
                  </a:moveTo>
                  <a:lnTo>
                    <a:pt x="633641" y="0"/>
                  </a:lnTo>
                </a:path>
                <a:path w="5453380">
                  <a:moveTo>
                    <a:pt x="639737" y="0"/>
                  </a:moveTo>
                  <a:lnTo>
                    <a:pt x="644296" y="0"/>
                  </a:lnTo>
                </a:path>
                <a:path w="5453380">
                  <a:moveTo>
                    <a:pt x="650392" y="0"/>
                  </a:moveTo>
                  <a:lnTo>
                    <a:pt x="654964" y="0"/>
                  </a:lnTo>
                </a:path>
                <a:path w="5453380">
                  <a:moveTo>
                    <a:pt x="661060" y="0"/>
                  </a:moveTo>
                  <a:lnTo>
                    <a:pt x="665632" y="0"/>
                  </a:lnTo>
                </a:path>
                <a:path w="5453380">
                  <a:moveTo>
                    <a:pt x="671715" y="0"/>
                  </a:moveTo>
                  <a:lnTo>
                    <a:pt x="676287" y="0"/>
                  </a:lnTo>
                </a:path>
                <a:path w="5453380">
                  <a:moveTo>
                    <a:pt x="682383" y="0"/>
                  </a:moveTo>
                  <a:lnTo>
                    <a:pt x="686955" y="0"/>
                  </a:lnTo>
                </a:path>
                <a:path w="5453380">
                  <a:moveTo>
                    <a:pt x="693038" y="0"/>
                  </a:moveTo>
                  <a:lnTo>
                    <a:pt x="697611" y="0"/>
                  </a:lnTo>
                </a:path>
                <a:path w="5453380">
                  <a:moveTo>
                    <a:pt x="703707" y="0"/>
                  </a:moveTo>
                  <a:lnTo>
                    <a:pt x="708279" y="0"/>
                  </a:lnTo>
                </a:path>
                <a:path w="5453380">
                  <a:moveTo>
                    <a:pt x="714362" y="0"/>
                  </a:moveTo>
                  <a:lnTo>
                    <a:pt x="718934" y="0"/>
                  </a:lnTo>
                </a:path>
                <a:path w="5453380">
                  <a:moveTo>
                    <a:pt x="725030" y="0"/>
                  </a:moveTo>
                  <a:lnTo>
                    <a:pt x="729602" y="0"/>
                  </a:lnTo>
                </a:path>
                <a:path w="5453380">
                  <a:moveTo>
                    <a:pt x="735698" y="0"/>
                  </a:moveTo>
                  <a:lnTo>
                    <a:pt x="740257" y="0"/>
                  </a:lnTo>
                </a:path>
                <a:path w="5453380">
                  <a:moveTo>
                    <a:pt x="746353" y="0"/>
                  </a:moveTo>
                  <a:lnTo>
                    <a:pt x="750925" y="0"/>
                  </a:lnTo>
                </a:path>
                <a:path w="5453380">
                  <a:moveTo>
                    <a:pt x="757021" y="0"/>
                  </a:moveTo>
                  <a:lnTo>
                    <a:pt x="761580" y="0"/>
                  </a:lnTo>
                </a:path>
                <a:path w="5453380">
                  <a:moveTo>
                    <a:pt x="767676" y="0"/>
                  </a:moveTo>
                  <a:lnTo>
                    <a:pt x="772248" y="0"/>
                  </a:lnTo>
                </a:path>
                <a:path w="5453380">
                  <a:moveTo>
                    <a:pt x="778344" y="0"/>
                  </a:moveTo>
                  <a:lnTo>
                    <a:pt x="782916" y="0"/>
                  </a:lnTo>
                </a:path>
                <a:path w="5453380">
                  <a:moveTo>
                    <a:pt x="789000" y="0"/>
                  </a:moveTo>
                  <a:lnTo>
                    <a:pt x="793572" y="0"/>
                  </a:lnTo>
                </a:path>
                <a:path w="5453380">
                  <a:moveTo>
                    <a:pt x="799668" y="0"/>
                  </a:moveTo>
                  <a:lnTo>
                    <a:pt x="804240" y="0"/>
                  </a:lnTo>
                </a:path>
                <a:path w="5453380">
                  <a:moveTo>
                    <a:pt x="810323" y="0"/>
                  </a:moveTo>
                  <a:lnTo>
                    <a:pt x="814895" y="0"/>
                  </a:lnTo>
                </a:path>
                <a:path w="5453380">
                  <a:moveTo>
                    <a:pt x="820991" y="0"/>
                  </a:moveTo>
                  <a:lnTo>
                    <a:pt x="825563" y="0"/>
                  </a:lnTo>
                </a:path>
                <a:path w="5453380">
                  <a:moveTo>
                    <a:pt x="831659" y="0"/>
                  </a:moveTo>
                  <a:lnTo>
                    <a:pt x="836218" y="0"/>
                  </a:lnTo>
                </a:path>
                <a:path w="5453380">
                  <a:moveTo>
                    <a:pt x="842314" y="0"/>
                  </a:moveTo>
                  <a:lnTo>
                    <a:pt x="846886" y="0"/>
                  </a:lnTo>
                </a:path>
                <a:path w="5453380">
                  <a:moveTo>
                    <a:pt x="852982" y="0"/>
                  </a:moveTo>
                  <a:lnTo>
                    <a:pt x="857542" y="0"/>
                  </a:lnTo>
                </a:path>
                <a:path w="5453380">
                  <a:moveTo>
                    <a:pt x="863638" y="0"/>
                  </a:moveTo>
                  <a:lnTo>
                    <a:pt x="868210" y="0"/>
                  </a:lnTo>
                </a:path>
                <a:path w="5453380">
                  <a:moveTo>
                    <a:pt x="874306" y="0"/>
                  </a:moveTo>
                  <a:lnTo>
                    <a:pt x="878878" y="0"/>
                  </a:lnTo>
                </a:path>
                <a:path w="5453380">
                  <a:moveTo>
                    <a:pt x="884961" y="0"/>
                  </a:moveTo>
                  <a:lnTo>
                    <a:pt x="889533" y="0"/>
                  </a:lnTo>
                </a:path>
                <a:path w="5453380">
                  <a:moveTo>
                    <a:pt x="895629" y="0"/>
                  </a:moveTo>
                  <a:lnTo>
                    <a:pt x="900201" y="0"/>
                  </a:lnTo>
                </a:path>
                <a:path w="5453380">
                  <a:moveTo>
                    <a:pt x="906284" y="0"/>
                  </a:moveTo>
                  <a:lnTo>
                    <a:pt x="910856" y="0"/>
                  </a:lnTo>
                </a:path>
                <a:path w="5453380">
                  <a:moveTo>
                    <a:pt x="916952" y="0"/>
                  </a:moveTo>
                  <a:lnTo>
                    <a:pt x="921524" y="0"/>
                  </a:lnTo>
                </a:path>
                <a:path w="5453380">
                  <a:moveTo>
                    <a:pt x="927607" y="0"/>
                  </a:moveTo>
                  <a:lnTo>
                    <a:pt x="932180" y="0"/>
                  </a:lnTo>
                </a:path>
                <a:path w="5453380">
                  <a:moveTo>
                    <a:pt x="938276" y="0"/>
                  </a:moveTo>
                  <a:lnTo>
                    <a:pt x="942848" y="0"/>
                  </a:lnTo>
                </a:path>
                <a:path w="5453380">
                  <a:moveTo>
                    <a:pt x="948944" y="0"/>
                  </a:moveTo>
                  <a:lnTo>
                    <a:pt x="953503" y="0"/>
                  </a:lnTo>
                </a:path>
                <a:path w="5453380">
                  <a:moveTo>
                    <a:pt x="959599" y="0"/>
                  </a:moveTo>
                  <a:lnTo>
                    <a:pt x="964171" y="0"/>
                  </a:lnTo>
                </a:path>
                <a:path w="5453380">
                  <a:moveTo>
                    <a:pt x="970267" y="0"/>
                  </a:moveTo>
                  <a:lnTo>
                    <a:pt x="974826" y="0"/>
                  </a:lnTo>
                </a:path>
                <a:path w="5453380">
                  <a:moveTo>
                    <a:pt x="980922" y="0"/>
                  </a:moveTo>
                  <a:lnTo>
                    <a:pt x="985494" y="0"/>
                  </a:lnTo>
                </a:path>
                <a:path w="5453380">
                  <a:moveTo>
                    <a:pt x="991590" y="0"/>
                  </a:moveTo>
                  <a:lnTo>
                    <a:pt x="996162" y="0"/>
                  </a:lnTo>
                </a:path>
                <a:path w="5453380">
                  <a:moveTo>
                    <a:pt x="1002245" y="0"/>
                  </a:moveTo>
                  <a:lnTo>
                    <a:pt x="1006817" y="0"/>
                  </a:lnTo>
                </a:path>
                <a:path w="5453380">
                  <a:moveTo>
                    <a:pt x="1012913" y="0"/>
                  </a:moveTo>
                  <a:lnTo>
                    <a:pt x="1017485" y="0"/>
                  </a:lnTo>
                </a:path>
                <a:path w="5453380">
                  <a:moveTo>
                    <a:pt x="1023569" y="0"/>
                  </a:moveTo>
                  <a:lnTo>
                    <a:pt x="1028141" y="0"/>
                  </a:lnTo>
                </a:path>
                <a:path w="5453380">
                  <a:moveTo>
                    <a:pt x="1034237" y="0"/>
                  </a:moveTo>
                  <a:lnTo>
                    <a:pt x="1038809" y="0"/>
                  </a:lnTo>
                </a:path>
                <a:path w="5453380">
                  <a:moveTo>
                    <a:pt x="1044905" y="0"/>
                  </a:moveTo>
                  <a:lnTo>
                    <a:pt x="1049464" y="0"/>
                  </a:lnTo>
                </a:path>
                <a:path w="5453380">
                  <a:moveTo>
                    <a:pt x="1055560" y="0"/>
                  </a:moveTo>
                  <a:lnTo>
                    <a:pt x="1060132" y="0"/>
                  </a:lnTo>
                </a:path>
                <a:path w="5453380">
                  <a:moveTo>
                    <a:pt x="1066228" y="0"/>
                  </a:moveTo>
                  <a:lnTo>
                    <a:pt x="1070787" y="0"/>
                  </a:lnTo>
                </a:path>
                <a:path w="5453380">
                  <a:moveTo>
                    <a:pt x="1076883" y="0"/>
                  </a:moveTo>
                  <a:lnTo>
                    <a:pt x="1081455" y="0"/>
                  </a:lnTo>
                </a:path>
                <a:path w="5453380">
                  <a:moveTo>
                    <a:pt x="1087551" y="0"/>
                  </a:moveTo>
                  <a:lnTo>
                    <a:pt x="1092111" y="0"/>
                  </a:lnTo>
                </a:path>
                <a:path w="5453380">
                  <a:moveTo>
                    <a:pt x="1098207" y="0"/>
                  </a:moveTo>
                  <a:lnTo>
                    <a:pt x="1102779" y="0"/>
                  </a:lnTo>
                </a:path>
                <a:path w="5453380">
                  <a:moveTo>
                    <a:pt x="1108875" y="0"/>
                  </a:moveTo>
                  <a:lnTo>
                    <a:pt x="1113447" y="0"/>
                  </a:lnTo>
                </a:path>
                <a:path w="5453380">
                  <a:moveTo>
                    <a:pt x="1119530" y="0"/>
                  </a:moveTo>
                  <a:lnTo>
                    <a:pt x="1124102" y="0"/>
                  </a:lnTo>
                </a:path>
                <a:path w="5453380">
                  <a:moveTo>
                    <a:pt x="1130198" y="0"/>
                  </a:moveTo>
                  <a:lnTo>
                    <a:pt x="1134770" y="0"/>
                  </a:lnTo>
                </a:path>
                <a:path w="5453380">
                  <a:moveTo>
                    <a:pt x="1140853" y="0"/>
                  </a:moveTo>
                  <a:lnTo>
                    <a:pt x="1145425" y="0"/>
                  </a:lnTo>
                </a:path>
                <a:path w="5453380">
                  <a:moveTo>
                    <a:pt x="1151521" y="0"/>
                  </a:moveTo>
                  <a:lnTo>
                    <a:pt x="1156093" y="0"/>
                  </a:lnTo>
                </a:path>
                <a:path w="5453380">
                  <a:moveTo>
                    <a:pt x="1162189" y="0"/>
                  </a:moveTo>
                  <a:lnTo>
                    <a:pt x="1166749" y="0"/>
                  </a:lnTo>
                </a:path>
                <a:path w="5453380">
                  <a:moveTo>
                    <a:pt x="1172845" y="0"/>
                  </a:moveTo>
                  <a:lnTo>
                    <a:pt x="1177417" y="0"/>
                  </a:lnTo>
                </a:path>
                <a:path w="5453380">
                  <a:moveTo>
                    <a:pt x="1183513" y="0"/>
                  </a:moveTo>
                  <a:lnTo>
                    <a:pt x="1188072" y="0"/>
                  </a:lnTo>
                </a:path>
                <a:path w="5453380">
                  <a:moveTo>
                    <a:pt x="1194168" y="0"/>
                  </a:moveTo>
                  <a:lnTo>
                    <a:pt x="1198740" y="0"/>
                  </a:lnTo>
                </a:path>
                <a:path w="5453380">
                  <a:moveTo>
                    <a:pt x="1204836" y="0"/>
                  </a:moveTo>
                  <a:lnTo>
                    <a:pt x="1209408" y="0"/>
                  </a:lnTo>
                </a:path>
                <a:path w="5453380">
                  <a:moveTo>
                    <a:pt x="1215491" y="0"/>
                  </a:moveTo>
                  <a:lnTo>
                    <a:pt x="1220063" y="0"/>
                  </a:lnTo>
                </a:path>
                <a:path w="5453380">
                  <a:moveTo>
                    <a:pt x="1226159" y="0"/>
                  </a:moveTo>
                  <a:lnTo>
                    <a:pt x="1230731" y="0"/>
                  </a:lnTo>
                </a:path>
                <a:path w="5453380">
                  <a:moveTo>
                    <a:pt x="1236814" y="0"/>
                  </a:moveTo>
                  <a:lnTo>
                    <a:pt x="1241386" y="0"/>
                  </a:lnTo>
                </a:path>
                <a:path w="5453380">
                  <a:moveTo>
                    <a:pt x="1247482" y="0"/>
                  </a:moveTo>
                  <a:lnTo>
                    <a:pt x="1252054" y="0"/>
                  </a:lnTo>
                </a:path>
                <a:path w="5453380">
                  <a:moveTo>
                    <a:pt x="1258138" y="0"/>
                  </a:moveTo>
                  <a:lnTo>
                    <a:pt x="1262710" y="0"/>
                  </a:lnTo>
                </a:path>
                <a:path w="5453380">
                  <a:moveTo>
                    <a:pt x="1268806" y="0"/>
                  </a:moveTo>
                  <a:lnTo>
                    <a:pt x="1273378" y="0"/>
                  </a:lnTo>
                </a:path>
                <a:path w="5453380">
                  <a:moveTo>
                    <a:pt x="1279474" y="0"/>
                  </a:moveTo>
                  <a:lnTo>
                    <a:pt x="1284033" y="0"/>
                  </a:lnTo>
                </a:path>
                <a:path w="5453380">
                  <a:moveTo>
                    <a:pt x="1290129" y="0"/>
                  </a:moveTo>
                  <a:lnTo>
                    <a:pt x="1294701" y="0"/>
                  </a:lnTo>
                </a:path>
                <a:path w="5453380">
                  <a:moveTo>
                    <a:pt x="1300797" y="0"/>
                  </a:moveTo>
                  <a:lnTo>
                    <a:pt x="1305356" y="0"/>
                  </a:lnTo>
                </a:path>
                <a:path w="5453380">
                  <a:moveTo>
                    <a:pt x="1311452" y="0"/>
                  </a:moveTo>
                  <a:lnTo>
                    <a:pt x="1316024" y="0"/>
                  </a:lnTo>
                </a:path>
                <a:path w="5453380">
                  <a:moveTo>
                    <a:pt x="1322120" y="0"/>
                  </a:moveTo>
                  <a:lnTo>
                    <a:pt x="1326692" y="0"/>
                  </a:lnTo>
                </a:path>
                <a:path w="5453380">
                  <a:moveTo>
                    <a:pt x="1332776" y="0"/>
                  </a:moveTo>
                  <a:lnTo>
                    <a:pt x="1337348" y="0"/>
                  </a:lnTo>
                </a:path>
                <a:path w="5453380">
                  <a:moveTo>
                    <a:pt x="1343444" y="0"/>
                  </a:moveTo>
                  <a:lnTo>
                    <a:pt x="1348016" y="0"/>
                  </a:lnTo>
                </a:path>
                <a:path w="5453380">
                  <a:moveTo>
                    <a:pt x="1354099" y="0"/>
                  </a:moveTo>
                  <a:lnTo>
                    <a:pt x="1358671" y="0"/>
                  </a:lnTo>
                </a:path>
                <a:path w="5453380">
                  <a:moveTo>
                    <a:pt x="1364767" y="0"/>
                  </a:moveTo>
                  <a:lnTo>
                    <a:pt x="1369339" y="0"/>
                  </a:lnTo>
                </a:path>
                <a:path w="5453380">
                  <a:moveTo>
                    <a:pt x="1375435" y="0"/>
                  </a:moveTo>
                  <a:lnTo>
                    <a:pt x="1379994" y="0"/>
                  </a:lnTo>
                </a:path>
                <a:path w="5453380">
                  <a:moveTo>
                    <a:pt x="1386090" y="0"/>
                  </a:moveTo>
                  <a:lnTo>
                    <a:pt x="1390662" y="0"/>
                  </a:lnTo>
                </a:path>
                <a:path w="5453380">
                  <a:moveTo>
                    <a:pt x="1396758" y="0"/>
                  </a:moveTo>
                  <a:lnTo>
                    <a:pt x="1401318" y="0"/>
                  </a:lnTo>
                </a:path>
                <a:path w="5453380">
                  <a:moveTo>
                    <a:pt x="1407414" y="0"/>
                  </a:moveTo>
                  <a:lnTo>
                    <a:pt x="1411986" y="0"/>
                  </a:lnTo>
                </a:path>
                <a:path w="5453380">
                  <a:moveTo>
                    <a:pt x="1418082" y="0"/>
                  </a:moveTo>
                  <a:lnTo>
                    <a:pt x="1422654" y="0"/>
                  </a:lnTo>
                </a:path>
                <a:path w="5453380">
                  <a:moveTo>
                    <a:pt x="1428737" y="0"/>
                  </a:moveTo>
                  <a:lnTo>
                    <a:pt x="1433309" y="0"/>
                  </a:lnTo>
                </a:path>
                <a:path w="5453380">
                  <a:moveTo>
                    <a:pt x="1439405" y="0"/>
                  </a:moveTo>
                  <a:lnTo>
                    <a:pt x="1443977" y="0"/>
                  </a:lnTo>
                </a:path>
                <a:path w="5453380">
                  <a:moveTo>
                    <a:pt x="1450060" y="0"/>
                  </a:moveTo>
                  <a:lnTo>
                    <a:pt x="1454632" y="0"/>
                  </a:lnTo>
                </a:path>
                <a:path w="5453380">
                  <a:moveTo>
                    <a:pt x="1460728" y="0"/>
                  </a:moveTo>
                  <a:lnTo>
                    <a:pt x="1465300" y="0"/>
                  </a:lnTo>
                </a:path>
                <a:path w="5453380">
                  <a:moveTo>
                    <a:pt x="1471383" y="0"/>
                  </a:moveTo>
                  <a:lnTo>
                    <a:pt x="1475955" y="0"/>
                  </a:lnTo>
                </a:path>
                <a:path w="5453380">
                  <a:moveTo>
                    <a:pt x="1482051" y="0"/>
                  </a:moveTo>
                  <a:lnTo>
                    <a:pt x="1486623" y="0"/>
                  </a:lnTo>
                </a:path>
                <a:path w="5453380">
                  <a:moveTo>
                    <a:pt x="1492719" y="0"/>
                  </a:moveTo>
                  <a:lnTo>
                    <a:pt x="1497279" y="0"/>
                  </a:lnTo>
                </a:path>
                <a:path w="5453380">
                  <a:moveTo>
                    <a:pt x="1503375" y="0"/>
                  </a:moveTo>
                  <a:lnTo>
                    <a:pt x="1507947" y="0"/>
                  </a:lnTo>
                </a:path>
                <a:path w="5453380">
                  <a:moveTo>
                    <a:pt x="1514043" y="0"/>
                  </a:moveTo>
                  <a:lnTo>
                    <a:pt x="1518602" y="0"/>
                  </a:lnTo>
                </a:path>
                <a:path w="5453380">
                  <a:moveTo>
                    <a:pt x="1524698" y="0"/>
                  </a:moveTo>
                  <a:lnTo>
                    <a:pt x="1529270" y="0"/>
                  </a:lnTo>
                </a:path>
                <a:path w="5453380">
                  <a:moveTo>
                    <a:pt x="1535366" y="0"/>
                  </a:moveTo>
                  <a:lnTo>
                    <a:pt x="1539938" y="0"/>
                  </a:lnTo>
                </a:path>
                <a:path w="5453380">
                  <a:moveTo>
                    <a:pt x="1546021" y="0"/>
                  </a:moveTo>
                  <a:lnTo>
                    <a:pt x="1550593" y="0"/>
                  </a:lnTo>
                </a:path>
                <a:path w="5453380">
                  <a:moveTo>
                    <a:pt x="1556689" y="0"/>
                  </a:moveTo>
                  <a:lnTo>
                    <a:pt x="1561261" y="0"/>
                  </a:lnTo>
                </a:path>
                <a:path w="5453380">
                  <a:moveTo>
                    <a:pt x="1567345" y="0"/>
                  </a:moveTo>
                  <a:lnTo>
                    <a:pt x="1571917" y="0"/>
                  </a:lnTo>
                </a:path>
                <a:path w="5453380">
                  <a:moveTo>
                    <a:pt x="1578013" y="0"/>
                  </a:moveTo>
                  <a:lnTo>
                    <a:pt x="1582585" y="0"/>
                  </a:lnTo>
                </a:path>
                <a:path w="5453380">
                  <a:moveTo>
                    <a:pt x="1588668" y="0"/>
                  </a:moveTo>
                  <a:lnTo>
                    <a:pt x="1593240" y="0"/>
                  </a:lnTo>
                </a:path>
                <a:path w="5453380">
                  <a:moveTo>
                    <a:pt x="1599336" y="0"/>
                  </a:moveTo>
                  <a:lnTo>
                    <a:pt x="1603908" y="0"/>
                  </a:lnTo>
                </a:path>
                <a:path w="5453380">
                  <a:moveTo>
                    <a:pt x="1610004" y="0"/>
                  </a:moveTo>
                  <a:lnTo>
                    <a:pt x="1614563" y="0"/>
                  </a:lnTo>
                </a:path>
                <a:path w="5453380">
                  <a:moveTo>
                    <a:pt x="1620659" y="0"/>
                  </a:moveTo>
                  <a:lnTo>
                    <a:pt x="1625231" y="0"/>
                  </a:lnTo>
                </a:path>
                <a:path w="5453380">
                  <a:moveTo>
                    <a:pt x="1631327" y="0"/>
                  </a:moveTo>
                  <a:lnTo>
                    <a:pt x="1635887" y="0"/>
                  </a:lnTo>
                </a:path>
                <a:path w="5453380">
                  <a:moveTo>
                    <a:pt x="1641983" y="0"/>
                  </a:moveTo>
                  <a:lnTo>
                    <a:pt x="1646555" y="0"/>
                  </a:lnTo>
                </a:path>
                <a:path w="5453380">
                  <a:moveTo>
                    <a:pt x="1652651" y="0"/>
                  </a:moveTo>
                  <a:lnTo>
                    <a:pt x="1657223" y="0"/>
                  </a:lnTo>
                </a:path>
                <a:path w="5453380">
                  <a:moveTo>
                    <a:pt x="1663306" y="0"/>
                  </a:moveTo>
                  <a:lnTo>
                    <a:pt x="1667878" y="0"/>
                  </a:lnTo>
                </a:path>
                <a:path w="5453380">
                  <a:moveTo>
                    <a:pt x="1673974" y="0"/>
                  </a:moveTo>
                  <a:lnTo>
                    <a:pt x="1678546" y="0"/>
                  </a:lnTo>
                </a:path>
                <a:path w="5453380">
                  <a:moveTo>
                    <a:pt x="1684629" y="0"/>
                  </a:moveTo>
                  <a:lnTo>
                    <a:pt x="1689201" y="0"/>
                  </a:lnTo>
                </a:path>
                <a:path w="5453380">
                  <a:moveTo>
                    <a:pt x="1695297" y="0"/>
                  </a:moveTo>
                  <a:lnTo>
                    <a:pt x="1699869" y="0"/>
                  </a:lnTo>
                </a:path>
                <a:path w="5453380">
                  <a:moveTo>
                    <a:pt x="1705965" y="0"/>
                  </a:moveTo>
                  <a:lnTo>
                    <a:pt x="1710524" y="0"/>
                  </a:lnTo>
                </a:path>
                <a:path w="5453380">
                  <a:moveTo>
                    <a:pt x="1716620" y="0"/>
                  </a:moveTo>
                  <a:lnTo>
                    <a:pt x="1721192" y="0"/>
                  </a:lnTo>
                </a:path>
                <a:path w="5453380">
                  <a:moveTo>
                    <a:pt x="1727288" y="0"/>
                  </a:moveTo>
                  <a:lnTo>
                    <a:pt x="1731848" y="0"/>
                  </a:lnTo>
                </a:path>
                <a:path w="5453380">
                  <a:moveTo>
                    <a:pt x="1737944" y="0"/>
                  </a:moveTo>
                  <a:lnTo>
                    <a:pt x="1742516" y="0"/>
                  </a:lnTo>
                </a:path>
                <a:path w="5453380">
                  <a:moveTo>
                    <a:pt x="1748612" y="0"/>
                  </a:moveTo>
                  <a:lnTo>
                    <a:pt x="1753184" y="0"/>
                  </a:lnTo>
                </a:path>
                <a:path w="5453380">
                  <a:moveTo>
                    <a:pt x="1759267" y="0"/>
                  </a:moveTo>
                  <a:lnTo>
                    <a:pt x="1763839" y="0"/>
                  </a:lnTo>
                </a:path>
                <a:path w="5453380">
                  <a:moveTo>
                    <a:pt x="1769935" y="0"/>
                  </a:moveTo>
                  <a:lnTo>
                    <a:pt x="1774507" y="0"/>
                  </a:lnTo>
                </a:path>
                <a:path w="5453380">
                  <a:moveTo>
                    <a:pt x="1780590" y="0"/>
                  </a:moveTo>
                  <a:lnTo>
                    <a:pt x="1785162" y="0"/>
                  </a:lnTo>
                </a:path>
                <a:path w="5453380">
                  <a:moveTo>
                    <a:pt x="1791258" y="0"/>
                  </a:moveTo>
                  <a:lnTo>
                    <a:pt x="1795830" y="0"/>
                  </a:lnTo>
                </a:path>
                <a:path w="5453380">
                  <a:moveTo>
                    <a:pt x="1801914" y="0"/>
                  </a:moveTo>
                  <a:lnTo>
                    <a:pt x="1806486" y="0"/>
                  </a:lnTo>
                </a:path>
                <a:path w="5453380">
                  <a:moveTo>
                    <a:pt x="1812582" y="0"/>
                  </a:moveTo>
                  <a:lnTo>
                    <a:pt x="1817154" y="0"/>
                  </a:lnTo>
                </a:path>
                <a:path w="5453380">
                  <a:moveTo>
                    <a:pt x="1823250" y="0"/>
                  </a:moveTo>
                  <a:lnTo>
                    <a:pt x="1827809" y="0"/>
                  </a:lnTo>
                </a:path>
                <a:path w="5453380">
                  <a:moveTo>
                    <a:pt x="1833905" y="0"/>
                  </a:moveTo>
                  <a:lnTo>
                    <a:pt x="1838477" y="0"/>
                  </a:lnTo>
                </a:path>
                <a:path w="5453380">
                  <a:moveTo>
                    <a:pt x="1844573" y="0"/>
                  </a:moveTo>
                  <a:lnTo>
                    <a:pt x="1849132" y="0"/>
                  </a:lnTo>
                </a:path>
                <a:path w="5453380">
                  <a:moveTo>
                    <a:pt x="1855228" y="0"/>
                  </a:moveTo>
                  <a:lnTo>
                    <a:pt x="1859800" y="0"/>
                  </a:lnTo>
                </a:path>
                <a:path w="5453380">
                  <a:moveTo>
                    <a:pt x="1865896" y="0"/>
                  </a:moveTo>
                  <a:lnTo>
                    <a:pt x="1870468" y="0"/>
                  </a:lnTo>
                </a:path>
                <a:path w="5453380">
                  <a:moveTo>
                    <a:pt x="1876552" y="0"/>
                  </a:moveTo>
                  <a:lnTo>
                    <a:pt x="1881124" y="0"/>
                  </a:lnTo>
                </a:path>
                <a:path w="5453380">
                  <a:moveTo>
                    <a:pt x="1887220" y="0"/>
                  </a:moveTo>
                  <a:lnTo>
                    <a:pt x="1891792" y="0"/>
                  </a:lnTo>
                </a:path>
                <a:path w="5453380">
                  <a:moveTo>
                    <a:pt x="1897875" y="0"/>
                  </a:moveTo>
                  <a:lnTo>
                    <a:pt x="1902447" y="0"/>
                  </a:lnTo>
                </a:path>
                <a:path w="5453380">
                  <a:moveTo>
                    <a:pt x="1908543" y="0"/>
                  </a:moveTo>
                  <a:lnTo>
                    <a:pt x="1913115" y="0"/>
                  </a:lnTo>
                </a:path>
                <a:path w="5453380">
                  <a:moveTo>
                    <a:pt x="1919198" y="0"/>
                  </a:moveTo>
                  <a:lnTo>
                    <a:pt x="1923770" y="0"/>
                  </a:lnTo>
                </a:path>
                <a:path w="5453380">
                  <a:moveTo>
                    <a:pt x="1929866" y="0"/>
                  </a:moveTo>
                  <a:lnTo>
                    <a:pt x="1934438" y="0"/>
                  </a:lnTo>
                </a:path>
                <a:path w="5453380">
                  <a:moveTo>
                    <a:pt x="1940534" y="0"/>
                  </a:moveTo>
                  <a:lnTo>
                    <a:pt x="1945093" y="0"/>
                  </a:lnTo>
                </a:path>
                <a:path w="5453380">
                  <a:moveTo>
                    <a:pt x="1951189" y="0"/>
                  </a:moveTo>
                  <a:lnTo>
                    <a:pt x="1955761" y="0"/>
                  </a:lnTo>
                </a:path>
                <a:path w="5453380">
                  <a:moveTo>
                    <a:pt x="1961857" y="0"/>
                  </a:moveTo>
                  <a:lnTo>
                    <a:pt x="1966417" y="0"/>
                  </a:lnTo>
                </a:path>
                <a:path w="5453380">
                  <a:moveTo>
                    <a:pt x="1972513" y="0"/>
                  </a:moveTo>
                  <a:lnTo>
                    <a:pt x="1977085" y="0"/>
                  </a:lnTo>
                </a:path>
                <a:path w="5453380">
                  <a:moveTo>
                    <a:pt x="1983181" y="0"/>
                  </a:moveTo>
                  <a:lnTo>
                    <a:pt x="1987753" y="0"/>
                  </a:lnTo>
                </a:path>
                <a:path w="5453380">
                  <a:moveTo>
                    <a:pt x="1993836" y="0"/>
                  </a:moveTo>
                  <a:lnTo>
                    <a:pt x="1998408" y="0"/>
                  </a:lnTo>
                </a:path>
                <a:path w="5453380">
                  <a:moveTo>
                    <a:pt x="2004504" y="0"/>
                  </a:moveTo>
                  <a:lnTo>
                    <a:pt x="2009076" y="0"/>
                  </a:lnTo>
                </a:path>
                <a:path w="5453380">
                  <a:moveTo>
                    <a:pt x="2015159" y="0"/>
                  </a:moveTo>
                  <a:lnTo>
                    <a:pt x="2019731" y="0"/>
                  </a:lnTo>
                </a:path>
                <a:path w="5453380">
                  <a:moveTo>
                    <a:pt x="2025827" y="0"/>
                  </a:moveTo>
                  <a:lnTo>
                    <a:pt x="2030399" y="0"/>
                  </a:lnTo>
                </a:path>
                <a:path w="5453380">
                  <a:moveTo>
                    <a:pt x="2036495" y="0"/>
                  </a:moveTo>
                  <a:lnTo>
                    <a:pt x="2041055" y="0"/>
                  </a:lnTo>
                </a:path>
                <a:path w="5453380">
                  <a:moveTo>
                    <a:pt x="2047151" y="0"/>
                  </a:moveTo>
                  <a:lnTo>
                    <a:pt x="2051723" y="0"/>
                  </a:lnTo>
                </a:path>
                <a:path w="5453380">
                  <a:moveTo>
                    <a:pt x="2057819" y="0"/>
                  </a:moveTo>
                  <a:lnTo>
                    <a:pt x="2062378" y="0"/>
                  </a:lnTo>
                </a:path>
                <a:path w="5453380">
                  <a:moveTo>
                    <a:pt x="2068474" y="0"/>
                  </a:moveTo>
                  <a:lnTo>
                    <a:pt x="2073046" y="0"/>
                  </a:lnTo>
                </a:path>
                <a:path w="5453380">
                  <a:moveTo>
                    <a:pt x="2079142" y="0"/>
                  </a:moveTo>
                  <a:lnTo>
                    <a:pt x="2083714" y="0"/>
                  </a:lnTo>
                </a:path>
                <a:path w="5453380">
                  <a:moveTo>
                    <a:pt x="2089797" y="0"/>
                  </a:moveTo>
                  <a:lnTo>
                    <a:pt x="2094369" y="0"/>
                  </a:lnTo>
                </a:path>
                <a:path w="5453380">
                  <a:moveTo>
                    <a:pt x="2100465" y="0"/>
                  </a:moveTo>
                  <a:lnTo>
                    <a:pt x="2105037" y="0"/>
                  </a:lnTo>
                </a:path>
                <a:path w="5453380">
                  <a:moveTo>
                    <a:pt x="2111121" y="0"/>
                  </a:moveTo>
                  <a:lnTo>
                    <a:pt x="2115692" y="0"/>
                  </a:lnTo>
                </a:path>
                <a:path w="5453380">
                  <a:moveTo>
                    <a:pt x="2121789" y="0"/>
                  </a:moveTo>
                  <a:lnTo>
                    <a:pt x="2126361" y="0"/>
                  </a:lnTo>
                </a:path>
                <a:path w="5453380">
                  <a:moveTo>
                    <a:pt x="2132444" y="0"/>
                  </a:moveTo>
                  <a:lnTo>
                    <a:pt x="2137016" y="0"/>
                  </a:lnTo>
                </a:path>
                <a:path w="5453380">
                  <a:moveTo>
                    <a:pt x="2143112" y="0"/>
                  </a:moveTo>
                  <a:lnTo>
                    <a:pt x="2147684" y="0"/>
                  </a:lnTo>
                </a:path>
                <a:path w="5453380">
                  <a:moveTo>
                    <a:pt x="2153780" y="0"/>
                  </a:moveTo>
                  <a:lnTo>
                    <a:pt x="2158339" y="0"/>
                  </a:lnTo>
                </a:path>
                <a:path w="5453380">
                  <a:moveTo>
                    <a:pt x="2164435" y="0"/>
                  </a:moveTo>
                  <a:lnTo>
                    <a:pt x="2169007" y="0"/>
                  </a:lnTo>
                </a:path>
                <a:path w="5453380">
                  <a:moveTo>
                    <a:pt x="2175103" y="0"/>
                  </a:moveTo>
                  <a:lnTo>
                    <a:pt x="2179662" y="0"/>
                  </a:lnTo>
                </a:path>
                <a:path w="5453380">
                  <a:moveTo>
                    <a:pt x="2185758" y="0"/>
                  </a:moveTo>
                  <a:lnTo>
                    <a:pt x="2190330" y="0"/>
                  </a:lnTo>
                </a:path>
                <a:path w="5453380">
                  <a:moveTo>
                    <a:pt x="2196426" y="0"/>
                  </a:moveTo>
                  <a:lnTo>
                    <a:pt x="2200998" y="0"/>
                  </a:lnTo>
                </a:path>
                <a:path w="5453380">
                  <a:moveTo>
                    <a:pt x="2207082" y="0"/>
                  </a:moveTo>
                  <a:lnTo>
                    <a:pt x="2211654" y="0"/>
                  </a:lnTo>
                </a:path>
                <a:path w="5453380">
                  <a:moveTo>
                    <a:pt x="2217750" y="0"/>
                  </a:moveTo>
                  <a:lnTo>
                    <a:pt x="2222322" y="0"/>
                  </a:lnTo>
                </a:path>
                <a:path w="5453380">
                  <a:moveTo>
                    <a:pt x="2228405" y="0"/>
                  </a:moveTo>
                  <a:lnTo>
                    <a:pt x="2232977" y="0"/>
                  </a:lnTo>
                </a:path>
                <a:path w="5453380">
                  <a:moveTo>
                    <a:pt x="2239073" y="0"/>
                  </a:moveTo>
                  <a:lnTo>
                    <a:pt x="2243645" y="0"/>
                  </a:lnTo>
                </a:path>
                <a:path w="5453380">
                  <a:moveTo>
                    <a:pt x="2249728" y="0"/>
                  </a:moveTo>
                  <a:lnTo>
                    <a:pt x="2254300" y="0"/>
                  </a:lnTo>
                </a:path>
                <a:path w="5453380">
                  <a:moveTo>
                    <a:pt x="2260396" y="0"/>
                  </a:moveTo>
                  <a:lnTo>
                    <a:pt x="2264968" y="0"/>
                  </a:lnTo>
                </a:path>
                <a:path w="5453380">
                  <a:moveTo>
                    <a:pt x="2271064" y="0"/>
                  </a:moveTo>
                  <a:lnTo>
                    <a:pt x="2275624" y="0"/>
                  </a:lnTo>
                </a:path>
                <a:path w="5453380">
                  <a:moveTo>
                    <a:pt x="2281720" y="0"/>
                  </a:moveTo>
                  <a:lnTo>
                    <a:pt x="2286292" y="0"/>
                  </a:lnTo>
                </a:path>
                <a:path w="5453380">
                  <a:moveTo>
                    <a:pt x="2292388" y="0"/>
                  </a:moveTo>
                  <a:lnTo>
                    <a:pt x="2296947" y="0"/>
                  </a:lnTo>
                </a:path>
                <a:path w="5453380">
                  <a:moveTo>
                    <a:pt x="2303043" y="0"/>
                  </a:moveTo>
                  <a:lnTo>
                    <a:pt x="2307615" y="0"/>
                  </a:lnTo>
                </a:path>
                <a:path w="5453380">
                  <a:moveTo>
                    <a:pt x="2313711" y="0"/>
                  </a:moveTo>
                  <a:lnTo>
                    <a:pt x="2318283" y="0"/>
                  </a:lnTo>
                </a:path>
                <a:path w="5453380">
                  <a:moveTo>
                    <a:pt x="2324366" y="0"/>
                  </a:moveTo>
                  <a:lnTo>
                    <a:pt x="2328938" y="0"/>
                  </a:lnTo>
                </a:path>
                <a:path w="5453380">
                  <a:moveTo>
                    <a:pt x="2335034" y="0"/>
                  </a:moveTo>
                  <a:lnTo>
                    <a:pt x="2339606" y="0"/>
                  </a:lnTo>
                </a:path>
                <a:path w="5453380">
                  <a:moveTo>
                    <a:pt x="2345690" y="0"/>
                  </a:moveTo>
                  <a:lnTo>
                    <a:pt x="2350262" y="0"/>
                  </a:lnTo>
                </a:path>
                <a:path w="5453380">
                  <a:moveTo>
                    <a:pt x="2356358" y="0"/>
                  </a:moveTo>
                  <a:lnTo>
                    <a:pt x="2360929" y="0"/>
                  </a:lnTo>
                </a:path>
                <a:path w="5453380">
                  <a:moveTo>
                    <a:pt x="2367026" y="0"/>
                  </a:moveTo>
                  <a:lnTo>
                    <a:pt x="2371585" y="0"/>
                  </a:lnTo>
                </a:path>
                <a:path w="5453380">
                  <a:moveTo>
                    <a:pt x="2377681" y="0"/>
                  </a:moveTo>
                  <a:lnTo>
                    <a:pt x="2382253" y="0"/>
                  </a:lnTo>
                </a:path>
                <a:path w="5453380">
                  <a:moveTo>
                    <a:pt x="2388349" y="0"/>
                  </a:moveTo>
                  <a:lnTo>
                    <a:pt x="2392908" y="0"/>
                  </a:lnTo>
                </a:path>
                <a:path w="5453380">
                  <a:moveTo>
                    <a:pt x="2399004" y="0"/>
                  </a:moveTo>
                  <a:lnTo>
                    <a:pt x="2403576" y="0"/>
                  </a:lnTo>
                </a:path>
                <a:path w="5453380">
                  <a:moveTo>
                    <a:pt x="2409672" y="0"/>
                  </a:moveTo>
                  <a:lnTo>
                    <a:pt x="2414244" y="0"/>
                  </a:lnTo>
                </a:path>
                <a:path w="5453380">
                  <a:moveTo>
                    <a:pt x="2420327" y="0"/>
                  </a:moveTo>
                  <a:lnTo>
                    <a:pt x="2424899" y="0"/>
                  </a:lnTo>
                </a:path>
                <a:path w="5453380">
                  <a:moveTo>
                    <a:pt x="2430995" y="0"/>
                  </a:moveTo>
                  <a:lnTo>
                    <a:pt x="2435567" y="0"/>
                  </a:lnTo>
                </a:path>
                <a:path w="5453380">
                  <a:moveTo>
                    <a:pt x="2441651" y="0"/>
                  </a:moveTo>
                  <a:lnTo>
                    <a:pt x="2446223" y="0"/>
                  </a:lnTo>
                </a:path>
                <a:path w="5453380">
                  <a:moveTo>
                    <a:pt x="2452319" y="0"/>
                  </a:moveTo>
                  <a:lnTo>
                    <a:pt x="2456891" y="0"/>
                  </a:lnTo>
                </a:path>
                <a:path w="5453380">
                  <a:moveTo>
                    <a:pt x="2462974" y="0"/>
                  </a:moveTo>
                  <a:lnTo>
                    <a:pt x="2467546" y="0"/>
                  </a:lnTo>
                </a:path>
                <a:path w="5453380">
                  <a:moveTo>
                    <a:pt x="2473642" y="0"/>
                  </a:moveTo>
                  <a:lnTo>
                    <a:pt x="2478214" y="0"/>
                  </a:lnTo>
                </a:path>
                <a:path w="5453380">
                  <a:moveTo>
                    <a:pt x="2484310" y="0"/>
                  </a:moveTo>
                  <a:lnTo>
                    <a:pt x="2488869" y="0"/>
                  </a:lnTo>
                </a:path>
                <a:path w="5453380">
                  <a:moveTo>
                    <a:pt x="2494965" y="0"/>
                  </a:moveTo>
                  <a:lnTo>
                    <a:pt x="2499537" y="0"/>
                  </a:lnTo>
                </a:path>
                <a:path w="5453380">
                  <a:moveTo>
                    <a:pt x="2505633" y="0"/>
                  </a:moveTo>
                  <a:lnTo>
                    <a:pt x="2510193" y="0"/>
                  </a:lnTo>
                </a:path>
                <a:path w="5453380">
                  <a:moveTo>
                    <a:pt x="2516289" y="0"/>
                  </a:moveTo>
                  <a:lnTo>
                    <a:pt x="2520861" y="0"/>
                  </a:lnTo>
                </a:path>
                <a:path w="5453380">
                  <a:moveTo>
                    <a:pt x="2526957" y="0"/>
                  </a:moveTo>
                  <a:lnTo>
                    <a:pt x="2531529" y="0"/>
                  </a:lnTo>
                </a:path>
                <a:path w="5453380">
                  <a:moveTo>
                    <a:pt x="2537612" y="0"/>
                  </a:moveTo>
                  <a:lnTo>
                    <a:pt x="2542184" y="0"/>
                  </a:lnTo>
                </a:path>
                <a:path w="5453380">
                  <a:moveTo>
                    <a:pt x="2548280" y="0"/>
                  </a:moveTo>
                  <a:lnTo>
                    <a:pt x="2552852" y="0"/>
                  </a:lnTo>
                </a:path>
                <a:path w="5453380">
                  <a:moveTo>
                    <a:pt x="2558935" y="0"/>
                  </a:moveTo>
                  <a:lnTo>
                    <a:pt x="2563507" y="0"/>
                  </a:lnTo>
                </a:path>
                <a:path w="5453380">
                  <a:moveTo>
                    <a:pt x="2569603" y="0"/>
                  </a:moveTo>
                  <a:lnTo>
                    <a:pt x="2574175" y="0"/>
                  </a:lnTo>
                </a:path>
                <a:path w="5453380">
                  <a:moveTo>
                    <a:pt x="2580259" y="0"/>
                  </a:moveTo>
                  <a:lnTo>
                    <a:pt x="2584830" y="0"/>
                  </a:lnTo>
                </a:path>
                <a:path w="5453380">
                  <a:moveTo>
                    <a:pt x="2590927" y="0"/>
                  </a:moveTo>
                  <a:lnTo>
                    <a:pt x="2595499" y="0"/>
                  </a:lnTo>
                </a:path>
                <a:path w="5453380">
                  <a:moveTo>
                    <a:pt x="2601595" y="0"/>
                  </a:moveTo>
                  <a:lnTo>
                    <a:pt x="2606154" y="0"/>
                  </a:lnTo>
                </a:path>
                <a:path w="5453380">
                  <a:moveTo>
                    <a:pt x="2612250" y="0"/>
                  </a:moveTo>
                  <a:lnTo>
                    <a:pt x="2616822" y="0"/>
                  </a:lnTo>
                </a:path>
                <a:path w="5453380">
                  <a:moveTo>
                    <a:pt x="2622918" y="0"/>
                  </a:moveTo>
                  <a:lnTo>
                    <a:pt x="2627477" y="0"/>
                  </a:lnTo>
                </a:path>
                <a:path w="5453380">
                  <a:moveTo>
                    <a:pt x="2633573" y="0"/>
                  </a:moveTo>
                  <a:lnTo>
                    <a:pt x="2638145" y="0"/>
                  </a:lnTo>
                </a:path>
                <a:path w="5453380">
                  <a:moveTo>
                    <a:pt x="2644241" y="0"/>
                  </a:moveTo>
                  <a:lnTo>
                    <a:pt x="2648813" y="0"/>
                  </a:lnTo>
                </a:path>
                <a:path w="5453380">
                  <a:moveTo>
                    <a:pt x="2654896" y="0"/>
                  </a:moveTo>
                  <a:lnTo>
                    <a:pt x="2659468" y="0"/>
                  </a:lnTo>
                </a:path>
                <a:path w="5453380">
                  <a:moveTo>
                    <a:pt x="2665564" y="0"/>
                  </a:moveTo>
                  <a:lnTo>
                    <a:pt x="2670136" y="0"/>
                  </a:lnTo>
                </a:path>
                <a:path w="5453380">
                  <a:moveTo>
                    <a:pt x="2676220" y="0"/>
                  </a:moveTo>
                  <a:lnTo>
                    <a:pt x="2680792" y="0"/>
                  </a:lnTo>
                </a:path>
                <a:path w="5453380">
                  <a:moveTo>
                    <a:pt x="2686888" y="0"/>
                  </a:moveTo>
                  <a:lnTo>
                    <a:pt x="2691460" y="0"/>
                  </a:lnTo>
                </a:path>
                <a:path w="5453380">
                  <a:moveTo>
                    <a:pt x="2697556" y="0"/>
                  </a:moveTo>
                  <a:lnTo>
                    <a:pt x="2702115" y="0"/>
                  </a:lnTo>
                </a:path>
                <a:path w="5453380">
                  <a:moveTo>
                    <a:pt x="2708211" y="0"/>
                  </a:moveTo>
                  <a:lnTo>
                    <a:pt x="2712783" y="0"/>
                  </a:lnTo>
                </a:path>
                <a:path w="5453380">
                  <a:moveTo>
                    <a:pt x="2718879" y="0"/>
                  </a:moveTo>
                  <a:lnTo>
                    <a:pt x="2723438" y="0"/>
                  </a:lnTo>
                </a:path>
                <a:path w="5453380">
                  <a:moveTo>
                    <a:pt x="2729534" y="0"/>
                  </a:moveTo>
                  <a:lnTo>
                    <a:pt x="2734106" y="0"/>
                  </a:lnTo>
                </a:path>
                <a:path w="5453380">
                  <a:moveTo>
                    <a:pt x="2740202" y="0"/>
                  </a:moveTo>
                  <a:lnTo>
                    <a:pt x="2744774" y="0"/>
                  </a:lnTo>
                </a:path>
                <a:path w="5453380">
                  <a:moveTo>
                    <a:pt x="2750858" y="0"/>
                  </a:moveTo>
                  <a:lnTo>
                    <a:pt x="2755430" y="0"/>
                  </a:lnTo>
                </a:path>
                <a:path w="5453380">
                  <a:moveTo>
                    <a:pt x="2761526" y="0"/>
                  </a:moveTo>
                  <a:lnTo>
                    <a:pt x="2766098" y="0"/>
                  </a:lnTo>
                </a:path>
                <a:path w="5453380">
                  <a:moveTo>
                    <a:pt x="2772181" y="0"/>
                  </a:moveTo>
                  <a:lnTo>
                    <a:pt x="2776753" y="0"/>
                  </a:lnTo>
                </a:path>
                <a:path w="5453380">
                  <a:moveTo>
                    <a:pt x="2782849" y="0"/>
                  </a:moveTo>
                  <a:lnTo>
                    <a:pt x="2787421" y="0"/>
                  </a:lnTo>
                </a:path>
                <a:path w="5453380">
                  <a:moveTo>
                    <a:pt x="2793504" y="0"/>
                  </a:moveTo>
                  <a:lnTo>
                    <a:pt x="2798076" y="0"/>
                  </a:lnTo>
                </a:path>
                <a:path w="5453380">
                  <a:moveTo>
                    <a:pt x="2804172" y="0"/>
                  </a:moveTo>
                  <a:lnTo>
                    <a:pt x="2808744" y="0"/>
                  </a:lnTo>
                </a:path>
                <a:path w="5453380">
                  <a:moveTo>
                    <a:pt x="2814840" y="0"/>
                  </a:moveTo>
                  <a:lnTo>
                    <a:pt x="2819400" y="0"/>
                  </a:lnTo>
                </a:path>
                <a:path w="5453380">
                  <a:moveTo>
                    <a:pt x="2825496" y="0"/>
                  </a:moveTo>
                  <a:lnTo>
                    <a:pt x="2830067" y="0"/>
                  </a:lnTo>
                </a:path>
                <a:path w="5453380">
                  <a:moveTo>
                    <a:pt x="2836164" y="0"/>
                  </a:moveTo>
                  <a:lnTo>
                    <a:pt x="2840723" y="0"/>
                  </a:lnTo>
                </a:path>
                <a:path w="5453380">
                  <a:moveTo>
                    <a:pt x="2846819" y="0"/>
                  </a:moveTo>
                  <a:lnTo>
                    <a:pt x="2851391" y="0"/>
                  </a:lnTo>
                </a:path>
                <a:path w="5453380">
                  <a:moveTo>
                    <a:pt x="2857487" y="0"/>
                  </a:moveTo>
                  <a:lnTo>
                    <a:pt x="2862059" y="0"/>
                  </a:lnTo>
                </a:path>
                <a:path w="5453380">
                  <a:moveTo>
                    <a:pt x="2868142" y="0"/>
                  </a:moveTo>
                  <a:lnTo>
                    <a:pt x="2872714" y="0"/>
                  </a:lnTo>
                </a:path>
                <a:path w="5453380">
                  <a:moveTo>
                    <a:pt x="2878810" y="0"/>
                  </a:moveTo>
                  <a:lnTo>
                    <a:pt x="2883382" y="0"/>
                  </a:lnTo>
                </a:path>
                <a:path w="5453380">
                  <a:moveTo>
                    <a:pt x="2889465" y="0"/>
                  </a:moveTo>
                  <a:lnTo>
                    <a:pt x="2894037" y="0"/>
                  </a:lnTo>
                </a:path>
                <a:path w="5453380">
                  <a:moveTo>
                    <a:pt x="2900133" y="0"/>
                  </a:moveTo>
                  <a:lnTo>
                    <a:pt x="2904705" y="0"/>
                  </a:lnTo>
                </a:path>
                <a:path w="5453380">
                  <a:moveTo>
                    <a:pt x="2910789" y="0"/>
                  </a:moveTo>
                  <a:lnTo>
                    <a:pt x="2915361" y="0"/>
                  </a:lnTo>
                </a:path>
                <a:path w="5453380">
                  <a:moveTo>
                    <a:pt x="2921457" y="0"/>
                  </a:moveTo>
                  <a:lnTo>
                    <a:pt x="2926029" y="0"/>
                  </a:lnTo>
                </a:path>
                <a:path w="5453380">
                  <a:moveTo>
                    <a:pt x="2932125" y="0"/>
                  </a:moveTo>
                  <a:lnTo>
                    <a:pt x="2936684" y="0"/>
                  </a:lnTo>
                </a:path>
                <a:path w="5453380">
                  <a:moveTo>
                    <a:pt x="2942780" y="0"/>
                  </a:moveTo>
                  <a:lnTo>
                    <a:pt x="2947352" y="0"/>
                  </a:lnTo>
                </a:path>
                <a:path w="5453380">
                  <a:moveTo>
                    <a:pt x="2953448" y="0"/>
                  </a:moveTo>
                  <a:lnTo>
                    <a:pt x="2958020" y="0"/>
                  </a:lnTo>
                </a:path>
                <a:path w="5453380">
                  <a:moveTo>
                    <a:pt x="2964103" y="0"/>
                  </a:moveTo>
                  <a:lnTo>
                    <a:pt x="2968675" y="0"/>
                  </a:lnTo>
                </a:path>
                <a:path w="5453380">
                  <a:moveTo>
                    <a:pt x="2974771" y="0"/>
                  </a:moveTo>
                  <a:lnTo>
                    <a:pt x="2979343" y="0"/>
                  </a:lnTo>
                </a:path>
                <a:path w="5453380">
                  <a:moveTo>
                    <a:pt x="2985427" y="0"/>
                  </a:moveTo>
                  <a:lnTo>
                    <a:pt x="2989999" y="0"/>
                  </a:lnTo>
                </a:path>
                <a:path w="5453380">
                  <a:moveTo>
                    <a:pt x="2996095" y="0"/>
                  </a:moveTo>
                  <a:lnTo>
                    <a:pt x="3000667" y="0"/>
                  </a:lnTo>
                </a:path>
                <a:path w="5453380">
                  <a:moveTo>
                    <a:pt x="3006750" y="0"/>
                  </a:moveTo>
                  <a:lnTo>
                    <a:pt x="3011322" y="0"/>
                  </a:lnTo>
                </a:path>
                <a:path w="5453380">
                  <a:moveTo>
                    <a:pt x="3017418" y="0"/>
                  </a:moveTo>
                  <a:lnTo>
                    <a:pt x="3021990" y="0"/>
                  </a:lnTo>
                </a:path>
                <a:path w="5453380">
                  <a:moveTo>
                    <a:pt x="3028086" y="0"/>
                  </a:moveTo>
                  <a:lnTo>
                    <a:pt x="3032645" y="0"/>
                  </a:lnTo>
                </a:path>
                <a:path w="5453380">
                  <a:moveTo>
                    <a:pt x="3038741" y="0"/>
                  </a:moveTo>
                  <a:lnTo>
                    <a:pt x="3043313" y="0"/>
                  </a:lnTo>
                </a:path>
                <a:path w="5453380">
                  <a:moveTo>
                    <a:pt x="3049409" y="0"/>
                  </a:moveTo>
                  <a:lnTo>
                    <a:pt x="3053968" y="0"/>
                  </a:lnTo>
                </a:path>
                <a:path w="5453380">
                  <a:moveTo>
                    <a:pt x="3060065" y="0"/>
                  </a:moveTo>
                  <a:lnTo>
                    <a:pt x="3064637" y="0"/>
                  </a:lnTo>
                </a:path>
                <a:path w="5453380">
                  <a:moveTo>
                    <a:pt x="3070733" y="0"/>
                  </a:moveTo>
                  <a:lnTo>
                    <a:pt x="3075304" y="0"/>
                  </a:lnTo>
                </a:path>
                <a:path w="5453380">
                  <a:moveTo>
                    <a:pt x="3081388" y="0"/>
                  </a:moveTo>
                  <a:lnTo>
                    <a:pt x="3085960" y="0"/>
                  </a:lnTo>
                </a:path>
                <a:path w="5453380">
                  <a:moveTo>
                    <a:pt x="3092056" y="0"/>
                  </a:moveTo>
                  <a:lnTo>
                    <a:pt x="3096628" y="0"/>
                  </a:lnTo>
                </a:path>
                <a:path w="5453380">
                  <a:moveTo>
                    <a:pt x="3102711" y="0"/>
                  </a:moveTo>
                  <a:lnTo>
                    <a:pt x="3107283" y="0"/>
                  </a:lnTo>
                </a:path>
                <a:path w="5453380">
                  <a:moveTo>
                    <a:pt x="3113379" y="0"/>
                  </a:moveTo>
                  <a:lnTo>
                    <a:pt x="3117951" y="0"/>
                  </a:lnTo>
                </a:path>
                <a:path w="5453380">
                  <a:moveTo>
                    <a:pt x="3124034" y="0"/>
                  </a:moveTo>
                  <a:lnTo>
                    <a:pt x="3128606" y="0"/>
                  </a:lnTo>
                </a:path>
                <a:path w="5453380">
                  <a:moveTo>
                    <a:pt x="3134702" y="0"/>
                  </a:moveTo>
                  <a:lnTo>
                    <a:pt x="3139274" y="0"/>
                  </a:lnTo>
                </a:path>
                <a:path w="5453380">
                  <a:moveTo>
                    <a:pt x="3145370" y="0"/>
                  </a:moveTo>
                  <a:lnTo>
                    <a:pt x="3149930" y="0"/>
                  </a:lnTo>
                </a:path>
                <a:path w="5453380">
                  <a:moveTo>
                    <a:pt x="3156026" y="0"/>
                  </a:moveTo>
                  <a:lnTo>
                    <a:pt x="3160598" y="0"/>
                  </a:lnTo>
                </a:path>
                <a:path w="5453380">
                  <a:moveTo>
                    <a:pt x="3166694" y="0"/>
                  </a:moveTo>
                  <a:lnTo>
                    <a:pt x="3171253" y="0"/>
                  </a:lnTo>
                </a:path>
                <a:path w="5453380">
                  <a:moveTo>
                    <a:pt x="3177349" y="0"/>
                  </a:moveTo>
                  <a:lnTo>
                    <a:pt x="3181921" y="0"/>
                  </a:lnTo>
                </a:path>
                <a:path w="5453380">
                  <a:moveTo>
                    <a:pt x="3188017" y="0"/>
                  </a:moveTo>
                  <a:lnTo>
                    <a:pt x="3192589" y="0"/>
                  </a:lnTo>
                </a:path>
                <a:path w="5453380">
                  <a:moveTo>
                    <a:pt x="3198672" y="0"/>
                  </a:moveTo>
                  <a:lnTo>
                    <a:pt x="3203244" y="0"/>
                  </a:lnTo>
                </a:path>
                <a:path w="5453380">
                  <a:moveTo>
                    <a:pt x="3209340" y="0"/>
                  </a:moveTo>
                  <a:lnTo>
                    <a:pt x="3213912" y="0"/>
                  </a:lnTo>
                </a:path>
                <a:path w="5453380">
                  <a:moveTo>
                    <a:pt x="3219996" y="0"/>
                  </a:moveTo>
                  <a:lnTo>
                    <a:pt x="3224568" y="0"/>
                  </a:lnTo>
                </a:path>
                <a:path w="5453380">
                  <a:moveTo>
                    <a:pt x="3230664" y="0"/>
                  </a:moveTo>
                  <a:lnTo>
                    <a:pt x="3235236" y="0"/>
                  </a:lnTo>
                </a:path>
                <a:path w="5453380">
                  <a:moveTo>
                    <a:pt x="3241319" y="0"/>
                  </a:moveTo>
                  <a:lnTo>
                    <a:pt x="3245891" y="0"/>
                  </a:lnTo>
                </a:path>
                <a:path w="5453380">
                  <a:moveTo>
                    <a:pt x="3251987" y="0"/>
                  </a:moveTo>
                  <a:lnTo>
                    <a:pt x="3256559" y="0"/>
                  </a:lnTo>
                </a:path>
                <a:path w="5453380">
                  <a:moveTo>
                    <a:pt x="3262655" y="0"/>
                  </a:moveTo>
                  <a:lnTo>
                    <a:pt x="3267214" y="0"/>
                  </a:lnTo>
                </a:path>
                <a:path w="5453380">
                  <a:moveTo>
                    <a:pt x="3273310" y="0"/>
                  </a:moveTo>
                  <a:lnTo>
                    <a:pt x="3277882" y="0"/>
                  </a:lnTo>
                </a:path>
                <a:path w="5453380">
                  <a:moveTo>
                    <a:pt x="3283978" y="0"/>
                  </a:moveTo>
                  <a:lnTo>
                    <a:pt x="3288550" y="0"/>
                  </a:lnTo>
                </a:path>
                <a:path w="5453380">
                  <a:moveTo>
                    <a:pt x="3294634" y="0"/>
                  </a:moveTo>
                  <a:lnTo>
                    <a:pt x="3299205" y="0"/>
                  </a:lnTo>
                </a:path>
                <a:path w="5453380">
                  <a:moveTo>
                    <a:pt x="3305302" y="0"/>
                  </a:moveTo>
                  <a:lnTo>
                    <a:pt x="3309874" y="0"/>
                  </a:lnTo>
                </a:path>
                <a:path w="5453380">
                  <a:moveTo>
                    <a:pt x="3315957" y="0"/>
                  </a:moveTo>
                  <a:lnTo>
                    <a:pt x="3320529" y="0"/>
                  </a:lnTo>
                </a:path>
                <a:path w="5453380">
                  <a:moveTo>
                    <a:pt x="3326625" y="0"/>
                  </a:moveTo>
                  <a:lnTo>
                    <a:pt x="3331197" y="0"/>
                  </a:lnTo>
                </a:path>
                <a:path w="5453380">
                  <a:moveTo>
                    <a:pt x="3337280" y="0"/>
                  </a:moveTo>
                  <a:lnTo>
                    <a:pt x="3341852" y="0"/>
                  </a:lnTo>
                </a:path>
                <a:path w="5453380">
                  <a:moveTo>
                    <a:pt x="3347948" y="0"/>
                  </a:moveTo>
                  <a:lnTo>
                    <a:pt x="3352520" y="0"/>
                  </a:lnTo>
                </a:path>
                <a:path w="5453380">
                  <a:moveTo>
                    <a:pt x="3358616" y="0"/>
                  </a:moveTo>
                  <a:lnTo>
                    <a:pt x="3363175" y="0"/>
                  </a:lnTo>
                </a:path>
                <a:path w="5453380">
                  <a:moveTo>
                    <a:pt x="3369271" y="0"/>
                  </a:moveTo>
                  <a:lnTo>
                    <a:pt x="3373843" y="0"/>
                  </a:lnTo>
                </a:path>
                <a:path w="5453380">
                  <a:moveTo>
                    <a:pt x="3379939" y="0"/>
                  </a:moveTo>
                  <a:lnTo>
                    <a:pt x="3384499" y="0"/>
                  </a:lnTo>
                </a:path>
                <a:path w="5453380">
                  <a:moveTo>
                    <a:pt x="3390595" y="0"/>
                  </a:moveTo>
                  <a:lnTo>
                    <a:pt x="3395167" y="0"/>
                  </a:lnTo>
                </a:path>
                <a:path w="5453380">
                  <a:moveTo>
                    <a:pt x="3401263" y="0"/>
                  </a:moveTo>
                  <a:lnTo>
                    <a:pt x="3405835" y="0"/>
                  </a:lnTo>
                </a:path>
                <a:path w="5453380">
                  <a:moveTo>
                    <a:pt x="3411918" y="0"/>
                  </a:moveTo>
                  <a:lnTo>
                    <a:pt x="3416490" y="0"/>
                  </a:lnTo>
                </a:path>
                <a:path w="5453380">
                  <a:moveTo>
                    <a:pt x="3422586" y="0"/>
                  </a:moveTo>
                  <a:lnTo>
                    <a:pt x="3427158" y="0"/>
                  </a:lnTo>
                </a:path>
                <a:path w="5453380">
                  <a:moveTo>
                    <a:pt x="3433241" y="0"/>
                  </a:moveTo>
                  <a:lnTo>
                    <a:pt x="3437813" y="0"/>
                  </a:lnTo>
                </a:path>
                <a:path w="5453380">
                  <a:moveTo>
                    <a:pt x="3443909" y="0"/>
                  </a:moveTo>
                  <a:lnTo>
                    <a:pt x="3448481" y="0"/>
                  </a:lnTo>
                </a:path>
                <a:path w="5453380">
                  <a:moveTo>
                    <a:pt x="3454565" y="0"/>
                  </a:moveTo>
                  <a:lnTo>
                    <a:pt x="3459137" y="0"/>
                  </a:lnTo>
                </a:path>
                <a:path w="5453380">
                  <a:moveTo>
                    <a:pt x="3465233" y="0"/>
                  </a:moveTo>
                  <a:lnTo>
                    <a:pt x="3469805" y="0"/>
                  </a:lnTo>
                </a:path>
                <a:path w="5453380">
                  <a:moveTo>
                    <a:pt x="3475901" y="0"/>
                  </a:moveTo>
                  <a:lnTo>
                    <a:pt x="3480460" y="0"/>
                  </a:lnTo>
                </a:path>
                <a:path w="5453380">
                  <a:moveTo>
                    <a:pt x="3486556" y="0"/>
                  </a:moveTo>
                  <a:lnTo>
                    <a:pt x="3491128" y="0"/>
                  </a:lnTo>
                </a:path>
                <a:path w="5453380">
                  <a:moveTo>
                    <a:pt x="3497224" y="0"/>
                  </a:moveTo>
                  <a:lnTo>
                    <a:pt x="3501783" y="0"/>
                  </a:lnTo>
                </a:path>
                <a:path w="5453380">
                  <a:moveTo>
                    <a:pt x="3507879" y="0"/>
                  </a:moveTo>
                  <a:lnTo>
                    <a:pt x="3512451" y="0"/>
                  </a:lnTo>
                </a:path>
                <a:path w="5453380">
                  <a:moveTo>
                    <a:pt x="3518547" y="0"/>
                  </a:moveTo>
                  <a:lnTo>
                    <a:pt x="3523119" y="0"/>
                  </a:lnTo>
                </a:path>
                <a:path w="5453380">
                  <a:moveTo>
                    <a:pt x="3529203" y="0"/>
                  </a:moveTo>
                  <a:lnTo>
                    <a:pt x="3533775" y="0"/>
                  </a:lnTo>
                </a:path>
                <a:path w="5453380">
                  <a:moveTo>
                    <a:pt x="3539871" y="0"/>
                  </a:moveTo>
                  <a:lnTo>
                    <a:pt x="3544442" y="0"/>
                  </a:lnTo>
                </a:path>
                <a:path w="5453380">
                  <a:moveTo>
                    <a:pt x="3550526" y="0"/>
                  </a:moveTo>
                  <a:lnTo>
                    <a:pt x="3555098" y="0"/>
                  </a:lnTo>
                </a:path>
                <a:path w="5453380">
                  <a:moveTo>
                    <a:pt x="3561194" y="0"/>
                  </a:moveTo>
                  <a:lnTo>
                    <a:pt x="3565766" y="0"/>
                  </a:lnTo>
                </a:path>
                <a:path w="5453380">
                  <a:moveTo>
                    <a:pt x="3571849" y="0"/>
                  </a:moveTo>
                  <a:lnTo>
                    <a:pt x="3576421" y="0"/>
                  </a:lnTo>
                </a:path>
                <a:path w="5453380">
                  <a:moveTo>
                    <a:pt x="3582517" y="0"/>
                  </a:moveTo>
                  <a:lnTo>
                    <a:pt x="3587089" y="0"/>
                  </a:lnTo>
                </a:path>
                <a:path w="5453380">
                  <a:moveTo>
                    <a:pt x="3593185" y="0"/>
                  </a:moveTo>
                  <a:lnTo>
                    <a:pt x="3597744" y="0"/>
                  </a:lnTo>
                </a:path>
                <a:path w="5453380">
                  <a:moveTo>
                    <a:pt x="3603840" y="0"/>
                  </a:moveTo>
                  <a:lnTo>
                    <a:pt x="3608412" y="0"/>
                  </a:lnTo>
                </a:path>
                <a:path w="5453380">
                  <a:moveTo>
                    <a:pt x="3614508" y="0"/>
                  </a:moveTo>
                  <a:lnTo>
                    <a:pt x="3619080" y="0"/>
                  </a:lnTo>
                </a:path>
                <a:path w="5453380">
                  <a:moveTo>
                    <a:pt x="3625164" y="0"/>
                  </a:moveTo>
                  <a:lnTo>
                    <a:pt x="3629736" y="0"/>
                  </a:lnTo>
                </a:path>
                <a:path w="5453380">
                  <a:moveTo>
                    <a:pt x="3635832" y="0"/>
                  </a:moveTo>
                  <a:lnTo>
                    <a:pt x="3640404" y="0"/>
                  </a:lnTo>
                </a:path>
                <a:path w="5453380">
                  <a:moveTo>
                    <a:pt x="3646487" y="0"/>
                  </a:moveTo>
                  <a:lnTo>
                    <a:pt x="3651059" y="0"/>
                  </a:lnTo>
                </a:path>
                <a:path w="5453380">
                  <a:moveTo>
                    <a:pt x="3657155" y="0"/>
                  </a:moveTo>
                  <a:lnTo>
                    <a:pt x="3661727" y="0"/>
                  </a:lnTo>
                </a:path>
                <a:path w="5453380">
                  <a:moveTo>
                    <a:pt x="3667810" y="0"/>
                  </a:moveTo>
                  <a:lnTo>
                    <a:pt x="3672382" y="0"/>
                  </a:lnTo>
                </a:path>
                <a:path w="5453380">
                  <a:moveTo>
                    <a:pt x="3678478" y="0"/>
                  </a:moveTo>
                  <a:lnTo>
                    <a:pt x="3683050" y="0"/>
                  </a:lnTo>
                </a:path>
                <a:path w="5453380">
                  <a:moveTo>
                    <a:pt x="3689146" y="0"/>
                  </a:moveTo>
                  <a:lnTo>
                    <a:pt x="3693706" y="0"/>
                  </a:lnTo>
                </a:path>
                <a:path w="5453380">
                  <a:moveTo>
                    <a:pt x="3699802" y="0"/>
                  </a:moveTo>
                  <a:lnTo>
                    <a:pt x="3704374" y="0"/>
                  </a:lnTo>
                </a:path>
                <a:path w="5453380">
                  <a:moveTo>
                    <a:pt x="3710470" y="0"/>
                  </a:moveTo>
                  <a:lnTo>
                    <a:pt x="3715029" y="0"/>
                  </a:lnTo>
                </a:path>
                <a:path w="5453380">
                  <a:moveTo>
                    <a:pt x="3721125" y="0"/>
                  </a:moveTo>
                  <a:lnTo>
                    <a:pt x="3725697" y="0"/>
                  </a:lnTo>
                </a:path>
                <a:path w="5453380">
                  <a:moveTo>
                    <a:pt x="3731793" y="0"/>
                  </a:moveTo>
                  <a:lnTo>
                    <a:pt x="3736365" y="0"/>
                  </a:lnTo>
                </a:path>
                <a:path w="5453380">
                  <a:moveTo>
                    <a:pt x="3742448" y="0"/>
                  </a:moveTo>
                  <a:lnTo>
                    <a:pt x="3747020" y="0"/>
                  </a:lnTo>
                </a:path>
                <a:path w="5453380">
                  <a:moveTo>
                    <a:pt x="3753116" y="0"/>
                  </a:moveTo>
                  <a:lnTo>
                    <a:pt x="3757688" y="0"/>
                  </a:lnTo>
                </a:path>
                <a:path w="5453380">
                  <a:moveTo>
                    <a:pt x="3763772" y="0"/>
                  </a:moveTo>
                  <a:lnTo>
                    <a:pt x="3768343" y="0"/>
                  </a:lnTo>
                </a:path>
                <a:path w="5453380">
                  <a:moveTo>
                    <a:pt x="3774440" y="0"/>
                  </a:moveTo>
                  <a:lnTo>
                    <a:pt x="3779012" y="0"/>
                  </a:lnTo>
                </a:path>
                <a:path w="5453380">
                  <a:moveTo>
                    <a:pt x="3785095" y="0"/>
                  </a:moveTo>
                  <a:lnTo>
                    <a:pt x="3789667" y="0"/>
                  </a:lnTo>
                </a:path>
                <a:path w="5453380">
                  <a:moveTo>
                    <a:pt x="3795763" y="0"/>
                  </a:moveTo>
                  <a:lnTo>
                    <a:pt x="3800335" y="0"/>
                  </a:lnTo>
                </a:path>
                <a:path w="5453380">
                  <a:moveTo>
                    <a:pt x="3806431" y="0"/>
                  </a:moveTo>
                  <a:lnTo>
                    <a:pt x="3810990" y="0"/>
                  </a:lnTo>
                </a:path>
                <a:path w="5453380">
                  <a:moveTo>
                    <a:pt x="3817086" y="0"/>
                  </a:moveTo>
                  <a:lnTo>
                    <a:pt x="3821658" y="0"/>
                  </a:lnTo>
                </a:path>
                <a:path w="5453380">
                  <a:moveTo>
                    <a:pt x="3827754" y="0"/>
                  </a:moveTo>
                  <a:lnTo>
                    <a:pt x="3832313" y="0"/>
                  </a:lnTo>
                </a:path>
                <a:path w="5453380">
                  <a:moveTo>
                    <a:pt x="3838409" y="0"/>
                  </a:moveTo>
                  <a:lnTo>
                    <a:pt x="3842981" y="0"/>
                  </a:lnTo>
                </a:path>
                <a:path w="5453380">
                  <a:moveTo>
                    <a:pt x="3849077" y="0"/>
                  </a:moveTo>
                  <a:lnTo>
                    <a:pt x="3853649" y="0"/>
                  </a:lnTo>
                </a:path>
                <a:path w="5453380">
                  <a:moveTo>
                    <a:pt x="3859733" y="0"/>
                  </a:moveTo>
                  <a:lnTo>
                    <a:pt x="3864305" y="0"/>
                  </a:lnTo>
                </a:path>
                <a:path w="5453380">
                  <a:moveTo>
                    <a:pt x="3870401" y="0"/>
                  </a:moveTo>
                  <a:lnTo>
                    <a:pt x="3874973" y="0"/>
                  </a:lnTo>
                </a:path>
                <a:path w="5453380">
                  <a:moveTo>
                    <a:pt x="3881056" y="0"/>
                  </a:moveTo>
                  <a:lnTo>
                    <a:pt x="3885628" y="0"/>
                  </a:lnTo>
                </a:path>
                <a:path w="5453380">
                  <a:moveTo>
                    <a:pt x="3891724" y="0"/>
                  </a:moveTo>
                  <a:lnTo>
                    <a:pt x="3896296" y="0"/>
                  </a:lnTo>
                </a:path>
                <a:path w="5453380">
                  <a:moveTo>
                    <a:pt x="3902379" y="0"/>
                  </a:moveTo>
                  <a:lnTo>
                    <a:pt x="3906951" y="0"/>
                  </a:lnTo>
                </a:path>
                <a:path w="5453380">
                  <a:moveTo>
                    <a:pt x="3913047" y="0"/>
                  </a:moveTo>
                  <a:lnTo>
                    <a:pt x="3917619" y="0"/>
                  </a:lnTo>
                </a:path>
                <a:path w="5453380">
                  <a:moveTo>
                    <a:pt x="3923715" y="0"/>
                  </a:moveTo>
                  <a:lnTo>
                    <a:pt x="3928275" y="0"/>
                  </a:lnTo>
                </a:path>
                <a:path w="5453380">
                  <a:moveTo>
                    <a:pt x="3934371" y="0"/>
                  </a:moveTo>
                  <a:lnTo>
                    <a:pt x="3938943" y="0"/>
                  </a:lnTo>
                </a:path>
                <a:path w="5453380">
                  <a:moveTo>
                    <a:pt x="3945039" y="0"/>
                  </a:moveTo>
                  <a:lnTo>
                    <a:pt x="3949611" y="0"/>
                  </a:lnTo>
                </a:path>
                <a:path w="5453380">
                  <a:moveTo>
                    <a:pt x="3955694" y="0"/>
                  </a:moveTo>
                  <a:lnTo>
                    <a:pt x="3960266" y="0"/>
                  </a:lnTo>
                </a:path>
                <a:path w="5453380">
                  <a:moveTo>
                    <a:pt x="3966362" y="0"/>
                  </a:moveTo>
                  <a:lnTo>
                    <a:pt x="3970934" y="0"/>
                  </a:lnTo>
                </a:path>
                <a:path w="5453380">
                  <a:moveTo>
                    <a:pt x="3977017" y="0"/>
                  </a:moveTo>
                  <a:lnTo>
                    <a:pt x="3981589" y="0"/>
                  </a:lnTo>
                </a:path>
                <a:path w="5453380">
                  <a:moveTo>
                    <a:pt x="3987685" y="0"/>
                  </a:moveTo>
                  <a:lnTo>
                    <a:pt x="3992257" y="0"/>
                  </a:lnTo>
                </a:path>
                <a:path w="5453380">
                  <a:moveTo>
                    <a:pt x="3998341" y="0"/>
                  </a:moveTo>
                  <a:lnTo>
                    <a:pt x="4002913" y="0"/>
                  </a:lnTo>
                </a:path>
                <a:path w="5453380">
                  <a:moveTo>
                    <a:pt x="4009009" y="0"/>
                  </a:moveTo>
                  <a:lnTo>
                    <a:pt x="4013580" y="0"/>
                  </a:lnTo>
                </a:path>
                <a:path w="5453380">
                  <a:moveTo>
                    <a:pt x="4019677" y="0"/>
                  </a:moveTo>
                  <a:lnTo>
                    <a:pt x="4024236" y="0"/>
                  </a:lnTo>
                </a:path>
                <a:path w="5453380">
                  <a:moveTo>
                    <a:pt x="4030332" y="0"/>
                  </a:moveTo>
                  <a:lnTo>
                    <a:pt x="4034904" y="0"/>
                  </a:lnTo>
                </a:path>
                <a:path w="5453380">
                  <a:moveTo>
                    <a:pt x="4041000" y="0"/>
                  </a:moveTo>
                  <a:lnTo>
                    <a:pt x="4045559" y="0"/>
                  </a:lnTo>
                </a:path>
                <a:path w="5453380">
                  <a:moveTo>
                    <a:pt x="4051655" y="0"/>
                  </a:moveTo>
                  <a:lnTo>
                    <a:pt x="4056227" y="0"/>
                  </a:lnTo>
                </a:path>
                <a:path w="5453380">
                  <a:moveTo>
                    <a:pt x="4062323" y="0"/>
                  </a:moveTo>
                  <a:lnTo>
                    <a:pt x="4066895" y="0"/>
                  </a:lnTo>
                </a:path>
                <a:path w="5453380">
                  <a:moveTo>
                    <a:pt x="4072978" y="0"/>
                  </a:moveTo>
                  <a:lnTo>
                    <a:pt x="4077550" y="0"/>
                  </a:lnTo>
                </a:path>
                <a:path w="5453380">
                  <a:moveTo>
                    <a:pt x="4083646" y="0"/>
                  </a:moveTo>
                  <a:lnTo>
                    <a:pt x="4088218" y="0"/>
                  </a:lnTo>
                </a:path>
                <a:path w="5453380">
                  <a:moveTo>
                    <a:pt x="4094302" y="0"/>
                  </a:moveTo>
                  <a:lnTo>
                    <a:pt x="4098874" y="0"/>
                  </a:lnTo>
                </a:path>
                <a:path w="5453380">
                  <a:moveTo>
                    <a:pt x="4104970" y="0"/>
                  </a:moveTo>
                  <a:lnTo>
                    <a:pt x="4109542" y="0"/>
                  </a:lnTo>
                </a:path>
                <a:path w="5453380">
                  <a:moveTo>
                    <a:pt x="4115625" y="0"/>
                  </a:moveTo>
                  <a:lnTo>
                    <a:pt x="4120197" y="0"/>
                  </a:lnTo>
                </a:path>
                <a:path w="5453380">
                  <a:moveTo>
                    <a:pt x="4126293" y="0"/>
                  </a:moveTo>
                  <a:lnTo>
                    <a:pt x="4130865" y="0"/>
                  </a:lnTo>
                </a:path>
                <a:path w="5453380">
                  <a:moveTo>
                    <a:pt x="4136961" y="0"/>
                  </a:moveTo>
                  <a:lnTo>
                    <a:pt x="4141520" y="0"/>
                  </a:lnTo>
                </a:path>
                <a:path w="5453380">
                  <a:moveTo>
                    <a:pt x="4147616" y="0"/>
                  </a:moveTo>
                  <a:lnTo>
                    <a:pt x="4152188" y="0"/>
                  </a:lnTo>
                </a:path>
                <a:path w="5453380">
                  <a:moveTo>
                    <a:pt x="4158284" y="0"/>
                  </a:moveTo>
                  <a:lnTo>
                    <a:pt x="4162844" y="0"/>
                  </a:lnTo>
                </a:path>
                <a:path w="5453380">
                  <a:moveTo>
                    <a:pt x="4168940" y="0"/>
                  </a:moveTo>
                  <a:lnTo>
                    <a:pt x="4173512" y="0"/>
                  </a:lnTo>
                </a:path>
                <a:path w="5453380">
                  <a:moveTo>
                    <a:pt x="4179608" y="0"/>
                  </a:moveTo>
                  <a:lnTo>
                    <a:pt x="4184180" y="0"/>
                  </a:lnTo>
                </a:path>
                <a:path w="5453380">
                  <a:moveTo>
                    <a:pt x="4190263" y="0"/>
                  </a:moveTo>
                  <a:lnTo>
                    <a:pt x="4194835" y="0"/>
                  </a:lnTo>
                </a:path>
                <a:path w="5453380">
                  <a:moveTo>
                    <a:pt x="4200931" y="0"/>
                  </a:moveTo>
                  <a:lnTo>
                    <a:pt x="4205503" y="0"/>
                  </a:lnTo>
                </a:path>
                <a:path w="5453380">
                  <a:moveTo>
                    <a:pt x="4211586" y="0"/>
                  </a:moveTo>
                  <a:lnTo>
                    <a:pt x="4216158" y="0"/>
                  </a:lnTo>
                </a:path>
                <a:path w="5453380">
                  <a:moveTo>
                    <a:pt x="4222254" y="0"/>
                  </a:moveTo>
                  <a:lnTo>
                    <a:pt x="4226826" y="0"/>
                  </a:lnTo>
                </a:path>
                <a:path w="5453380">
                  <a:moveTo>
                    <a:pt x="4232910" y="0"/>
                  </a:moveTo>
                  <a:lnTo>
                    <a:pt x="4237482" y="0"/>
                  </a:lnTo>
                </a:path>
                <a:path w="5453380">
                  <a:moveTo>
                    <a:pt x="4243578" y="0"/>
                  </a:moveTo>
                  <a:lnTo>
                    <a:pt x="4248150" y="0"/>
                  </a:lnTo>
                </a:path>
                <a:path w="5453380">
                  <a:moveTo>
                    <a:pt x="4254246" y="0"/>
                  </a:moveTo>
                  <a:lnTo>
                    <a:pt x="4258805" y="0"/>
                  </a:lnTo>
                </a:path>
                <a:path w="5453380">
                  <a:moveTo>
                    <a:pt x="4264901" y="0"/>
                  </a:moveTo>
                  <a:lnTo>
                    <a:pt x="4269473" y="0"/>
                  </a:lnTo>
                </a:path>
                <a:path w="5453380">
                  <a:moveTo>
                    <a:pt x="4275569" y="0"/>
                  </a:moveTo>
                  <a:lnTo>
                    <a:pt x="4280141" y="0"/>
                  </a:lnTo>
                </a:path>
                <a:path w="5453380">
                  <a:moveTo>
                    <a:pt x="4286224" y="0"/>
                  </a:moveTo>
                  <a:lnTo>
                    <a:pt x="4290796" y="0"/>
                  </a:lnTo>
                </a:path>
                <a:path w="5453380">
                  <a:moveTo>
                    <a:pt x="4296892" y="0"/>
                  </a:moveTo>
                  <a:lnTo>
                    <a:pt x="4301464" y="0"/>
                  </a:lnTo>
                </a:path>
                <a:path w="5453380">
                  <a:moveTo>
                    <a:pt x="4307547" y="0"/>
                  </a:moveTo>
                  <a:lnTo>
                    <a:pt x="4312119" y="0"/>
                  </a:lnTo>
                </a:path>
                <a:path w="5453380">
                  <a:moveTo>
                    <a:pt x="4318215" y="0"/>
                  </a:moveTo>
                  <a:lnTo>
                    <a:pt x="4322787" y="0"/>
                  </a:lnTo>
                </a:path>
                <a:path w="5453380">
                  <a:moveTo>
                    <a:pt x="4328871" y="0"/>
                  </a:moveTo>
                  <a:lnTo>
                    <a:pt x="4333443" y="0"/>
                  </a:lnTo>
                </a:path>
                <a:path w="5453380">
                  <a:moveTo>
                    <a:pt x="4339539" y="0"/>
                  </a:moveTo>
                  <a:lnTo>
                    <a:pt x="4344111" y="0"/>
                  </a:lnTo>
                </a:path>
                <a:path w="5453380">
                  <a:moveTo>
                    <a:pt x="4350207" y="0"/>
                  </a:moveTo>
                  <a:lnTo>
                    <a:pt x="4354766" y="0"/>
                  </a:lnTo>
                </a:path>
                <a:path w="5453380">
                  <a:moveTo>
                    <a:pt x="4360862" y="0"/>
                  </a:moveTo>
                  <a:lnTo>
                    <a:pt x="4365434" y="0"/>
                  </a:lnTo>
                </a:path>
                <a:path w="5453380">
                  <a:moveTo>
                    <a:pt x="4371530" y="0"/>
                  </a:moveTo>
                  <a:lnTo>
                    <a:pt x="4376089" y="0"/>
                  </a:lnTo>
                </a:path>
                <a:path w="5453380">
                  <a:moveTo>
                    <a:pt x="4382185" y="0"/>
                  </a:moveTo>
                  <a:lnTo>
                    <a:pt x="4386757" y="0"/>
                  </a:lnTo>
                </a:path>
                <a:path w="5453380">
                  <a:moveTo>
                    <a:pt x="4392853" y="0"/>
                  </a:moveTo>
                  <a:lnTo>
                    <a:pt x="4397425" y="0"/>
                  </a:lnTo>
                </a:path>
                <a:path w="5453380">
                  <a:moveTo>
                    <a:pt x="4403509" y="0"/>
                  </a:moveTo>
                  <a:lnTo>
                    <a:pt x="4408081" y="0"/>
                  </a:lnTo>
                </a:path>
                <a:path w="5453380">
                  <a:moveTo>
                    <a:pt x="4414177" y="0"/>
                  </a:moveTo>
                  <a:lnTo>
                    <a:pt x="4418749" y="0"/>
                  </a:lnTo>
                </a:path>
                <a:path w="5453380">
                  <a:moveTo>
                    <a:pt x="4424832" y="0"/>
                  </a:moveTo>
                  <a:lnTo>
                    <a:pt x="4429404" y="0"/>
                  </a:lnTo>
                </a:path>
                <a:path w="5453380">
                  <a:moveTo>
                    <a:pt x="4435500" y="0"/>
                  </a:moveTo>
                  <a:lnTo>
                    <a:pt x="4440072" y="0"/>
                  </a:lnTo>
                </a:path>
                <a:path w="5453380">
                  <a:moveTo>
                    <a:pt x="4446155" y="0"/>
                  </a:moveTo>
                  <a:lnTo>
                    <a:pt x="4450727" y="0"/>
                  </a:lnTo>
                </a:path>
                <a:path w="5453380">
                  <a:moveTo>
                    <a:pt x="4456823" y="0"/>
                  </a:moveTo>
                  <a:lnTo>
                    <a:pt x="4461395" y="0"/>
                  </a:lnTo>
                </a:path>
                <a:path w="5453380">
                  <a:moveTo>
                    <a:pt x="4467491" y="0"/>
                  </a:moveTo>
                  <a:lnTo>
                    <a:pt x="4472051" y="0"/>
                  </a:lnTo>
                </a:path>
                <a:path w="5453380">
                  <a:moveTo>
                    <a:pt x="4478147" y="0"/>
                  </a:moveTo>
                  <a:lnTo>
                    <a:pt x="4482719" y="0"/>
                  </a:lnTo>
                </a:path>
                <a:path w="5453380">
                  <a:moveTo>
                    <a:pt x="4488815" y="0"/>
                  </a:moveTo>
                  <a:lnTo>
                    <a:pt x="4493374" y="0"/>
                  </a:lnTo>
                </a:path>
                <a:path w="5453380">
                  <a:moveTo>
                    <a:pt x="4499470" y="0"/>
                  </a:moveTo>
                  <a:lnTo>
                    <a:pt x="4504042" y="0"/>
                  </a:lnTo>
                </a:path>
                <a:path w="5453380">
                  <a:moveTo>
                    <a:pt x="4510138" y="0"/>
                  </a:moveTo>
                  <a:lnTo>
                    <a:pt x="4514710" y="0"/>
                  </a:lnTo>
                </a:path>
                <a:path w="5453380">
                  <a:moveTo>
                    <a:pt x="4520793" y="0"/>
                  </a:moveTo>
                  <a:lnTo>
                    <a:pt x="4525365" y="0"/>
                  </a:lnTo>
                </a:path>
                <a:path w="5453380">
                  <a:moveTo>
                    <a:pt x="4531461" y="0"/>
                  </a:moveTo>
                  <a:lnTo>
                    <a:pt x="4536033" y="0"/>
                  </a:lnTo>
                </a:path>
                <a:path w="5453380">
                  <a:moveTo>
                    <a:pt x="4542116" y="0"/>
                  </a:moveTo>
                  <a:lnTo>
                    <a:pt x="4546688" y="0"/>
                  </a:lnTo>
                </a:path>
                <a:path w="5453380">
                  <a:moveTo>
                    <a:pt x="4552784" y="0"/>
                  </a:moveTo>
                  <a:lnTo>
                    <a:pt x="4557356" y="0"/>
                  </a:lnTo>
                </a:path>
                <a:path w="5453380">
                  <a:moveTo>
                    <a:pt x="4563440" y="0"/>
                  </a:moveTo>
                  <a:lnTo>
                    <a:pt x="4568012" y="0"/>
                  </a:lnTo>
                </a:path>
                <a:path w="5453380">
                  <a:moveTo>
                    <a:pt x="4574108" y="0"/>
                  </a:moveTo>
                  <a:lnTo>
                    <a:pt x="4578680" y="0"/>
                  </a:lnTo>
                </a:path>
                <a:path w="5453380">
                  <a:moveTo>
                    <a:pt x="4584776" y="0"/>
                  </a:moveTo>
                  <a:lnTo>
                    <a:pt x="4589335" y="0"/>
                  </a:lnTo>
                </a:path>
                <a:path w="5453380">
                  <a:moveTo>
                    <a:pt x="4595431" y="0"/>
                  </a:moveTo>
                  <a:lnTo>
                    <a:pt x="4600003" y="0"/>
                  </a:lnTo>
                </a:path>
                <a:path w="5453380">
                  <a:moveTo>
                    <a:pt x="4606099" y="0"/>
                  </a:moveTo>
                  <a:lnTo>
                    <a:pt x="4610671" y="0"/>
                  </a:lnTo>
                </a:path>
                <a:path w="5453380">
                  <a:moveTo>
                    <a:pt x="4616754" y="0"/>
                  </a:moveTo>
                  <a:lnTo>
                    <a:pt x="4621326" y="0"/>
                  </a:lnTo>
                </a:path>
                <a:path w="5453380">
                  <a:moveTo>
                    <a:pt x="4627422" y="0"/>
                  </a:moveTo>
                  <a:lnTo>
                    <a:pt x="4631994" y="0"/>
                  </a:lnTo>
                </a:path>
                <a:path w="5453380">
                  <a:moveTo>
                    <a:pt x="4638078" y="0"/>
                  </a:moveTo>
                  <a:lnTo>
                    <a:pt x="4642650" y="0"/>
                  </a:lnTo>
                </a:path>
                <a:path w="5453380">
                  <a:moveTo>
                    <a:pt x="4648746" y="0"/>
                  </a:moveTo>
                  <a:lnTo>
                    <a:pt x="4653318" y="0"/>
                  </a:lnTo>
                </a:path>
                <a:path w="5453380">
                  <a:moveTo>
                    <a:pt x="4659401" y="0"/>
                  </a:moveTo>
                  <a:lnTo>
                    <a:pt x="4663973" y="0"/>
                  </a:lnTo>
                </a:path>
                <a:path w="5453380">
                  <a:moveTo>
                    <a:pt x="4670069" y="0"/>
                  </a:moveTo>
                  <a:lnTo>
                    <a:pt x="4674641" y="0"/>
                  </a:lnTo>
                </a:path>
                <a:path w="5453380">
                  <a:moveTo>
                    <a:pt x="4680737" y="0"/>
                  </a:moveTo>
                  <a:lnTo>
                    <a:pt x="4685296" y="0"/>
                  </a:lnTo>
                </a:path>
                <a:path w="5453380">
                  <a:moveTo>
                    <a:pt x="4691392" y="0"/>
                  </a:moveTo>
                  <a:lnTo>
                    <a:pt x="4695964" y="0"/>
                  </a:lnTo>
                </a:path>
                <a:path w="5453380">
                  <a:moveTo>
                    <a:pt x="4702060" y="0"/>
                  </a:moveTo>
                  <a:lnTo>
                    <a:pt x="4706620" y="0"/>
                  </a:lnTo>
                </a:path>
                <a:path w="5453380">
                  <a:moveTo>
                    <a:pt x="4712716" y="0"/>
                  </a:moveTo>
                  <a:lnTo>
                    <a:pt x="4717288" y="0"/>
                  </a:lnTo>
                </a:path>
                <a:path w="5453380">
                  <a:moveTo>
                    <a:pt x="4723384" y="0"/>
                  </a:moveTo>
                  <a:lnTo>
                    <a:pt x="4727956" y="0"/>
                  </a:lnTo>
                </a:path>
                <a:path w="5453380">
                  <a:moveTo>
                    <a:pt x="4734039" y="0"/>
                  </a:moveTo>
                  <a:lnTo>
                    <a:pt x="4738611" y="0"/>
                  </a:lnTo>
                </a:path>
                <a:path w="5453380">
                  <a:moveTo>
                    <a:pt x="4744707" y="0"/>
                  </a:moveTo>
                  <a:lnTo>
                    <a:pt x="4749279" y="0"/>
                  </a:lnTo>
                </a:path>
                <a:path w="5453380">
                  <a:moveTo>
                    <a:pt x="4755362" y="0"/>
                  </a:moveTo>
                  <a:lnTo>
                    <a:pt x="4759934" y="0"/>
                  </a:lnTo>
                </a:path>
                <a:path w="5453380">
                  <a:moveTo>
                    <a:pt x="4766030" y="0"/>
                  </a:moveTo>
                  <a:lnTo>
                    <a:pt x="4770602" y="0"/>
                  </a:lnTo>
                </a:path>
                <a:path w="5453380">
                  <a:moveTo>
                    <a:pt x="4776685" y="0"/>
                  </a:moveTo>
                  <a:lnTo>
                    <a:pt x="4781257" y="0"/>
                  </a:lnTo>
                </a:path>
                <a:path w="5453380">
                  <a:moveTo>
                    <a:pt x="4787353" y="0"/>
                  </a:moveTo>
                  <a:lnTo>
                    <a:pt x="4791925" y="0"/>
                  </a:lnTo>
                </a:path>
                <a:path w="5453380">
                  <a:moveTo>
                    <a:pt x="4798021" y="0"/>
                  </a:moveTo>
                  <a:lnTo>
                    <a:pt x="4802581" y="0"/>
                  </a:lnTo>
                </a:path>
                <a:path w="5453380">
                  <a:moveTo>
                    <a:pt x="4808677" y="0"/>
                  </a:moveTo>
                  <a:lnTo>
                    <a:pt x="4813249" y="0"/>
                  </a:lnTo>
                </a:path>
                <a:path w="5453380">
                  <a:moveTo>
                    <a:pt x="4819345" y="0"/>
                  </a:moveTo>
                  <a:lnTo>
                    <a:pt x="4823904" y="0"/>
                  </a:lnTo>
                </a:path>
                <a:path w="5453380">
                  <a:moveTo>
                    <a:pt x="4830000" y="0"/>
                  </a:moveTo>
                  <a:lnTo>
                    <a:pt x="4834572" y="0"/>
                  </a:lnTo>
                </a:path>
                <a:path w="5453380">
                  <a:moveTo>
                    <a:pt x="4840668" y="0"/>
                  </a:moveTo>
                  <a:lnTo>
                    <a:pt x="4845240" y="0"/>
                  </a:lnTo>
                </a:path>
                <a:path w="5453380">
                  <a:moveTo>
                    <a:pt x="4851323" y="0"/>
                  </a:moveTo>
                  <a:lnTo>
                    <a:pt x="4855895" y="0"/>
                  </a:lnTo>
                </a:path>
                <a:path w="5453380">
                  <a:moveTo>
                    <a:pt x="4861991" y="0"/>
                  </a:moveTo>
                  <a:lnTo>
                    <a:pt x="4866563" y="0"/>
                  </a:lnTo>
                </a:path>
                <a:path w="5453380">
                  <a:moveTo>
                    <a:pt x="4872647" y="0"/>
                  </a:moveTo>
                  <a:lnTo>
                    <a:pt x="4877219" y="0"/>
                  </a:lnTo>
                </a:path>
                <a:path w="5453380">
                  <a:moveTo>
                    <a:pt x="4883315" y="0"/>
                  </a:moveTo>
                  <a:lnTo>
                    <a:pt x="4887887" y="0"/>
                  </a:lnTo>
                </a:path>
                <a:path w="5453380">
                  <a:moveTo>
                    <a:pt x="4893970" y="0"/>
                  </a:moveTo>
                  <a:lnTo>
                    <a:pt x="4898542" y="0"/>
                  </a:lnTo>
                </a:path>
                <a:path w="5453380">
                  <a:moveTo>
                    <a:pt x="4904638" y="0"/>
                  </a:moveTo>
                  <a:lnTo>
                    <a:pt x="4909210" y="0"/>
                  </a:lnTo>
                </a:path>
                <a:path w="5453380">
                  <a:moveTo>
                    <a:pt x="4915306" y="0"/>
                  </a:moveTo>
                  <a:lnTo>
                    <a:pt x="4919865" y="0"/>
                  </a:lnTo>
                </a:path>
                <a:path w="5453380">
                  <a:moveTo>
                    <a:pt x="4925961" y="0"/>
                  </a:moveTo>
                  <a:lnTo>
                    <a:pt x="4930533" y="0"/>
                  </a:lnTo>
                </a:path>
                <a:path w="5453380">
                  <a:moveTo>
                    <a:pt x="4936629" y="0"/>
                  </a:moveTo>
                  <a:lnTo>
                    <a:pt x="4941201" y="0"/>
                  </a:lnTo>
                </a:path>
                <a:path w="5453380">
                  <a:moveTo>
                    <a:pt x="4947285" y="0"/>
                  </a:moveTo>
                  <a:lnTo>
                    <a:pt x="4951857" y="0"/>
                  </a:lnTo>
                </a:path>
                <a:path w="5453380">
                  <a:moveTo>
                    <a:pt x="4957953" y="0"/>
                  </a:moveTo>
                  <a:lnTo>
                    <a:pt x="4962525" y="0"/>
                  </a:lnTo>
                </a:path>
                <a:path w="5453380">
                  <a:moveTo>
                    <a:pt x="4968608" y="0"/>
                  </a:moveTo>
                  <a:lnTo>
                    <a:pt x="4973180" y="0"/>
                  </a:lnTo>
                </a:path>
                <a:path w="5453380">
                  <a:moveTo>
                    <a:pt x="4979276" y="0"/>
                  </a:moveTo>
                  <a:lnTo>
                    <a:pt x="4983848" y="0"/>
                  </a:lnTo>
                </a:path>
                <a:path w="5453380">
                  <a:moveTo>
                    <a:pt x="4989931" y="0"/>
                  </a:moveTo>
                  <a:lnTo>
                    <a:pt x="4994503" y="0"/>
                  </a:lnTo>
                </a:path>
                <a:path w="5453380">
                  <a:moveTo>
                    <a:pt x="5000599" y="0"/>
                  </a:moveTo>
                  <a:lnTo>
                    <a:pt x="5005171" y="0"/>
                  </a:lnTo>
                </a:path>
                <a:path w="5453380">
                  <a:moveTo>
                    <a:pt x="5011267" y="0"/>
                  </a:moveTo>
                  <a:lnTo>
                    <a:pt x="5015826" y="0"/>
                  </a:lnTo>
                </a:path>
                <a:path w="5453380">
                  <a:moveTo>
                    <a:pt x="5021922" y="0"/>
                  </a:moveTo>
                  <a:lnTo>
                    <a:pt x="5026494" y="0"/>
                  </a:lnTo>
                </a:path>
                <a:path w="5453380">
                  <a:moveTo>
                    <a:pt x="5032590" y="0"/>
                  </a:moveTo>
                  <a:lnTo>
                    <a:pt x="5037150" y="0"/>
                  </a:lnTo>
                </a:path>
                <a:path w="5453380">
                  <a:moveTo>
                    <a:pt x="5043246" y="0"/>
                  </a:moveTo>
                  <a:lnTo>
                    <a:pt x="5047818" y="0"/>
                  </a:lnTo>
                </a:path>
                <a:path w="5453380">
                  <a:moveTo>
                    <a:pt x="5053914" y="0"/>
                  </a:moveTo>
                  <a:lnTo>
                    <a:pt x="5058486" y="0"/>
                  </a:lnTo>
                </a:path>
                <a:path w="5453380">
                  <a:moveTo>
                    <a:pt x="5064569" y="0"/>
                  </a:moveTo>
                  <a:lnTo>
                    <a:pt x="5069141" y="0"/>
                  </a:lnTo>
                </a:path>
                <a:path w="5453380">
                  <a:moveTo>
                    <a:pt x="5075237" y="0"/>
                  </a:moveTo>
                  <a:lnTo>
                    <a:pt x="5079809" y="0"/>
                  </a:lnTo>
                </a:path>
                <a:path w="5453380">
                  <a:moveTo>
                    <a:pt x="5085892" y="0"/>
                  </a:moveTo>
                  <a:lnTo>
                    <a:pt x="5090464" y="0"/>
                  </a:lnTo>
                </a:path>
                <a:path w="5453380">
                  <a:moveTo>
                    <a:pt x="5096560" y="0"/>
                  </a:moveTo>
                  <a:lnTo>
                    <a:pt x="5101132" y="0"/>
                  </a:lnTo>
                </a:path>
                <a:path w="5453380">
                  <a:moveTo>
                    <a:pt x="5107216" y="0"/>
                  </a:moveTo>
                  <a:lnTo>
                    <a:pt x="5111788" y="0"/>
                  </a:lnTo>
                </a:path>
                <a:path w="5453380">
                  <a:moveTo>
                    <a:pt x="5117884" y="0"/>
                  </a:moveTo>
                  <a:lnTo>
                    <a:pt x="5122456" y="0"/>
                  </a:lnTo>
                </a:path>
                <a:path w="5453380">
                  <a:moveTo>
                    <a:pt x="5128552" y="0"/>
                  </a:moveTo>
                  <a:lnTo>
                    <a:pt x="5133111" y="0"/>
                  </a:lnTo>
                </a:path>
                <a:path w="5453380">
                  <a:moveTo>
                    <a:pt x="5139207" y="0"/>
                  </a:moveTo>
                  <a:lnTo>
                    <a:pt x="5143779" y="0"/>
                  </a:lnTo>
                </a:path>
                <a:path w="5453380">
                  <a:moveTo>
                    <a:pt x="5149875" y="0"/>
                  </a:moveTo>
                  <a:lnTo>
                    <a:pt x="5154434" y="0"/>
                  </a:lnTo>
                </a:path>
                <a:path w="5453380">
                  <a:moveTo>
                    <a:pt x="5160530" y="0"/>
                  </a:moveTo>
                  <a:lnTo>
                    <a:pt x="5165102" y="0"/>
                  </a:lnTo>
                </a:path>
                <a:path w="5453380">
                  <a:moveTo>
                    <a:pt x="5171198" y="0"/>
                  </a:moveTo>
                  <a:lnTo>
                    <a:pt x="5175770" y="0"/>
                  </a:lnTo>
                </a:path>
                <a:path w="5453380">
                  <a:moveTo>
                    <a:pt x="5181854" y="0"/>
                  </a:moveTo>
                  <a:lnTo>
                    <a:pt x="5186426" y="0"/>
                  </a:lnTo>
                </a:path>
                <a:path w="5453380">
                  <a:moveTo>
                    <a:pt x="5192521" y="0"/>
                  </a:moveTo>
                  <a:lnTo>
                    <a:pt x="5197094" y="0"/>
                  </a:lnTo>
                </a:path>
                <a:path w="5453380">
                  <a:moveTo>
                    <a:pt x="5203177" y="0"/>
                  </a:moveTo>
                  <a:lnTo>
                    <a:pt x="5207749" y="0"/>
                  </a:lnTo>
                </a:path>
                <a:path w="5453380">
                  <a:moveTo>
                    <a:pt x="5213845" y="0"/>
                  </a:moveTo>
                  <a:lnTo>
                    <a:pt x="5218417" y="0"/>
                  </a:lnTo>
                </a:path>
                <a:path w="5453380">
                  <a:moveTo>
                    <a:pt x="5224513" y="0"/>
                  </a:moveTo>
                  <a:lnTo>
                    <a:pt x="5229072" y="0"/>
                  </a:lnTo>
                </a:path>
                <a:path w="5453380">
                  <a:moveTo>
                    <a:pt x="5235168" y="0"/>
                  </a:moveTo>
                  <a:lnTo>
                    <a:pt x="5239740" y="0"/>
                  </a:lnTo>
                </a:path>
                <a:path w="5453380">
                  <a:moveTo>
                    <a:pt x="5245836" y="0"/>
                  </a:moveTo>
                  <a:lnTo>
                    <a:pt x="5250395" y="0"/>
                  </a:lnTo>
                </a:path>
                <a:path w="5453380">
                  <a:moveTo>
                    <a:pt x="5256491" y="0"/>
                  </a:moveTo>
                  <a:lnTo>
                    <a:pt x="5261063" y="0"/>
                  </a:lnTo>
                </a:path>
                <a:path w="5453380">
                  <a:moveTo>
                    <a:pt x="5267159" y="0"/>
                  </a:moveTo>
                  <a:lnTo>
                    <a:pt x="5271719" y="0"/>
                  </a:lnTo>
                </a:path>
                <a:path w="5453380">
                  <a:moveTo>
                    <a:pt x="5277815" y="0"/>
                  </a:moveTo>
                  <a:lnTo>
                    <a:pt x="5282387" y="0"/>
                  </a:lnTo>
                </a:path>
                <a:path w="5453380">
                  <a:moveTo>
                    <a:pt x="5288483" y="0"/>
                  </a:moveTo>
                  <a:lnTo>
                    <a:pt x="5293055" y="0"/>
                  </a:lnTo>
                </a:path>
                <a:path w="5453380">
                  <a:moveTo>
                    <a:pt x="5299138" y="0"/>
                  </a:moveTo>
                  <a:lnTo>
                    <a:pt x="5303710" y="0"/>
                  </a:lnTo>
                </a:path>
                <a:path w="5453380">
                  <a:moveTo>
                    <a:pt x="5309806" y="0"/>
                  </a:moveTo>
                  <a:lnTo>
                    <a:pt x="5314378" y="0"/>
                  </a:lnTo>
                </a:path>
                <a:path w="5453380">
                  <a:moveTo>
                    <a:pt x="5320461" y="0"/>
                  </a:moveTo>
                  <a:lnTo>
                    <a:pt x="5325033" y="0"/>
                  </a:lnTo>
                </a:path>
                <a:path w="5453380">
                  <a:moveTo>
                    <a:pt x="5331129" y="0"/>
                  </a:moveTo>
                  <a:lnTo>
                    <a:pt x="5335701" y="0"/>
                  </a:lnTo>
                </a:path>
                <a:path w="5453380">
                  <a:moveTo>
                    <a:pt x="5341797" y="0"/>
                  </a:moveTo>
                  <a:lnTo>
                    <a:pt x="5346357" y="0"/>
                  </a:lnTo>
                </a:path>
                <a:path w="5453380">
                  <a:moveTo>
                    <a:pt x="5352453" y="0"/>
                  </a:moveTo>
                  <a:lnTo>
                    <a:pt x="5357025" y="0"/>
                  </a:lnTo>
                </a:path>
                <a:path w="5453380">
                  <a:moveTo>
                    <a:pt x="5363121" y="0"/>
                  </a:moveTo>
                  <a:lnTo>
                    <a:pt x="5367680" y="0"/>
                  </a:lnTo>
                </a:path>
                <a:path w="5453380">
                  <a:moveTo>
                    <a:pt x="5373776" y="0"/>
                  </a:moveTo>
                  <a:lnTo>
                    <a:pt x="5378348" y="0"/>
                  </a:lnTo>
                </a:path>
                <a:path w="5453380">
                  <a:moveTo>
                    <a:pt x="5384444" y="0"/>
                  </a:moveTo>
                  <a:lnTo>
                    <a:pt x="5389016" y="0"/>
                  </a:lnTo>
                </a:path>
                <a:path w="5453380">
                  <a:moveTo>
                    <a:pt x="5395099" y="0"/>
                  </a:moveTo>
                  <a:lnTo>
                    <a:pt x="5399671" y="0"/>
                  </a:lnTo>
                </a:path>
                <a:path w="5453380">
                  <a:moveTo>
                    <a:pt x="5405767" y="0"/>
                  </a:moveTo>
                  <a:lnTo>
                    <a:pt x="5410339" y="0"/>
                  </a:lnTo>
                </a:path>
                <a:path w="5453380">
                  <a:moveTo>
                    <a:pt x="5416422" y="0"/>
                  </a:moveTo>
                  <a:lnTo>
                    <a:pt x="5420995" y="0"/>
                  </a:lnTo>
                </a:path>
                <a:path w="5453380">
                  <a:moveTo>
                    <a:pt x="5427091" y="0"/>
                  </a:moveTo>
                  <a:lnTo>
                    <a:pt x="5431663" y="0"/>
                  </a:lnTo>
                </a:path>
                <a:path w="5453380">
                  <a:moveTo>
                    <a:pt x="5437746" y="0"/>
                  </a:moveTo>
                  <a:lnTo>
                    <a:pt x="5442318" y="0"/>
                  </a:lnTo>
                </a:path>
                <a:path w="5453380">
                  <a:moveTo>
                    <a:pt x="5448414" y="0"/>
                  </a:moveTo>
                  <a:lnTo>
                    <a:pt x="5452986" y="0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782727" y="1377708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6"/>
                  </a:moveTo>
                  <a:lnTo>
                    <a:pt x="1524" y="2286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782727" y="1388364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5"/>
                  </a:moveTo>
                  <a:lnTo>
                    <a:pt x="1524" y="2285"/>
                  </a:lnTo>
                </a:path>
              </a:pathLst>
            </a:custGeom>
            <a:ln w="45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782727" y="1399019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5"/>
                  </a:moveTo>
                  <a:lnTo>
                    <a:pt x="1524" y="2285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782727" y="1409687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782727" y="1420342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782727" y="1430997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781202" y="1443932"/>
              <a:ext cx="3175" cy="10795"/>
            </a:xfrm>
            <a:custGeom>
              <a:avLst/>
              <a:gdLst/>
              <a:ahLst/>
              <a:cxnLst/>
              <a:rect l="l" t="t" r="r" b="b"/>
              <a:pathLst>
                <a:path w="3175" h="10794">
                  <a:moveTo>
                    <a:pt x="0" y="0"/>
                  </a:moveTo>
                  <a:lnTo>
                    <a:pt x="3048" y="0"/>
                  </a:lnTo>
                </a:path>
                <a:path w="3175" h="10794">
                  <a:moveTo>
                    <a:pt x="0" y="10655"/>
                  </a:moveTo>
                  <a:lnTo>
                    <a:pt x="3048" y="10655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781202" y="1465249"/>
              <a:ext cx="3175" cy="64135"/>
            </a:xfrm>
            <a:custGeom>
              <a:avLst/>
              <a:gdLst/>
              <a:ahLst/>
              <a:cxnLst/>
              <a:rect l="l" t="t" r="r" b="b"/>
              <a:pathLst>
                <a:path w="3175" h="64134">
                  <a:moveTo>
                    <a:pt x="0" y="0"/>
                  </a:moveTo>
                  <a:lnTo>
                    <a:pt x="3048" y="0"/>
                  </a:lnTo>
                </a:path>
                <a:path w="3175" h="64134">
                  <a:moveTo>
                    <a:pt x="0" y="10655"/>
                  </a:moveTo>
                  <a:lnTo>
                    <a:pt x="3048" y="10655"/>
                  </a:lnTo>
                </a:path>
                <a:path w="3175" h="64134">
                  <a:moveTo>
                    <a:pt x="0" y="21310"/>
                  </a:moveTo>
                  <a:lnTo>
                    <a:pt x="3048" y="21310"/>
                  </a:lnTo>
                </a:path>
                <a:path w="3175" h="64134">
                  <a:moveTo>
                    <a:pt x="0" y="31965"/>
                  </a:moveTo>
                  <a:lnTo>
                    <a:pt x="3048" y="31965"/>
                  </a:lnTo>
                </a:path>
                <a:path w="3175" h="64134">
                  <a:moveTo>
                    <a:pt x="0" y="42621"/>
                  </a:moveTo>
                  <a:lnTo>
                    <a:pt x="3048" y="42621"/>
                  </a:lnTo>
                </a:path>
                <a:path w="3175" h="64134">
                  <a:moveTo>
                    <a:pt x="0" y="53276"/>
                  </a:moveTo>
                  <a:lnTo>
                    <a:pt x="3048" y="53276"/>
                  </a:lnTo>
                </a:path>
                <a:path w="3175" h="64134">
                  <a:moveTo>
                    <a:pt x="0" y="63931"/>
                  </a:moveTo>
                  <a:lnTo>
                    <a:pt x="3048" y="63931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6782727" y="1537563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6782727" y="1548218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6782727" y="1558874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6782727" y="1569529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6781202" y="1582470"/>
              <a:ext cx="3175" cy="74930"/>
            </a:xfrm>
            <a:custGeom>
              <a:avLst/>
              <a:gdLst/>
              <a:ahLst/>
              <a:cxnLst/>
              <a:rect l="l" t="t" r="r" b="b"/>
              <a:pathLst>
                <a:path w="3175" h="74930">
                  <a:moveTo>
                    <a:pt x="0" y="0"/>
                  </a:moveTo>
                  <a:lnTo>
                    <a:pt x="3048" y="0"/>
                  </a:lnTo>
                </a:path>
                <a:path w="3175" h="74930">
                  <a:moveTo>
                    <a:pt x="0" y="10655"/>
                  </a:moveTo>
                  <a:lnTo>
                    <a:pt x="3048" y="10655"/>
                  </a:lnTo>
                </a:path>
                <a:path w="3175" h="74930">
                  <a:moveTo>
                    <a:pt x="0" y="21310"/>
                  </a:moveTo>
                  <a:lnTo>
                    <a:pt x="3048" y="21310"/>
                  </a:lnTo>
                </a:path>
                <a:path w="3175" h="74930">
                  <a:moveTo>
                    <a:pt x="0" y="31965"/>
                  </a:moveTo>
                  <a:lnTo>
                    <a:pt x="3048" y="31965"/>
                  </a:lnTo>
                </a:path>
                <a:path w="3175" h="74930">
                  <a:moveTo>
                    <a:pt x="0" y="42621"/>
                  </a:moveTo>
                  <a:lnTo>
                    <a:pt x="3048" y="42621"/>
                  </a:lnTo>
                </a:path>
                <a:path w="3175" h="74930">
                  <a:moveTo>
                    <a:pt x="0" y="53276"/>
                  </a:moveTo>
                  <a:lnTo>
                    <a:pt x="3048" y="53276"/>
                  </a:lnTo>
                </a:path>
                <a:path w="3175" h="74930">
                  <a:moveTo>
                    <a:pt x="0" y="63931"/>
                  </a:moveTo>
                  <a:lnTo>
                    <a:pt x="3048" y="63931"/>
                  </a:lnTo>
                </a:path>
                <a:path w="3175" h="74930">
                  <a:moveTo>
                    <a:pt x="0" y="74587"/>
                  </a:moveTo>
                  <a:lnTo>
                    <a:pt x="3048" y="74587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6781202" y="1667719"/>
              <a:ext cx="3175" cy="10795"/>
            </a:xfrm>
            <a:custGeom>
              <a:avLst/>
              <a:gdLst/>
              <a:ahLst/>
              <a:cxnLst/>
              <a:rect l="l" t="t" r="r" b="b"/>
              <a:pathLst>
                <a:path w="3175" h="10794">
                  <a:moveTo>
                    <a:pt x="0" y="0"/>
                  </a:moveTo>
                  <a:lnTo>
                    <a:pt x="3048" y="0"/>
                  </a:lnTo>
                </a:path>
                <a:path w="3175" h="10794">
                  <a:moveTo>
                    <a:pt x="0" y="10655"/>
                  </a:moveTo>
                  <a:lnTo>
                    <a:pt x="3048" y="10655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6782727" y="1686750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6782727" y="1697405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6782727" y="1708061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6782727" y="1718716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5"/>
                  </a:moveTo>
                  <a:lnTo>
                    <a:pt x="1524" y="2285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6782727" y="1729371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5"/>
                  </a:moveTo>
                  <a:lnTo>
                    <a:pt x="1524" y="2285"/>
                  </a:lnTo>
                </a:path>
              </a:pathLst>
            </a:custGeom>
            <a:ln w="45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6782727" y="1740027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6"/>
                  </a:moveTo>
                  <a:lnTo>
                    <a:pt x="1524" y="2286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6782727" y="1750682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5"/>
                  </a:moveTo>
                  <a:lnTo>
                    <a:pt x="1524" y="2285"/>
                  </a:lnTo>
                </a:path>
              </a:pathLst>
            </a:custGeom>
            <a:ln w="45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6782727" y="1761337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5"/>
                  </a:moveTo>
                  <a:lnTo>
                    <a:pt x="1524" y="2285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6782727" y="1771992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5"/>
                  </a:moveTo>
                  <a:lnTo>
                    <a:pt x="1524" y="2285"/>
                  </a:lnTo>
                </a:path>
              </a:pathLst>
            </a:custGeom>
            <a:ln w="45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1328216" y="1778088"/>
              <a:ext cx="5453380" cy="0"/>
            </a:xfrm>
            <a:custGeom>
              <a:avLst/>
              <a:gdLst/>
              <a:ahLst/>
              <a:cxnLst/>
              <a:rect l="l" t="t" r="r" b="b"/>
              <a:pathLst>
                <a:path w="5453380">
                  <a:moveTo>
                    <a:pt x="0" y="0"/>
                  </a:moveTo>
                  <a:lnTo>
                    <a:pt x="5452986" y="0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9" name="object 39"/>
          <p:cNvGrpSpPr/>
          <p:nvPr/>
        </p:nvGrpSpPr>
        <p:grpSpPr>
          <a:xfrm>
            <a:off x="818705" y="2606992"/>
            <a:ext cx="184785" cy="184785"/>
            <a:chOff x="818705" y="2606992"/>
            <a:chExt cx="184785" cy="184785"/>
          </a:xfrm>
        </p:grpSpPr>
        <p:sp>
          <p:nvSpPr>
            <p:cNvPr id="40" name="object 40"/>
            <p:cNvSpPr/>
            <p:nvPr/>
          </p:nvSpPr>
          <p:spPr>
            <a:xfrm>
              <a:off x="825563" y="2622981"/>
              <a:ext cx="177165" cy="154305"/>
            </a:xfrm>
            <a:custGeom>
              <a:avLst/>
              <a:gdLst/>
              <a:ahLst/>
              <a:cxnLst/>
              <a:rect l="l" t="t" r="r" b="b"/>
              <a:pathLst>
                <a:path w="177165" h="154305">
                  <a:moveTo>
                    <a:pt x="0" y="153758"/>
                  </a:moveTo>
                  <a:lnTo>
                    <a:pt x="176695" y="153758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375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8705" y="2606992"/>
              <a:ext cx="184315" cy="184213"/>
            </a:xfrm>
            <a:prstGeom prst="rect">
              <a:avLst/>
            </a:prstGeom>
          </p:spPr>
        </p:pic>
      </p:grpSp>
      <p:grpSp>
        <p:nvGrpSpPr>
          <p:cNvPr id="42" name="object 42"/>
          <p:cNvGrpSpPr/>
          <p:nvPr/>
        </p:nvGrpSpPr>
        <p:grpSpPr>
          <a:xfrm>
            <a:off x="818705" y="3998404"/>
            <a:ext cx="184785" cy="184785"/>
            <a:chOff x="818705" y="3998404"/>
            <a:chExt cx="184785" cy="184785"/>
          </a:xfrm>
        </p:grpSpPr>
        <p:sp>
          <p:nvSpPr>
            <p:cNvPr id="43" name="object 43"/>
            <p:cNvSpPr/>
            <p:nvPr/>
          </p:nvSpPr>
          <p:spPr>
            <a:xfrm>
              <a:off x="825563" y="4014393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34"/>
                  </a:moveTo>
                  <a:lnTo>
                    <a:pt x="176695" y="152234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18705" y="3998404"/>
              <a:ext cx="184315" cy="184213"/>
            </a:xfrm>
            <a:prstGeom prst="rect">
              <a:avLst/>
            </a:prstGeom>
          </p:spPr>
        </p:pic>
      </p:grpSp>
      <p:grpSp>
        <p:nvGrpSpPr>
          <p:cNvPr id="45" name="object 45"/>
          <p:cNvGrpSpPr/>
          <p:nvPr/>
        </p:nvGrpSpPr>
        <p:grpSpPr>
          <a:xfrm>
            <a:off x="818705" y="5324360"/>
            <a:ext cx="184785" cy="184785"/>
            <a:chOff x="818705" y="5324360"/>
            <a:chExt cx="184785" cy="184785"/>
          </a:xfrm>
        </p:grpSpPr>
        <p:sp>
          <p:nvSpPr>
            <p:cNvPr id="46" name="object 46"/>
            <p:cNvSpPr/>
            <p:nvPr/>
          </p:nvSpPr>
          <p:spPr>
            <a:xfrm>
              <a:off x="825563" y="5340349"/>
              <a:ext cx="177165" cy="154305"/>
            </a:xfrm>
            <a:custGeom>
              <a:avLst/>
              <a:gdLst/>
              <a:ahLst/>
              <a:cxnLst/>
              <a:rect l="l" t="t" r="r" b="b"/>
              <a:pathLst>
                <a:path w="177165" h="154304">
                  <a:moveTo>
                    <a:pt x="0" y="153758"/>
                  </a:moveTo>
                  <a:lnTo>
                    <a:pt x="176695" y="153758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375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18705" y="5324360"/>
              <a:ext cx="184315" cy="184213"/>
            </a:xfrm>
            <a:prstGeom prst="rect">
              <a:avLst/>
            </a:prstGeom>
          </p:spPr>
        </p:pic>
      </p:grpSp>
      <p:grpSp>
        <p:nvGrpSpPr>
          <p:cNvPr id="48" name="object 48"/>
          <p:cNvGrpSpPr/>
          <p:nvPr/>
        </p:nvGrpSpPr>
        <p:grpSpPr>
          <a:xfrm>
            <a:off x="818705" y="8787676"/>
            <a:ext cx="184785" cy="184785"/>
            <a:chOff x="818705" y="8787676"/>
            <a:chExt cx="184785" cy="184785"/>
          </a:xfrm>
        </p:grpSpPr>
        <p:sp>
          <p:nvSpPr>
            <p:cNvPr id="49" name="object 49"/>
            <p:cNvSpPr/>
            <p:nvPr/>
          </p:nvSpPr>
          <p:spPr>
            <a:xfrm>
              <a:off x="825563" y="8803665"/>
              <a:ext cx="177165" cy="154305"/>
            </a:xfrm>
            <a:custGeom>
              <a:avLst/>
              <a:gdLst/>
              <a:ahLst/>
              <a:cxnLst/>
              <a:rect l="l" t="t" r="r" b="b"/>
              <a:pathLst>
                <a:path w="177165" h="154304">
                  <a:moveTo>
                    <a:pt x="0" y="153746"/>
                  </a:moveTo>
                  <a:lnTo>
                    <a:pt x="176695" y="153746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374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0" name="object 5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8705" y="8787676"/>
              <a:ext cx="184315" cy="184200"/>
            </a:xfrm>
            <a:prstGeom prst="rect">
              <a:avLst/>
            </a:prstGeom>
          </p:spPr>
        </p:pic>
      </p:grpSp>
      <p:sp>
        <p:nvSpPr>
          <p:cNvPr id="51" name="object 51"/>
          <p:cNvSpPr txBox="1"/>
          <p:nvPr/>
        </p:nvSpPr>
        <p:spPr>
          <a:xfrm>
            <a:off x="706238" y="2045498"/>
            <a:ext cx="6142990" cy="78339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74320" indent="-262255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274955" algn="l"/>
              </a:tabLst>
            </a:pPr>
            <a:r>
              <a:rPr sz="1600" spc="-5" dirty="0">
                <a:latin typeface="HY헤드라인M"/>
                <a:cs typeface="HY헤드라인M"/>
              </a:rPr>
              <a:t>과제</a:t>
            </a:r>
            <a:r>
              <a:rPr sz="1600" spc="204" dirty="0">
                <a:latin typeface="HY헤드라인M"/>
                <a:cs typeface="HY헤드라인M"/>
              </a:rPr>
              <a:t> </a:t>
            </a:r>
            <a:r>
              <a:rPr sz="1600" dirty="0">
                <a:latin typeface="HY헤드라인M"/>
                <a:cs typeface="HY헤드라인M"/>
              </a:rPr>
              <a:t>개요</a:t>
            </a:r>
            <a:endParaRPr sz="1600">
              <a:latin typeface="HY헤드라인M"/>
              <a:cs typeface="HY헤드라인M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HY"/>
              <a:buAutoNum type="arabicPeriod"/>
            </a:pPr>
            <a:endParaRPr sz="1550">
              <a:latin typeface="HY헤드라인M"/>
              <a:cs typeface="HY헤드라인M"/>
            </a:endParaRPr>
          </a:p>
          <a:p>
            <a:pPr marL="420370">
              <a:lnSpc>
                <a:spcPct val="100000"/>
              </a:lnSpc>
            </a:pPr>
            <a:r>
              <a:rPr sz="1600" spc="-5" dirty="0">
                <a:latin typeface="HY울릉도M"/>
                <a:cs typeface="HY울릉도M"/>
              </a:rPr>
              <a:t>추진배경</a:t>
            </a:r>
            <a:endParaRPr sz="16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350">
              <a:latin typeface="HY울릉도M"/>
              <a:cs typeface="HY울릉도M"/>
            </a:endParaRPr>
          </a:p>
          <a:p>
            <a:pPr marL="572770" lvl="1" indent="-282575">
              <a:lnSpc>
                <a:spcPct val="100000"/>
              </a:lnSpc>
              <a:buFont typeface=""/>
              <a:buChar char="❍"/>
              <a:tabLst>
                <a:tab pos="573405" algn="l"/>
              </a:tabLst>
            </a:pPr>
            <a:r>
              <a:rPr sz="1500" spc="-20" dirty="0">
                <a:latin typeface="Palatino Linotype"/>
                <a:cs typeface="Palatino Linotype"/>
              </a:rPr>
              <a:t>’21</a:t>
            </a:r>
            <a:r>
              <a:rPr sz="1500" spc="-20" dirty="0">
                <a:latin typeface="휴먼명조"/>
                <a:cs typeface="휴먼명조"/>
              </a:rPr>
              <a:t>년도</a:t>
            </a:r>
            <a:r>
              <a:rPr sz="1500" spc="-7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감사원</a:t>
            </a:r>
            <a:r>
              <a:rPr sz="1500" spc="-70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기관운영감사</a:t>
            </a:r>
            <a:r>
              <a:rPr sz="1500" spc="-70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대응</a:t>
            </a:r>
            <a:r>
              <a:rPr sz="1500" spc="-7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필요</a:t>
            </a:r>
            <a:endParaRPr sz="1500">
              <a:latin typeface="휴먼명조"/>
              <a:cs typeface="휴먼명조"/>
            </a:endParaRPr>
          </a:p>
          <a:p>
            <a:pPr lvl="1">
              <a:lnSpc>
                <a:spcPct val="100000"/>
              </a:lnSpc>
              <a:buFont typeface=""/>
              <a:buChar char="❍"/>
            </a:pPr>
            <a:endParaRPr sz="1100">
              <a:latin typeface="휴먼명조"/>
              <a:cs typeface="휴먼명조"/>
            </a:endParaRPr>
          </a:p>
          <a:p>
            <a:pPr marL="572770" lvl="1" indent="-282575">
              <a:lnSpc>
                <a:spcPct val="100000"/>
              </a:lnSpc>
              <a:buFont typeface=""/>
              <a:buChar char="❍"/>
              <a:tabLst>
                <a:tab pos="573405" algn="l"/>
              </a:tabLst>
            </a:pPr>
            <a:r>
              <a:rPr sz="1500" spc="-25" dirty="0">
                <a:latin typeface="휴먼명조"/>
                <a:cs typeface="휴먼명조"/>
              </a:rPr>
              <a:t>연간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상시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감사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증가로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감사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업무담당자의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역량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강화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요구</a:t>
            </a:r>
            <a:endParaRPr sz="1500">
              <a:latin typeface="휴먼명조"/>
              <a:cs typeface="휴먼명조"/>
            </a:endParaRPr>
          </a:p>
          <a:p>
            <a:pPr lvl="1">
              <a:lnSpc>
                <a:spcPct val="100000"/>
              </a:lnSpc>
              <a:spcBef>
                <a:spcPts val="55"/>
              </a:spcBef>
              <a:buFont typeface=""/>
              <a:buChar char="❍"/>
            </a:pPr>
            <a:endParaRPr sz="1400">
              <a:latin typeface="휴먼명조"/>
              <a:cs typeface="휴먼명조"/>
            </a:endParaRPr>
          </a:p>
          <a:p>
            <a:pPr marL="420370">
              <a:lnSpc>
                <a:spcPct val="100000"/>
              </a:lnSpc>
              <a:spcBef>
                <a:spcPts val="5"/>
              </a:spcBef>
            </a:pPr>
            <a:r>
              <a:rPr sz="1600" spc="-5" dirty="0">
                <a:latin typeface="HY울릉도M"/>
                <a:cs typeface="HY울릉도M"/>
              </a:rPr>
              <a:t>추진근거</a:t>
            </a:r>
            <a:endParaRPr sz="16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250">
              <a:latin typeface="HY울릉도M"/>
              <a:cs typeface="HY울릉도M"/>
            </a:endParaRPr>
          </a:p>
          <a:p>
            <a:pPr marL="572770" lvl="1" indent="-282575">
              <a:lnSpc>
                <a:spcPct val="100000"/>
              </a:lnSpc>
              <a:buFont typeface=""/>
              <a:buChar char="❍"/>
              <a:tabLst>
                <a:tab pos="573405" algn="l"/>
              </a:tabLst>
            </a:pPr>
            <a:r>
              <a:rPr sz="1500" spc="-15" dirty="0">
                <a:latin typeface="Palatino Linotype"/>
                <a:cs typeface="Palatino Linotype"/>
              </a:rPr>
              <a:t>(</a:t>
            </a:r>
            <a:r>
              <a:rPr sz="1500" spc="-15" dirty="0">
                <a:latin typeface="휴먼명조"/>
                <a:cs typeface="휴먼명조"/>
              </a:rPr>
              <a:t>감사원</a:t>
            </a:r>
            <a:r>
              <a:rPr sz="1500" spc="-15" dirty="0">
                <a:latin typeface="Palatino Linotype"/>
                <a:cs typeface="Palatino Linotype"/>
              </a:rPr>
              <a:t>)</a:t>
            </a:r>
            <a:r>
              <a:rPr sz="1500" spc="-20" dirty="0">
                <a:latin typeface="안상수2006중간"/>
                <a:cs typeface="안상수2006중간"/>
              </a:rPr>
              <a:t>「</a:t>
            </a:r>
            <a:r>
              <a:rPr sz="1500" spc="-25" dirty="0">
                <a:latin typeface="휴먼명조"/>
                <a:cs typeface="휴먼명조"/>
              </a:rPr>
              <a:t>감사원법</a:t>
            </a:r>
            <a:r>
              <a:rPr sz="1500" spc="-20" dirty="0">
                <a:latin typeface="안상수2006중간"/>
                <a:cs typeface="안상수2006중간"/>
              </a:rPr>
              <a:t>」</a:t>
            </a:r>
            <a:r>
              <a:rPr sz="1500" spc="-20" dirty="0">
                <a:latin typeface="휴먼명조"/>
                <a:cs typeface="휴먼명조"/>
              </a:rPr>
              <a:t>및</a:t>
            </a:r>
            <a:r>
              <a:rPr sz="1500" spc="-30" dirty="0">
                <a:latin typeface="안상수2006중간"/>
                <a:cs typeface="안상수2006중간"/>
              </a:rPr>
              <a:t>「</a:t>
            </a:r>
            <a:r>
              <a:rPr sz="1500" spc="-15" dirty="0">
                <a:latin typeface="휴먼명조"/>
                <a:cs typeface="휴먼명조"/>
              </a:rPr>
              <a:t>공공감사에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10" dirty="0">
                <a:latin typeface="휴먼명조"/>
                <a:cs typeface="휴먼명조"/>
              </a:rPr>
              <a:t>관한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20" dirty="0">
                <a:latin typeface="휴먼명조"/>
                <a:cs typeface="휴먼명조"/>
              </a:rPr>
              <a:t>법률</a:t>
            </a:r>
            <a:r>
              <a:rPr sz="1500" spc="-5" dirty="0">
                <a:latin typeface="안상수2006중간"/>
                <a:cs typeface="안상수2006중간"/>
              </a:rPr>
              <a:t>」</a:t>
            </a:r>
            <a:endParaRPr sz="1500">
              <a:latin typeface="안상수2006중간"/>
              <a:cs typeface="안상수2006중간"/>
            </a:endParaRPr>
          </a:p>
          <a:p>
            <a:pPr lvl="1">
              <a:lnSpc>
                <a:spcPct val="100000"/>
              </a:lnSpc>
              <a:spcBef>
                <a:spcPts val="50"/>
              </a:spcBef>
              <a:buFont typeface=""/>
              <a:buChar char="❍"/>
            </a:pPr>
            <a:endParaRPr sz="1200">
              <a:latin typeface="안상수2006중간"/>
              <a:cs typeface="안상수2006중간"/>
            </a:endParaRPr>
          </a:p>
          <a:p>
            <a:pPr marL="572770" lvl="1" indent="-282575">
              <a:lnSpc>
                <a:spcPct val="100000"/>
              </a:lnSpc>
              <a:spcBef>
                <a:spcPts val="5"/>
              </a:spcBef>
              <a:buFont typeface=""/>
              <a:buChar char="❍"/>
              <a:tabLst>
                <a:tab pos="573405" algn="l"/>
              </a:tabLst>
            </a:pPr>
            <a:r>
              <a:rPr sz="1500" spc="-15" dirty="0">
                <a:latin typeface="Palatino Linotype"/>
                <a:cs typeface="Palatino Linotype"/>
              </a:rPr>
              <a:t>(</a:t>
            </a:r>
            <a:r>
              <a:rPr sz="1500" spc="-15" dirty="0">
                <a:latin typeface="휴먼명조"/>
                <a:cs typeface="휴먼명조"/>
              </a:rPr>
              <a:t>우리원</a:t>
            </a:r>
            <a:r>
              <a:rPr sz="1500" spc="-15" dirty="0">
                <a:latin typeface="Palatino Linotype"/>
                <a:cs typeface="Palatino Linotype"/>
              </a:rPr>
              <a:t>)</a:t>
            </a:r>
            <a:r>
              <a:rPr sz="1500" spc="-45" dirty="0">
                <a:latin typeface="안상수2006중간"/>
                <a:cs typeface="안상수2006중간"/>
              </a:rPr>
              <a:t>「</a:t>
            </a:r>
            <a:r>
              <a:rPr sz="1500" spc="-35" dirty="0">
                <a:latin typeface="휴먼명조"/>
                <a:cs typeface="휴먼명조"/>
              </a:rPr>
              <a:t>정관</a:t>
            </a:r>
            <a:r>
              <a:rPr sz="1500" spc="-45" dirty="0">
                <a:latin typeface="안상수2006중간"/>
                <a:cs typeface="안상수2006중간"/>
              </a:rPr>
              <a:t>」</a:t>
            </a:r>
            <a:r>
              <a:rPr sz="1500" spc="-20" dirty="0">
                <a:latin typeface="휴먼명조"/>
                <a:cs typeface="휴먼명조"/>
              </a:rPr>
              <a:t>제</a:t>
            </a:r>
            <a:r>
              <a:rPr sz="1500" spc="-20" dirty="0">
                <a:latin typeface="Palatino Linotype"/>
                <a:cs typeface="Palatino Linotype"/>
              </a:rPr>
              <a:t>13</a:t>
            </a:r>
            <a:r>
              <a:rPr sz="1500" spc="-20" dirty="0">
                <a:latin typeface="휴먼명조"/>
                <a:cs typeface="휴먼명조"/>
              </a:rPr>
              <a:t>조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제</a:t>
            </a:r>
            <a:r>
              <a:rPr sz="1500" spc="-25" dirty="0">
                <a:latin typeface="Palatino Linotype"/>
                <a:cs typeface="Palatino Linotype"/>
              </a:rPr>
              <a:t>4</a:t>
            </a:r>
            <a:r>
              <a:rPr sz="1500" spc="-25" dirty="0">
                <a:latin typeface="휴먼명조"/>
                <a:cs typeface="휴먼명조"/>
              </a:rPr>
              <a:t>항</a:t>
            </a:r>
            <a:r>
              <a:rPr sz="1300" spc="-25" dirty="0">
                <a:latin typeface="Palatino Linotype"/>
                <a:cs typeface="Palatino Linotype"/>
              </a:rPr>
              <a:t>(</a:t>
            </a:r>
            <a:r>
              <a:rPr sz="1300" spc="-25" dirty="0">
                <a:latin typeface="휴먼명조"/>
                <a:cs typeface="휴먼명조"/>
              </a:rPr>
              <a:t>감사의</a:t>
            </a:r>
            <a:r>
              <a:rPr sz="1300" spc="-45" dirty="0">
                <a:latin typeface="휴먼명조"/>
                <a:cs typeface="휴먼명조"/>
              </a:rPr>
              <a:t> </a:t>
            </a:r>
            <a:r>
              <a:rPr sz="1300" spc="-25" dirty="0">
                <a:latin typeface="휴먼명조"/>
                <a:cs typeface="휴먼명조"/>
              </a:rPr>
              <a:t>직무</a:t>
            </a:r>
            <a:r>
              <a:rPr sz="1300" spc="-25" dirty="0">
                <a:latin typeface="Palatino Linotype"/>
                <a:cs typeface="Palatino Linotype"/>
              </a:rPr>
              <a:t>)</a:t>
            </a:r>
            <a:r>
              <a:rPr sz="1300" dirty="0">
                <a:latin typeface="Palatino Linotype"/>
                <a:cs typeface="Palatino Linotype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및</a:t>
            </a:r>
            <a:r>
              <a:rPr sz="1500" spc="-45" dirty="0">
                <a:latin typeface="안상수2006중간"/>
                <a:cs typeface="안상수2006중간"/>
              </a:rPr>
              <a:t>「</a:t>
            </a:r>
            <a:r>
              <a:rPr sz="1500" spc="-40" dirty="0">
                <a:latin typeface="휴먼명조"/>
                <a:cs typeface="휴먼명조"/>
              </a:rPr>
              <a:t>감사규정</a:t>
            </a:r>
            <a:r>
              <a:rPr sz="1500" spc="-5" dirty="0">
                <a:latin typeface="안상수2006중간"/>
                <a:cs typeface="안상수2006중간"/>
              </a:rPr>
              <a:t>」</a:t>
            </a:r>
            <a:endParaRPr sz="1500">
              <a:latin typeface="안상수2006중간"/>
              <a:cs typeface="안상수2006중간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Font typeface=""/>
              <a:buChar char="❍"/>
            </a:pPr>
            <a:endParaRPr sz="1300">
              <a:latin typeface="안상수2006중간"/>
              <a:cs typeface="안상수2006중간"/>
            </a:endParaRPr>
          </a:p>
          <a:p>
            <a:pPr marL="420370">
              <a:lnSpc>
                <a:spcPct val="100000"/>
              </a:lnSpc>
            </a:pPr>
            <a:r>
              <a:rPr sz="1600" spc="-5" dirty="0">
                <a:latin typeface="HY울릉도M"/>
                <a:cs typeface="HY울릉도M"/>
              </a:rPr>
              <a:t>현황</a:t>
            </a:r>
            <a:r>
              <a:rPr sz="1600" spc="229" dirty="0">
                <a:latin typeface="HY울릉도M"/>
                <a:cs typeface="HY울릉도M"/>
              </a:rPr>
              <a:t> </a:t>
            </a:r>
            <a:r>
              <a:rPr sz="1600" spc="-5" dirty="0">
                <a:latin typeface="HY울릉도M"/>
                <a:cs typeface="HY울릉도M"/>
              </a:rPr>
              <a:t>및</a:t>
            </a:r>
            <a:r>
              <a:rPr sz="1600" spc="235" dirty="0">
                <a:latin typeface="HY울릉도M"/>
                <a:cs typeface="HY울릉도M"/>
              </a:rPr>
              <a:t> </a:t>
            </a:r>
            <a:r>
              <a:rPr sz="1600" spc="-5" dirty="0">
                <a:latin typeface="HY울릉도M"/>
                <a:cs typeface="HY울릉도M"/>
              </a:rPr>
              <a:t>문제점</a:t>
            </a:r>
            <a:endParaRPr sz="1600">
              <a:latin typeface="HY울릉도M"/>
              <a:cs typeface="HY울릉도M"/>
            </a:endParaRPr>
          </a:p>
          <a:p>
            <a:pPr marL="600075" marR="6350" lvl="1" indent="-303530" algn="just">
              <a:lnSpc>
                <a:spcPct val="133200"/>
              </a:lnSpc>
              <a:spcBef>
                <a:spcPts val="1155"/>
              </a:spcBef>
              <a:buFont typeface=""/>
              <a:buChar char="❍"/>
              <a:tabLst>
                <a:tab pos="600710" algn="l"/>
              </a:tabLst>
            </a:pPr>
            <a:r>
              <a:rPr sz="1500" spc="-80" dirty="0">
                <a:latin typeface="휴먼명조"/>
                <a:cs typeface="휴먼명조"/>
              </a:rPr>
              <a:t>감사담당자 </a:t>
            </a:r>
            <a:r>
              <a:rPr sz="1500" spc="-60" dirty="0">
                <a:latin typeface="Palatino Linotype"/>
                <a:cs typeface="Palatino Linotype"/>
              </a:rPr>
              <a:t>2</a:t>
            </a:r>
            <a:r>
              <a:rPr sz="1500" spc="-60" dirty="0">
                <a:latin typeface="휴먼명조"/>
                <a:cs typeface="휴먼명조"/>
              </a:rPr>
              <a:t>인으로 </a:t>
            </a:r>
            <a:r>
              <a:rPr sz="1500" spc="-75" dirty="0">
                <a:latin typeface="휴먼명조"/>
                <a:cs typeface="휴먼명조"/>
              </a:rPr>
              <a:t>외부감사 </a:t>
            </a:r>
            <a:r>
              <a:rPr sz="1500" spc="-45" dirty="0">
                <a:latin typeface="휴먼명조"/>
                <a:cs typeface="휴먼명조"/>
              </a:rPr>
              <a:t>수감 </a:t>
            </a:r>
            <a:r>
              <a:rPr sz="1500" spc="-65" dirty="0">
                <a:latin typeface="휴먼명조"/>
                <a:cs typeface="휴먼명조"/>
              </a:rPr>
              <a:t>대응을 </a:t>
            </a:r>
            <a:r>
              <a:rPr sz="1500" spc="-55" dirty="0">
                <a:latin typeface="휴먼명조"/>
                <a:cs typeface="휴먼명조"/>
              </a:rPr>
              <a:t>위한 자체 </a:t>
            </a:r>
            <a:r>
              <a:rPr sz="1500" spc="-25" dirty="0">
                <a:latin typeface="휴먼명조"/>
                <a:cs typeface="휴먼명조"/>
              </a:rPr>
              <a:t>역량강화를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105" dirty="0">
                <a:latin typeface="휴먼명조"/>
                <a:cs typeface="휴먼명조"/>
              </a:rPr>
              <a:t>통</a:t>
            </a:r>
            <a:r>
              <a:rPr sz="1500" spc="-5" dirty="0">
                <a:latin typeface="휴먼명조"/>
                <a:cs typeface="휴먼명조"/>
              </a:rPr>
              <a:t>해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105" dirty="0">
                <a:latin typeface="휴먼명조"/>
                <a:cs typeface="휴먼명조"/>
              </a:rPr>
              <a:t>적</a:t>
            </a:r>
            <a:r>
              <a:rPr sz="1500" spc="-5" dirty="0">
                <a:latin typeface="휴먼명조"/>
                <a:cs typeface="휴먼명조"/>
              </a:rPr>
              <a:t>기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대</a:t>
            </a:r>
            <a:r>
              <a:rPr sz="1500" spc="-5" dirty="0">
                <a:latin typeface="휴먼명조"/>
                <a:cs typeface="휴먼명조"/>
              </a:rPr>
              <a:t>응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105" dirty="0">
                <a:latin typeface="휴먼명조"/>
                <a:cs typeface="휴먼명조"/>
              </a:rPr>
              <a:t>노력</a:t>
            </a:r>
            <a:r>
              <a:rPr sz="1500" spc="-5" dirty="0">
                <a:latin typeface="휴먼명조"/>
                <a:cs typeface="휴먼명조"/>
              </a:rPr>
              <a:t>이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요</a:t>
            </a:r>
            <a:r>
              <a:rPr sz="1500" spc="-5" dirty="0">
                <a:latin typeface="휴먼명조"/>
                <a:cs typeface="휴먼명조"/>
              </a:rPr>
              <a:t>구</a:t>
            </a:r>
            <a:endParaRPr sz="1500">
              <a:latin typeface="휴먼명조"/>
              <a:cs typeface="휴먼명조"/>
            </a:endParaRPr>
          </a:p>
          <a:p>
            <a:pPr marL="591185" marR="5080" lvl="1" indent="-294005" algn="just">
              <a:lnSpc>
                <a:spcPct val="133200"/>
              </a:lnSpc>
              <a:spcBef>
                <a:spcPts val="995"/>
              </a:spcBef>
              <a:buFont typeface=""/>
              <a:buChar char="❍"/>
              <a:tabLst>
                <a:tab pos="591820" algn="l"/>
              </a:tabLst>
            </a:pPr>
            <a:r>
              <a:rPr sz="1500" spc="-45" dirty="0">
                <a:latin typeface="휴먼명조"/>
                <a:cs typeface="휴먼명조"/>
              </a:rPr>
              <a:t>계약의 </a:t>
            </a:r>
            <a:r>
              <a:rPr sz="1500" spc="-55" dirty="0">
                <a:latin typeface="휴먼명조"/>
                <a:cs typeface="휴먼명조"/>
              </a:rPr>
              <a:t>공정성</a:t>
            </a:r>
            <a:r>
              <a:rPr sz="1500" spc="-55" dirty="0">
                <a:latin typeface="안상수2006중간"/>
                <a:cs typeface="안상수2006중간"/>
              </a:rPr>
              <a:t>․</a:t>
            </a:r>
            <a:r>
              <a:rPr sz="1500" spc="-55" dirty="0">
                <a:latin typeface="휴먼명조"/>
                <a:cs typeface="휴먼명조"/>
              </a:rPr>
              <a:t>투명성 </a:t>
            </a:r>
            <a:r>
              <a:rPr sz="1500" spc="-45" dirty="0">
                <a:latin typeface="휴먼명조"/>
                <a:cs typeface="휴먼명조"/>
              </a:rPr>
              <a:t>제고를 위하여 </a:t>
            </a:r>
            <a:r>
              <a:rPr sz="1500" spc="-50" dirty="0">
                <a:latin typeface="휴먼명조"/>
                <a:cs typeface="휴먼명조"/>
              </a:rPr>
              <a:t>일상감사 </a:t>
            </a:r>
            <a:r>
              <a:rPr sz="1500" spc="-45" dirty="0">
                <a:latin typeface="휴먼명조"/>
                <a:cs typeface="휴먼명조"/>
              </a:rPr>
              <a:t>업무에 </a:t>
            </a:r>
            <a:r>
              <a:rPr sz="1500" spc="-50" dirty="0">
                <a:latin typeface="휴먼명조"/>
                <a:cs typeface="휴먼명조"/>
              </a:rPr>
              <a:t>공공구매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지원관리자 검토 절차</a:t>
            </a:r>
            <a:r>
              <a:rPr sz="1500" spc="-5" dirty="0">
                <a:latin typeface="Palatino Linotype"/>
                <a:cs typeface="Palatino Linotype"/>
              </a:rPr>
              <a:t>(‘</a:t>
            </a:r>
            <a:r>
              <a:rPr sz="1500" spc="-5" dirty="0">
                <a:latin typeface="휴먼명조"/>
                <a:cs typeface="휴먼명조"/>
              </a:rPr>
              <a:t>직접생산확인증명서</a:t>
            </a:r>
            <a:r>
              <a:rPr sz="1500" spc="-5" dirty="0">
                <a:latin typeface="Palatino Linotype"/>
                <a:cs typeface="Palatino Linotype"/>
              </a:rPr>
              <a:t>’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dirty="0">
                <a:latin typeface="휴먼명조"/>
                <a:cs typeface="휴먼명조"/>
              </a:rPr>
              <a:t>확인</a:t>
            </a:r>
            <a:r>
              <a:rPr sz="1500" dirty="0">
                <a:latin typeface="Palatino Linotype"/>
                <a:cs typeface="Palatino Linotype"/>
              </a:rPr>
              <a:t>)</a:t>
            </a:r>
            <a:r>
              <a:rPr sz="1500" dirty="0">
                <a:latin typeface="휴먼명조"/>
                <a:cs typeface="휴먼명조"/>
              </a:rPr>
              <a:t>를 </a:t>
            </a:r>
            <a:r>
              <a:rPr sz="1500" spc="-5" dirty="0">
                <a:latin typeface="휴먼명조"/>
                <a:cs typeface="휴먼명조"/>
              </a:rPr>
              <a:t>추가하여 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일상감사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업무의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증가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예상</a:t>
            </a:r>
            <a:endParaRPr sz="1500">
              <a:latin typeface="휴먼명조"/>
              <a:cs typeface="휴먼명조"/>
            </a:endParaRPr>
          </a:p>
          <a:p>
            <a:pPr marL="609600" marR="5080" lvl="1" indent="-312420" algn="just">
              <a:lnSpc>
                <a:spcPct val="133200"/>
              </a:lnSpc>
              <a:spcBef>
                <a:spcPts val="990"/>
              </a:spcBef>
              <a:buFont typeface=""/>
              <a:buChar char="❍"/>
              <a:tabLst>
                <a:tab pos="610235" algn="l"/>
              </a:tabLst>
            </a:pPr>
            <a:r>
              <a:rPr sz="1500" spc="80" dirty="0">
                <a:latin typeface="휴먼명조"/>
                <a:cs typeface="휴먼명조"/>
              </a:rPr>
              <a:t>감사업무를 </a:t>
            </a:r>
            <a:r>
              <a:rPr sz="1500" spc="75" dirty="0">
                <a:latin typeface="휴먼명조"/>
                <a:cs typeface="휴먼명조"/>
              </a:rPr>
              <a:t>지원하는 </a:t>
            </a:r>
            <a:r>
              <a:rPr sz="1500" spc="80" dirty="0">
                <a:latin typeface="휴먼명조"/>
                <a:cs typeface="휴먼명조"/>
              </a:rPr>
              <a:t>관리시스템 </a:t>
            </a:r>
            <a:r>
              <a:rPr sz="1500" spc="65" dirty="0">
                <a:latin typeface="휴먼명조"/>
                <a:cs typeface="휴먼명조"/>
              </a:rPr>
              <a:t>부재로 </a:t>
            </a:r>
            <a:r>
              <a:rPr sz="1500" spc="45" dirty="0">
                <a:latin typeface="휴먼명조"/>
                <a:cs typeface="휴먼명조"/>
              </a:rPr>
              <a:t>인한 </a:t>
            </a:r>
            <a:r>
              <a:rPr sz="1500" spc="80" dirty="0">
                <a:latin typeface="휴먼명조"/>
                <a:cs typeface="휴먼명조"/>
              </a:rPr>
              <a:t>감사계획</a:t>
            </a:r>
            <a:r>
              <a:rPr sz="1500" spc="80" dirty="0">
                <a:latin typeface="안상수2006중간"/>
                <a:cs typeface="안상수2006중간"/>
              </a:rPr>
              <a:t>․ </a:t>
            </a:r>
            <a:r>
              <a:rPr sz="1500" spc="85" dirty="0">
                <a:latin typeface="안상수2006중간"/>
                <a:cs typeface="안상수2006중간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수행</a:t>
            </a:r>
            <a:r>
              <a:rPr sz="1500" spc="-5" dirty="0">
                <a:latin typeface="안상수2006중간"/>
                <a:cs typeface="안상수2006중간"/>
              </a:rPr>
              <a:t>․</a:t>
            </a:r>
            <a:r>
              <a:rPr sz="1500" spc="-5" dirty="0">
                <a:latin typeface="휴먼명조"/>
                <a:cs typeface="휴먼명조"/>
              </a:rPr>
              <a:t>결과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등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관리체계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미흡으로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업무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효율성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저하</a:t>
            </a:r>
            <a:endParaRPr sz="1500">
              <a:latin typeface="휴먼명조"/>
              <a:cs typeface="휴먼명조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Font typeface=""/>
              <a:buChar char="❍"/>
            </a:pPr>
            <a:endParaRPr sz="1350">
              <a:latin typeface="휴먼명조"/>
              <a:cs typeface="휴먼명조"/>
            </a:endParaRPr>
          </a:p>
          <a:p>
            <a:pPr marL="274320" indent="-262255">
              <a:lnSpc>
                <a:spcPct val="100000"/>
              </a:lnSpc>
              <a:buAutoNum type="arabicPeriod" startAt="2"/>
              <a:tabLst>
                <a:tab pos="274955" algn="l"/>
              </a:tabLst>
            </a:pPr>
            <a:r>
              <a:rPr sz="1600" spc="-5" dirty="0">
                <a:latin typeface="HY헤드라인M"/>
                <a:cs typeface="HY헤드라인M"/>
              </a:rPr>
              <a:t>추진</a:t>
            </a:r>
            <a:r>
              <a:rPr sz="1600" spc="204" dirty="0">
                <a:latin typeface="HY헤드라인M"/>
                <a:cs typeface="HY헤드라인M"/>
              </a:rPr>
              <a:t> </a:t>
            </a:r>
            <a:r>
              <a:rPr sz="1600" dirty="0">
                <a:latin typeface="HY헤드라인M"/>
                <a:cs typeface="HY헤드라인M"/>
              </a:rPr>
              <a:t>계획</a:t>
            </a:r>
            <a:endParaRPr sz="1600">
              <a:latin typeface="HY헤드라인M"/>
              <a:cs typeface="HY헤드라인M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HY"/>
              <a:buAutoNum type="arabicPeriod" startAt="2"/>
            </a:pPr>
            <a:endParaRPr sz="1150">
              <a:latin typeface="HY헤드라인M"/>
              <a:cs typeface="HY헤드라인M"/>
            </a:endParaRPr>
          </a:p>
          <a:p>
            <a:pPr marL="394970">
              <a:lnSpc>
                <a:spcPct val="100000"/>
              </a:lnSpc>
            </a:pPr>
            <a:r>
              <a:rPr sz="1600" spc="-5" dirty="0">
                <a:latin typeface="HY울릉도M"/>
                <a:cs typeface="HY울릉도M"/>
              </a:rPr>
              <a:t>추진내용</a:t>
            </a:r>
            <a:endParaRPr sz="16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350">
              <a:latin typeface="HY울릉도M"/>
              <a:cs typeface="HY울릉도M"/>
            </a:endParaRPr>
          </a:p>
          <a:p>
            <a:pPr marL="582295" lvl="1" indent="-285750">
              <a:lnSpc>
                <a:spcPct val="100000"/>
              </a:lnSpc>
              <a:buFont typeface=""/>
              <a:buChar char="❍"/>
              <a:tabLst>
                <a:tab pos="582930" algn="l"/>
              </a:tabLst>
            </a:pPr>
            <a:r>
              <a:rPr sz="1500" spc="-5" dirty="0">
                <a:latin typeface="휴먼명조"/>
                <a:cs typeface="휴먼명조"/>
              </a:rPr>
              <a:t>감사원 기관운영감사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수감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대응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15" dirty="0">
                <a:latin typeface="휴먼명조"/>
                <a:cs typeface="휴먼명조"/>
              </a:rPr>
              <a:t>지원</a:t>
            </a:r>
            <a:r>
              <a:rPr sz="1500" spc="15" dirty="0">
                <a:latin typeface="Palatino Linotype"/>
                <a:cs typeface="Palatino Linotype"/>
              </a:rPr>
              <a:t>(1~4</a:t>
            </a:r>
            <a:r>
              <a:rPr sz="1500" spc="15" dirty="0">
                <a:latin typeface="휴먼명조"/>
                <a:cs typeface="휴먼명조"/>
              </a:rPr>
              <a:t>월</a:t>
            </a:r>
            <a:r>
              <a:rPr sz="1500" spc="15" dirty="0">
                <a:latin typeface="Palatino Linotype"/>
                <a:cs typeface="Palatino Linotype"/>
              </a:rPr>
              <a:t>)</a:t>
            </a:r>
            <a:endParaRPr sz="1500">
              <a:latin typeface="Palatino Linotype"/>
              <a:cs typeface="Palatino Linotype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150">
              <a:latin typeface="Palatino Linotype"/>
              <a:cs typeface="Palatino Linotype"/>
            </a:endParaRPr>
          </a:p>
          <a:p>
            <a:pPr marL="391795">
              <a:lnSpc>
                <a:spcPct val="100000"/>
              </a:lnSpc>
            </a:pPr>
            <a:r>
              <a:rPr sz="1500" spc="-5" dirty="0">
                <a:latin typeface="Palatino Linotype"/>
                <a:cs typeface="Palatino Linotype"/>
              </a:rPr>
              <a:t>-</a:t>
            </a:r>
            <a:r>
              <a:rPr sz="1500" spc="365" dirty="0">
                <a:latin typeface="Palatino Linotype"/>
                <a:cs typeface="Palatino Linotype"/>
              </a:rPr>
              <a:t> </a:t>
            </a:r>
            <a:r>
              <a:rPr sz="1500" spc="-10" dirty="0">
                <a:latin typeface="휴먼명조"/>
                <a:cs typeface="휴먼명조"/>
              </a:rPr>
              <a:t>우리</a:t>
            </a:r>
            <a:r>
              <a:rPr sz="1500" spc="-4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원</a:t>
            </a:r>
            <a:r>
              <a:rPr sz="1500" spc="-25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최초</a:t>
            </a:r>
            <a:r>
              <a:rPr sz="1500" spc="-20" dirty="0">
                <a:latin typeface="휴먼명조"/>
                <a:cs typeface="휴먼명조"/>
              </a:rPr>
              <a:t> 기관운영감사</a:t>
            </a:r>
            <a:r>
              <a:rPr sz="1500" spc="-40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수감에</a:t>
            </a:r>
            <a:r>
              <a:rPr sz="1500" spc="-40" dirty="0">
                <a:latin typeface="휴먼명조"/>
                <a:cs typeface="휴먼명조"/>
              </a:rPr>
              <a:t> </a:t>
            </a:r>
            <a:r>
              <a:rPr sz="1500" spc="-10" dirty="0">
                <a:latin typeface="휴먼명조"/>
                <a:cs typeface="휴먼명조"/>
              </a:rPr>
              <a:t>따른</a:t>
            </a:r>
            <a:r>
              <a:rPr sz="1500" spc="-35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대응체계</a:t>
            </a:r>
            <a:r>
              <a:rPr sz="1500" spc="-40" dirty="0">
                <a:latin typeface="휴먼명조"/>
                <a:cs typeface="휴먼명조"/>
              </a:rPr>
              <a:t> </a:t>
            </a:r>
            <a:r>
              <a:rPr sz="1500" spc="-10" dirty="0">
                <a:latin typeface="휴먼명조"/>
                <a:cs typeface="휴먼명조"/>
              </a:rPr>
              <a:t>확립</a:t>
            </a:r>
            <a:r>
              <a:rPr sz="1500" spc="-4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spc="-25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지원</a:t>
            </a:r>
            <a:endParaRPr sz="1500">
              <a:latin typeface="휴먼명조"/>
              <a:cs typeface="휴먼명조"/>
            </a:endParaRPr>
          </a:p>
        </p:txBody>
      </p:sp>
      <p:sp>
        <p:nvSpPr>
          <p:cNvPr id="52" name="object 5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2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18705" y="8574544"/>
            <a:ext cx="184785" cy="184785"/>
            <a:chOff x="818705" y="8574544"/>
            <a:chExt cx="184785" cy="184785"/>
          </a:xfrm>
        </p:grpSpPr>
        <p:sp>
          <p:nvSpPr>
            <p:cNvPr id="3" name="object 3"/>
            <p:cNvSpPr/>
            <p:nvPr/>
          </p:nvSpPr>
          <p:spPr>
            <a:xfrm>
              <a:off x="825563" y="8590534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34"/>
                  </a:moveTo>
                  <a:lnTo>
                    <a:pt x="176695" y="152234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18705" y="8574544"/>
              <a:ext cx="184315" cy="184213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984979" y="625158"/>
            <a:ext cx="5864225" cy="93395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03530" indent="-285750" algn="just">
              <a:lnSpc>
                <a:spcPct val="100000"/>
              </a:lnSpc>
              <a:spcBef>
                <a:spcPts val="95"/>
              </a:spcBef>
              <a:buFont typeface=""/>
              <a:buChar char="❍"/>
              <a:tabLst>
                <a:tab pos="304165" algn="l"/>
              </a:tabLst>
            </a:pPr>
            <a:r>
              <a:rPr sz="1500" spc="-5" dirty="0">
                <a:latin typeface="휴먼명조"/>
                <a:cs typeface="휴먼명조"/>
              </a:rPr>
              <a:t>일상감사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업무의</a:t>
            </a:r>
            <a:r>
              <a:rPr sz="1500" spc="-35" dirty="0">
                <a:latin typeface="휴먼명조"/>
                <a:cs typeface="휴먼명조"/>
              </a:rPr>
              <a:t> </a:t>
            </a:r>
            <a:r>
              <a:rPr sz="1500" spc="20" dirty="0">
                <a:latin typeface="휴먼명조"/>
                <a:cs typeface="휴먼명조"/>
              </a:rPr>
              <a:t>확대</a:t>
            </a:r>
            <a:r>
              <a:rPr sz="1500" spc="20" dirty="0">
                <a:latin typeface="Palatino Linotype"/>
                <a:cs typeface="Palatino Linotype"/>
              </a:rPr>
              <a:t>(~4</a:t>
            </a:r>
            <a:r>
              <a:rPr sz="1500" spc="20" dirty="0">
                <a:latin typeface="휴먼명조"/>
                <a:cs typeface="휴먼명조"/>
              </a:rPr>
              <a:t>월</a:t>
            </a:r>
            <a:r>
              <a:rPr sz="1500" spc="20" dirty="0">
                <a:latin typeface="Palatino Linotype"/>
                <a:cs typeface="Palatino Linotype"/>
              </a:rPr>
              <a:t>)</a:t>
            </a:r>
            <a:endParaRPr sz="1500">
              <a:latin typeface="Palatino Linotype"/>
              <a:cs typeface="Palatino Linotype"/>
            </a:endParaRPr>
          </a:p>
          <a:p>
            <a:pPr marL="271145" indent="-158750" algn="just">
              <a:lnSpc>
                <a:spcPct val="100000"/>
              </a:lnSpc>
              <a:spcBef>
                <a:spcPts val="1390"/>
              </a:spcBef>
              <a:buFont typeface="Palatino Linotype"/>
              <a:buChar char="-"/>
              <a:tabLst>
                <a:tab pos="271780" algn="l"/>
              </a:tabLst>
            </a:pPr>
            <a:r>
              <a:rPr sz="1500" spc="-5" dirty="0">
                <a:latin typeface="휴먼명조"/>
                <a:cs typeface="휴먼명조"/>
              </a:rPr>
              <a:t>일상감사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체크리스트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항목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확대에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따른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사전점검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체계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강화</a:t>
            </a:r>
            <a:endParaRPr sz="1500">
              <a:latin typeface="휴먼명조"/>
              <a:cs typeface="휴먼명조"/>
            </a:endParaRPr>
          </a:p>
          <a:p>
            <a:pPr marL="499745" marR="5080" lvl="1" indent="-291465" algn="just">
              <a:lnSpc>
                <a:spcPct val="149800"/>
              </a:lnSpc>
              <a:spcBef>
                <a:spcPts val="505"/>
              </a:spcBef>
              <a:buFont typeface="Times New Roman"/>
              <a:buChar char="•"/>
              <a:tabLst>
                <a:tab pos="500380" algn="l"/>
              </a:tabLst>
            </a:pPr>
            <a:r>
              <a:rPr sz="1500" spc="-5" dirty="0">
                <a:latin typeface="휴먼명조"/>
                <a:cs typeface="휴먼명조"/>
              </a:rPr>
              <a:t>내용 </a:t>
            </a:r>
            <a:r>
              <a:rPr sz="1500" spc="-5" dirty="0">
                <a:latin typeface="Palatino Linotype"/>
                <a:cs typeface="Palatino Linotype"/>
              </a:rPr>
              <a:t>: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현재 </a:t>
            </a:r>
            <a:r>
              <a:rPr sz="1500" spc="-15" dirty="0">
                <a:latin typeface="휴먼명조"/>
                <a:cs typeface="휴먼명조"/>
              </a:rPr>
              <a:t>정보화사업분야</a:t>
            </a:r>
            <a:r>
              <a:rPr sz="1500" spc="-15" dirty="0">
                <a:latin typeface="Palatino Linotype"/>
                <a:cs typeface="Palatino Linotype"/>
              </a:rPr>
              <a:t>(10</a:t>
            </a:r>
            <a:r>
              <a:rPr sz="1500" spc="-15" dirty="0">
                <a:latin typeface="휴먼명조"/>
                <a:cs typeface="휴먼명조"/>
              </a:rPr>
              <a:t>개</a:t>
            </a:r>
            <a:r>
              <a:rPr sz="1500" spc="-15" dirty="0">
                <a:latin typeface="Palatino Linotype"/>
                <a:cs typeface="Palatino Linotype"/>
              </a:rPr>
              <a:t>),</a:t>
            </a:r>
            <a:r>
              <a:rPr sz="1500" spc="-10" dirty="0">
                <a:latin typeface="Palatino Linotype"/>
                <a:cs typeface="Palatino Linotype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사업추진 공통분야</a:t>
            </a:r>
            <a:r>
              <a:rPr sz="1500" spc="-15" dirty="0">
                <a:latin typeface="Palatino Linotype"/>
                <a:cs typeface="Palatino Linotype"/>
              </a:rPr>
              <a:t>(28</a:t>
            </a:r>
            <a:r>
              <a:rPr sz="1500" spc="-15" dirty="0">
                <a:latin typeface="휴먼명조"/>
                <a:cs typeface="휴먼명조"/>
              </a:rPr>
              <a:t>개</a:t>
            </a:r>
            <a:r>
              <a:rPr sz="1500" spc="-15" dirty="0">
                <a:latin typeface="Palatino Linotype"/>
                <a:cs typeface="Palatino Linotype"/>
              </a:rPr>
              <a:t>)</a:t>
            </a:r>
            <a:r>
              <a:rPr sz="1500" spc="-15" dirty="0">
                <a:latin typeface="휴먼명조"/>
                <a:cs typeface="휴먼명조"/>
              </a:rPr>
              <a:t>에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5" dirty="0">
                <a:latin typeface="휴먼명조"/>
                <a:cs typeface="휴먼명조"/>
              </a:rPr>
              <a:t>대한 </a:t>
            </a:r>
            <a:r>
              <a:rPr sz="1500" spc="20" dirty="0">
                <a:latin typeface="휴먼명조"/>
                <a:cs typeface="휴먼명조"/>
              </a:rPr>
              <a:t>검토항목 확대를 </a:t>
            </a:r>
            <a:r>
              <a:rPr sz="1500" spc="5" dirty="0">
                <a:latin typeface="휴먼명조"/>
                <a:cs typeface="휴먼명조"/>
              </a:rPr>
              <a:t>통해 </a:t>
            </a:r>
            <a:r>
              <a:rPr sz="1500" spc="20" dirty="0">
                <a:latin typeface="휴먼명조"/>
                <a:cs typeface="휴먼명조"/>
              </a:rPr>
              <a:t>일상감사 </a:t>
            </a:r>
            <a:r>
              <a:rPr sz="1500" spc="5" dirty="0">
                <a:latin typeface="휴먼명조"/>
                <a:cs typeface="휴먼명조"/>
              </a:rPr>
              <a:t>요청 </a:t>
            </a:r>
            <a:r>
              <a:rPr sz="1500" spc="-5" dirty="0">
                <a:latin typeface="휴먼명조"/>
                <a:cs typeface="휴먼명조"/>
              </a:rPr>
              <a:t>시 </a:t>
            </a:r>
            <a:r>
              <a:rPr sz="1500" spc="20" dirty="0">
                <a:latin typeface="휴먼명조"/>
                <a:cs typeface="휴먼명조"/>
              </a:rPr>
              <a:t>충분한 </a:t>
            </a:r>
            <a:r>
              <a:rPr sz="1500" spc="15" dirty="0">
                <a:latin typeface="휴먼명조"/>
                <a:cs typeface="휴먼명조"/>
              </a:rPr>
              <a:t>자체 </a:t>
            </a:r>
            <a:r>
              <a:rPr sz="1500" spc="2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사전점검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실시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한컴바탕"/>
                <a:cs typeface="한컴바탕"/>
              </a:rPr>
              <a:t>➠</a:t>
            </a:r>
            <a:r>
              <a:rPr sz="1500" spc="254" dirty="0">
                <a:latin typeface="한컴바탕"/>
                <a:cs typeface="한컴바탕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일상감사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업무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효율성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향상</a:t>
            </a:r>
            <a:endParaRPr sz="1500">
              <a:latin typeface="휴먼명조"/>
              <a:cs typeface="휴먼명조"/>
            </a:endParaRPr>
          </a:p>
          <a:p>
            <a:pPr marL="271145" indent="-158750">
              <a:lnSpc>
                <a:spcPct val="100000"/>
              </a:lnSpc>
              <a:spcBef>
                <a:spcPts val="1400"/>
              </a:spcBef>
              <a:buFont typeface="Palatino Linotype"/>
              <a:buChar char="-"/>
              <a:tabLst>
                <a:tab pos="271780" algn="l"/>
              </a:tabLst>
            </a:pPr>
            <a:r>
              <a:rPr sz="1500" spc="-5" dirty="0">
                <a:latin typeface="휴먼명조"/>
                <a:cs typeface="휴먼명조"/>
              </a:rPr>
              <a:t>공공구매지원관리자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검토</a:t>
            </a:r>
            <a:r>
              <a:rPr sz="1500" spc="-2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절차</a:t>
            </a:r>
            <a:endParaRPr sz="1500">
              <a:latin typeface="휴먼명조"/>
              <a:cs typeface="휴먼명조"/>
            </a:endParaRPr>
          </a:p>
          <a:p>
            <a:pPr marL="518159" marR="5080" lvl="1" indent="-309245">
              <a:lnSpc>
                <a:spcPct val="149800"/>
              </a:lnSpc>
              <a:spcBef>
                <a:spcPts val="490"/>
              </a:spcBef>
              <a:buFont typeface="Times New Roman"/>
              <a:buChar char="•"/>
              <a:tabLst>
                <a:tab pos="537845" algn="l"/>
                <a:tab pos="538480" algn="l"/>
                <a:tab pos="1076960" algn="l"/>
                <a:tab pos="1270635" algn="l"/>
                <a:tab pos="3394075" algn="l"/>
                <a:tab pos="4328795" algn="l"/>
                <a:tab pos="5462270" algn="l"/>
              </a:tabLst>
            </a:pPr>
            <a:r>
              <a:rPr sz="1500" spc="55" dirty="0">
                <a:latin typeface="휴먼명조"/>
                <a:cs typeface="휴먼명조"/>
              </a:rPr>
              <a:t>내</a:t>
            </a:r>
            <a:r>
              <a:rPr sz="1500" spc="-5" dirty="0">
                <a:latin typeface="휴먼명조"/>
                <a:cs typeface="휴먼명조"/>
              </a:rPr>
              <a:t>용</a:t>
            </a:r>
            <a:r>
              <a:rPr sz="1500" dirty="0">
                <a:latin typeface="휴먼명조"/>
                <a:cs typeface="휴먼명조"/>
              </a:rPr>
              <a:t>	</a:t>
            </a:r>
            <a:r>
              <a:rPr sz="1500" spc="-5" dirty="0">
                <a:latin typeface="Palatino Linotype"/>
                <a:cs typeface="Palatino Linotype"/>
              </a:rPr>
              <a:t>:</a:t>
            </a:r>
            <a:r>
              <a:rPr sz="1500" dirty="0">
                <a:latin typeface="Palatino Linotype"/>
                <a:cs typeface="Palatino Linotype"/>
              </a:rPr>
              <a:t>	</a:t>
            </a:r>
            <a:r>
              <a:rPr sz="1500" spc="55" dirty="0">
                <a:latin typeface="휴먼명조"/>
                <a:cs typeface="휴먼명조"/>
              </a:rPr>
              <a:t>공공구매지원관리자</a:t>
            </a:r>
            <a:r>
              <a:rPr sz="1500" spc="-5" dirty="0">
                <a:latin typeface="휴먼명조"/>
                <a:cs typeface="휴먼명조"/>
              </a:rPr>
              <a:t>를</a:t>
            </a:r>
            <a:r>
              <a:rPr sz="1500" dirty="0">
                <a:latin typeface="휴먼명조"/>
                <a:cs typeface="휴먼명조"/>
              </a:rPr>
              <a:t>	</a:t>
            </a:r>
            <a:r>
              <a:rPr sz="1500" spc="55" dirty="0">
                <a:latin typeface="휴먼명조"/>
                <a:cs typeface="휴먼명조"/>
              </a:rPr>
              <a:t>지정하</a:t>
            </a:r>
            <a:r>
              <a:rPr sz="1500" spc="-5" dirty="0">
                <a:latin typeface="휴먼명조"/>
                <a:cs typeface="휴먼명조"/>
              </a:rPr>
              <a:t>여</a:t>
            </a:r>
            <a:r>
              <a:rPr sz="1500" dirty="0">
                <a:latin typeface="휴먼명조"/>
                <a:cs typeface="휴먼명조"/>
              </a:rPr>
              <a:t>	</a:t>
            </a:r>
            <a:r>
              <a:rPr sz="1500" spc="55" dirty="0">
                <a:latin typeface="휴먼명조"/>
                <a:cs typeface="휴먼명조"/>
              </a:rPr>
              <a:t>일상감사</a:t>
            </a:r>
            <a:r>
              <a:rPr sz="1500" spc="-5" dirty="0">
                <a:latin typeface="휴먼명조"/>
                <a:cs typeface="휴먼명조"/>
              </a:rPr>
              <a:t>를</a:t>
            </a:r>
            <a:r>
              <a:rPr sz="1500" dirty="0">
                <a:latin typeface="휴먼명조"/>
                <a:cs typeface="휴먼명조"/>
              </a:rPr>
              <a:t>	</a:t>
            </a:r>
            <a:r>
              <a:rPr sz="1500" spc="55" dirty="0">
                <a:latin typeface="휴먼명조"/>
                <a:cs typeface="휴먼명조"/>
              </a:rPr>
              <a:t>통</a:t>
            </a:r>
            <a:r>
              <a:rPr sz="1500" spc="-5" dirty="0">
                <a:latin typeface="휴먼명조"/>
                <a:cs typeface="휴먼명조"/>
              </a:rPr>
              <a:t>해  </a:t>
            </a:r>
            <a:r>
              <a:rPr sz="1500" spc="50" dirty="0">
                <a:latin typeface="휴먼명조"/>
                <a:cs typeface="휴먼명조"/>
              </a:rPr>
              <a:t>중소기업경쟁제품</a:t>
            </a:r>
            <a:r>
              <a:rPr sz="1500" spc="80" dirty="0">
                <a:latin typeface="휴먼명조"/>
                <a:cs typeface="휴먼명조"/>
              </a:rPr>
              <a:t> </a:t>
            </a:r>
            <a:r>
              <a:rPr sz="1500" spc="35" dirty="0">
                <a:latin typeface="휴먼명조"/>
                <a:cs typeface="휴먼명조"/>
              </a:rPr>
              <a:t>여부에</a:t>
            </a:r>
            <a:r>
              <a:rPr sz="1500" spc="70" dirty="0">
                <a:latin typeface="휴먼명조"/>
                <a:cs typeface="휴먼명조"/>
              </a:rPr>
              <a:t> </a:t>
            </a:r>
            <a:r>
              <a:rPr sz="1500" spc="25" dirty="0">
                <a:latin typeface="휴먼명조"/>
                <a:cs typeface="휴먼명조"/>
              </a:rPr>
              <a:t>대한</a:t>
            </a:r>
            <a:r>
              <a:rPr sz="1500" spc="85" dirty="0">
                <a:latin typeface="휴먼명조"/>
                <a:cs typeface="휴먼명조"/>
              </a:rPr>
              <a:t> </a:t>
            </a:r>
            <a:r>
              <a:rPr sz="1500" spc="25" dirty="0">
                <a:latin typeface="휴먼명조"/>
                <a:cs typeface="휴먼명조"/>
              </a:rPr>
              <a:t>확인</a:t>
            </a:r>
            <a:r>
              <a:rPr sz="1500" spc="80" dirty="0">
                <a:latin typeface="휴먼명조"/>
                <a:cs typeface="휴먼명조"/>
              </a:rPr>
              <a:t> </a:t>
            </a:r>
            <a:r>
              <a:rPr sz="1500" spc="25" dirty="0">
                <a:latin typeface="휴먼명조"/>
                <a:cs typeface="휴먼명조"/>
              </a:rPr>
              <a:t>절차</a:t>
            </a:r>
            <a:r>
              <a:rPr sz="1500" spc="75" dirty="0">
                <a:latin typeface="휴먼명조"/>
                <a:cs typeface="휴먼명조"/>
              </a:rPr>
              <a:t> </a:t>
            </a:r>
            <a:r>
              <a:rPr sz="1500" spc="25" dirty="0">
                <a:latin typeface="휴먼명조"/>
                <a:cs typeface="휴먼명조"/>
              </a:rPr>
              <a:t>도입</a:t>
            </a:r>
            <a:endParaRPr sz="1500">
              <a:latin typeface="휴먼명조"/>
              <a:cs typeface="휴먼명조"/>
            </a:endParaRPr>
          </a:p>
          <a:p>
            <a:pPr marL="835025" marR="6350" indent="-314325">
              <a:lnSpc>
                <a:spcPct val="149800"/>
              </a:lnSpc>
              <a:spcBef>
                <a:spcPts val="505"/>
              </a:spcBef>
            </a:pPr>
            <a:r>
              <a:rPr sz="1500" spc="-5" dirty="0">
                <a:latin typeface="한컴바탕"/>
                <a:cs typeface="한컴바탕"/>
              </a:rPr>
              <a:t>➠</a:t>
            </a:r>
            <a:r>
              <a:rPr sz="1500" spc="470" dirty="0">
                <a:latin typeface="한컴바탕"/>
                <a:cs typeface="한컴바탕"/>
              </a:rPr>
              <a:t> </a:t>
            </a:r>
            <a:r>
              <a:rPr sz="1500" spc="20" dirty="0">
                <a:latin typeface="휴먼명조"/>
                <a:cs typeface="휴먼명조"/>
              </a:rPr>
              <a:t>중</a:t>
            </a:r>
            <a:r>
              <a:rPr sz="1500" spc="20" dirty="0">
                <a:latin typeface="안상수2006중간"/>
                <a:cs typeface="안상수2006중간"/>
              </a:rPr>
              <a:t>․</a:t>
            </a:r>
            <a:r>
              <a:rPr sz="1500" spc="20" dirty="0">
                <a:latin typeface="휴먼명조"/>
                <a:cs typeface="휴먼명조"/>
              </a:rPr>
              <a:t>소기업제품</a:t>
            </a:r>
            <a:r>
              <a:rPr sz="1500" spc="204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공공구매제도</a:t>
            </a:r>
            <a:r>
              <a:rPr sz="1500" spc="22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이행</a:t>
            </a:r>
            <a:r>
              <a:rPr sz="1500" spc="204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spc="22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중</a:t>
            </a:r>
            <a:r>
              <a:rPr sz="1500" spc="-5" dirty="0">
                <a:latin typeface="안상수2006중간"/>
                <a:cs typeface="안상수2006중간"/>
              </a:rPr>
              <a:t>․</a:t>
            </a:r>
            <a:r>
              <a:rPr sz="1500" spc="-5" dirty="0">
                <a:latin typeface="휴먼명조"/>
                <a:cs typeface="휴먼명조"/>
              </a:rPr>
              <a:t>소기업자</a:t>
            </a:r>
            <a:r>
              <a:rPr sz="1500" spc="2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간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경쟁제도의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올바른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운영체계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확립</a:t>
            </a:r>
            <a:endParaRPr sz="15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300">
              <a:latin typeface="휴먼명조"/>
              <a:cs typeface="휴먼명조"/>
            </a:endParaRPr>
          </a:p>
          <a:p>
            <a:pPr marL="303530" indent="-285750" algn="just">
              <a:lnSpc>
                <a:spcPct val="100000"/>
              </a:lnSpc>
              <a:buFont typeface=""/>
              <a:buChar char="❍"/>
              <a:tabLst>
                <a:tab pos="304165" algn="l"/>
              </a:tabLst>
            </a:pPr>
            <a:r>
              <a:rPr sz="1500" spc="-5" dirty="0">
                <a:latin typeface="Palatino Linotype"/>
                <a:cs typeface="Palatino Linotype"/>
              </a:rPr>
              <a:t>e-</a:t>
            </a:r>
            <a:r>
              <a:rPr sz="1500" spc="-5" dirty="0">
                <a:latin typeface="휴먼명조"/>
                <a:cs typeface="휴먼명조"/>
              </a:rPr>
              <a:t>감사시스템</a:t>
            </a:r>
            <a:r>
              <a:rPr sz="1500" spc="-40" dirty="0">
                <a:latin typeface="휴먼명조"/>
                <a:cs typeface="휴먼명조"/>
              </a:rPr>
              <a:t> </a:t>
            </a:r>
            <a:r>
              <a:rPr sz="1500" spc="15" dirty="0">
                <a:latin typeface="휴먼명조"/>
                <a:cs typeface="휴먼명조"/>
              </a:rPr>
              <a:t>구축</a:t>
            </a:r>
            <a:r>
              <a:rPr sz="1500" spc="15" dirty="0">
                <a:latin typeface="Palatino Linotype"/>
                <a:cs typeface="Palatino Linotype"/>
              </a:rPr>
              <a:t>(~12</a:t>
            </a:r>
            <a:r>
              <a:rPr sz="1500" spc="15" dirty="0">
                <a:latin typeface="휴먼명조"/>
                <a:cs typeface="휴먼명조"/>
              </a:rPr>
              <a:t>월</a:t>
            </a:r>
            <a:r>
              <a:rPr sz="1500" spc="15" dirty="0">
                <a:latin typeface="Palatino Linotype"/>
                <a:cs typeface="Palatino Linotype"/>
              </a:rPr>
              <a:t>)</a:t>
            </a:r>
            <a:endParaRPr sz="1500">
              <a:latin typeface="Palatino Linotype"/>
              <a:cs typeface="Palatino Linotype"/>
            </a:endParaRPr>
          </a:p>
          <a:p>
            <a:pPr marL="303530" marR="6350" indent="-190500" algn="just">
              <a:lnSpc>
                <a:spcPct val="149800"/>
              </a:lnSpc>
              <a:spcBef>
                <a:spcPts val="505"/>
              </a:spcBef>
              <a:buFont typeface="Palatino Linotype"/>
              <a:buChar char="-"/>
              <a:tabLst>
                <a:tab pos="304165" algn="l"/>
              </a:tabLst>
            </a:pPr>
            <a:r>
              <a:rPr sz="1500" spc="-5" dirty="0">
                <a:latin typeface="휴먼명조"/>
                <a:cs typeface="휴먼명조"/>
              </a:rPr>
              <a:t>목적 </a:t>
            </a:r>
            <a:r>
              <a:rPr sz="1500" spc="-5" dirty="0">
                <a:latin typeface="Palatino Linotype"/>
                <a:cs typeface="Palatino Linotype"/>
              </a:rPr>
              <a:t>: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10" dirty="0">
                <a:latin typeface="휴먼명조"/>
                <a:cs typeface="휴먼명조"/>
              </a:rPr>
              <a:t>감사계획</a:t>
            </a:r>
            <a:r>
              <a:rPr sz="1500" spc="10" dirty="0">
                <a:latin typeface="안상수2006중간"/>
                <a:cs typeface="안상수2006중간"/>
              </a:rPr>
              <a:t>․</a:t>
            </a:r>
            <a:r>
              <a:rPr sz="1500" spc="10" dirty="0">
                <a:latin typeface="휴먼명조"/>
                <a:cs typeface="휴먼명조"/>
              </a:rPr>
              <a:t>실시</a:t>
            </a:r>
            <a:r>
              <a:rPr sz="1500" spc="10" dirty="0">
                <a:latin typeface="안상수2006중간"/>
                <a:cs typeface="안상수2006중간"/>
              </a:rPr>
              <a:t>․</a:t>
            </a:r>
            <a:r>
              <a:rPr sz="1500" spc="10" dirty="0">
                <a:latin typeface="휴먼명조"/>
                <a:cs typeface="휴먼명조"/>
              </a:rPr>
              <a:t>결과 </a:t>
            </a:r>
            <a:r>
              <a:rPr sz="1500" spc="-5" dirty="0">
                <a:latin typeface="휴먼명조"/>
                <a:cs typeface="휴먼명조"/>
              </a:rPr>
              <a:t>및 </a:t>
            </a:r>
            <a:r>
              <a:rPr sz="1500" spc="5" dirty="0">
                <a:latin typeface="휴먼명조"/>
                <a:cs typeface="휴먼명조"/>
              </a:rPr>
              <a:t>조치이행 </a:t>
            </a:r>
            <a:r>
              <a:rPr sz="1500" spc="-5" dirty="0">
                <a:latin typeface="휴먼명조"/>
                <a:cs typeface="휴먼명조"/>
              </a:rPr>
              <a:t>등 </a:t>
            </a:r>
            <a:r>
              <a:rPr sz="1500" spc="5" dirty="0">
                <a:latin typeface="휴먼명조"/>
                <a:cs typeface="휴먼명조"/>
              </a:rPr>
              <a:t>시스템을 </a:t>
            </a:r>
            <a:r>
              <a:rPr sz="1500" dirty="0">
                <a:latin typeface="휴먼명조"/>
                <a:cs typeface="휴먼명조"/>
              </a:rPr>
              <a:t>통한 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관리체계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구축</a:t>
            </a:r>
            <a:endParaRPr sz="1500">
              <a:latin typeface="휴먼명조"/>
              <a:cs typeface="휴먼명조"/>
            </a:endParaRPr>
          </a:p>
          <a:p>
            <a:pPr marL="278765" marR="5080" indent="-166370" algn="just">
              <a:lnSpc>
                <a:spcPct val="149800"/>
              </a:lnSpc>
              <a:spcBef>
                <a:spcPts val="500"/>
              </a:spcBef>
              <a:buFont typeface="Palatino Linotype"/>
              <a:buChar char="-"/>
              <a:tabLst>
                <a:tab pos="282575" algn="l"/>
              </a:tabLst>
            </a:pPr>
            <a:r>
              <a:rPr sz="1500" spc="-5" dirty="0">
                <a:latin typeface="휴먼명조"/>
                <a:cs typeface="휴먼명조"/>
              </a:rPr>
              <a:t>내용 </a:t>
            </a:r>
            <a:r>
              <a:rPr sz="1500" spc="-5" dirty="0">
                <a:latin typeface="Palatino Linotype"/>
                <a:cs typeface="Palatino Linotype"/>
              </a:rPr>
              <a:t>: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시스템을 활용한 감사대상 업무 발굴 및 선제적 대응을 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통한 자체감사 실시</a:t>
            </a:r>
            <a:r>
              <a:rPr sz="1500" spc="-5" dirty="0">
                <a:latin typeface="Palatino Linotype"/>
                <a:cs typeface="Palatino Linotype"/>
              </a:rPr>
              <a:t>,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외부감사 수감 시 대응체계 구축으로 감사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업무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혁신</a:t>
            </a:r>
            <a:r>
              <a:rPr sz="1500" spc="-5" dirty="0">
                <a:latin typeface="Palatino Linotype"/>
                <a:cs typeface="Palatino Linotype"/>
              </a:rPr>
              <a:t>,  </a:t>
            </a:r>
            <a:r>
              <a:rPr sz="1500" spc="-5" dirty="0">
                <a:latin typeface="휴먼명조"/>
                <a:cs typeface="휴먼명조"/>
              </a:rPr>
              <a:t>효율성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제고</a:t>
            </a:r>
            <a:endParaRPr sz="15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300">
              <a:latin typeface="휴먼명조"/>
              <a:cs typeface="휴먼명조"/>
            </a:endParaRPr>
          </a:p>
          <a:p>
            <a:pPr marL="303530" indent="-285750">
              <a:lnSpc>
                <a:spcPct val="100000"/>
              </a:lnSpc>
              <a:buFont typeface=""/>
              <a:buChar char="❍"/>
              <a:tabLst>
                <a:tab pos="304165" algn="l"/>
              </a:tabLst>
            </a:pPr>
            <a:r>
              <a:rPr sz="1500" spc="-5" dirty="0">
                <a:latin typeface="휴먼명조"/>
                <a:cs typeface="휴먼명조"/>
              </a:rPr>
              <a:t>감사 업무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효율성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 전문성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강화</a:t>
            </a:r>
            <a:endParaRPr sz="1500">
              <a:latin typeface="휴먼명조"/>
              <a:cs typeface="휴먼명조"/>
            </a:endParaRPr>
          </a:p>
          <a:p>
            <a:pPr marL="289560" indent="-165100">
              <a:lnSpc>
                <a:spcPct val="100000"/>
              </a:lnSpc>
              <a:spcBef>
                <a:spcPts val="1400"/>
              </a:spcBef>
              <a:buFont typeface="Palatino Linotype"/>
              <a:buChar char="-"/>
              <a:tabLst>
                <a:tab pos="290195" algn="l"/>
              </a:tabLst>
            </a:pPr>
            <a:r>
              <a:rPr sz="1500" spc="25" dirty="0">
                <a:latin typeface="휴먼명조"/>
                <a:cs typeface="휴먼명조"/>
              </a:rPr>
              <a:t>개인별</a:t>
            </a:r>
            <a:r>
              <a:rPr sz="1500" spc="55" dirty="0">
                <a:latin typeface="휴먼명조"/>
                <a:cs typeface="휴먼명조"/>
              </a:rPr>
              <a:t> </a:t>
            </a:r>
            <a:r>
              <a:rPr sz="1500" spc="20" dirty="0">
                <a:latin typeface="휴먼명조"/>
                <a:cs typeface="휴먼명조"/>
              </a:rPr>
              <a:t>연간</a:t>
            </a:r>
            <a:r>
              <a:rPr sz="1500" spc="60" dirty="0">
                <a:latin typeface="휴먼명조"/>
                <a:cs typeface="휴먼명조"/>
              </a:rPr>
              <a:t> </a:t>
            </a:r>
            <a:r>
              <a:rPr sz="1500" spc="15" dirty="0">
                <a:latin typeface="휴먼명조"/>
                <a:cs typeface="휴먼명조"/>
              </a:rPr>
              <a:t>감사</a:t>
            </a:r>
            <a:r>
              <a:rPr sz="1500" spc="60" dirty="0">
                <a:latin typeface="휴먼명조"/>
                <a:cs typeface="휴먼명조"/>
              </a:rPr>
              <a:t> </a:t>
            </a:r>
            <a:r>
              <a:rPr sz="1500" spc="20" dirty="0">
                <a:latin typeface="휴먼명조"/>
                <a:cs typeface="휴먼명조"/>
              </a:rPr>
              <a:t>관련</a:t>
            </a:r>
            <a:r>
              <a:rPr sz="1500" spc="55" dirty="0">
                <a:latin typeface="휴먼명조"/>
                <a:cs typeface="휴먼명조"/>
              </a:rPr>
              <a:t> </a:t>
            </a:r>
            <a:r>
              <a:rPr sz="1500" spc="20" dirty="0">
                <a:latin typeface="휴먼명조"/>
                <a:cs typeface="휴먼명조"/>
              </a:rPr>
              <a:t>교육</a:t>
            </a:r>
            <a:r>
              <a:rPr sz="1500" spc="60" dirty="0">
                <a:latin typeface="휴먼명조"/>
                <a:cs typeface="휴먼명조"/>
              </a:rPr>
              <a:t> </a:t>
            </a:r>
            <a:r>
              <a:rPr sz="1500" spc="15" dirty="0">
                <a:latin typeface="Palatino Linotype"/>
                <a:cs typeface="Palatino Linotype"/>
              </a:rPr>
              <a:t>60</a:t>
            </a:r>
            <a:r>
              <a:rPr sz="1500" spc="15" dirty="0">
                <a:latin typeface="휴먼명조"/>
                <a:cs typeface="휴먼명조"/>
              </a:rPr>
              <a:t>시간</a:t>
            </a:r>
            <a:r>
              <a:rPr sz="1500" spc="60" dirty="0">
                <a:latin typeface="휴먼명조"/>
                <a:cs typeface="휴먼명조"/>
              </a:rPr>
              <a:t> </a:t>
            </a:r>
            <a:r>
              <a:rPr sz="1500" spc="20" dirty="0">
                <a:latin typeface="휴먼명조"/>
                <a:cs typeface="휴먼명조"/>
              </a:rPr>
              <a:t>이상</a:t>
            </a:r>
            <a:r>
              <a:rPr sz="1500" spc="55" dirty="0">
                <a:latin typeface="휴먼명조"/>
                <a:cs typeface="휴먼명조"/>
              </a:rPr>
              <a:t> </a:t>
            </a:r>
            <a:r>
              <a:rPr sz="1500" spc="15" dirty="0">
                <a:latin typeface="휴먼명조"/>
                <a:cs typeface="휴먼명조"/>
              </a:rPr>
              <a:t>의무</a:t>
            </a:r>
            <a:r>
              <a:rPr sz="1500" spc="60" dirty="0">
                <a:latin typeface="휴먼명조"/>
                <a:cs typeface="휴먼명조"/>
              </a:rPr>
              <a:t> </a:t>
            </a:r>
            <a:r>
              <a:rPr sz="1500" spc="20" dirty="0">
                <a:latin typeface="휴먼명조"/>
                <a:cs typeface="휴먼명조"/>
              </a:rPr>
              <a:t>이수</a:t>
            </a:r>
            <a:endParaRPr sz="1500">
              <a:latin typeface="휴먼명조"/>
              <a:cs typeface="휴먼명조"/>
            </a:endParaRPr>
          </a:p>
          <a:p>
            <a:pPr marL="289560" indent="-165100">
              <a:lnSpc>
                <a:spcPct val="100000"/>
              </a:lnSpc>
              <a:spcBef>
                <a:spcPts val="1390"/>
              </a:spcBef>
              <a:buFont typeface="Palatino Linotype"/>
              <a:buChar char="-"/>
              <a:tabLst>
                <a:tab pos="290195" algn="l"/>
              </a:tabLst>
            </a:pPr>
            <a:r>
              <a:rPr sz="1500" spc="15" dirty="0">
                <a:latin typeface="휴먼명조"/>
                <a:cs typeface="휴먼명조"/>
              </a:rPr>
              <a:t>감사</a:t>
            </a:r>
            <a:r>
              <a:rPr sz="1500" spc="55" dirty="0">
                <a:latin typeface="휴먼명조"/>
                <a:cs typeface="휴먼명조"/>
              </a:rPr>
              <a:t> </a:t>
            </a:r>
            <a:r>
              <a:rPr sz="1500" spc="20" dirty="0">
                <a:latin typeface="휴먼명조"/>
                <a:cs typeface="휴먼명조"/>
              </a:rPr>
              <a:t>지적</a:t>
            </a:r>
            <a:r>
              <a:rPr sz="1500" spc="55" dirty="0">
                <a:latin typeface="휴먼명조"/>
                <a:cs typeface="휴먼명조"/>
              </a:rPr>
              <a:t> </a:t>
            </a:r>
            <a:r>
              <a:rPr sz="1500" spc="25" dirty="0">
                <a:latin typeface="휴먼명조"/>
                <a:cs typeface="휴먼명조"/>
              </a:rPr>
              <a:t>사항에</a:t>
            </a:r>
            <a:r>
              <a:rPr sz="1500" spc="60" dirty="0">
                <a:latin typeface="휴먼명조"/>
                <a:cs typeface="휴먼명조"/>
              </a:rPr>
              <a:t> </a:t>
            </a:r>
            <a:r>
              <a:rPr sz="1500" spc="20" dirty="0">
                <a:latin typeface="휴먼명조"/>
                <a:cs typeface="휴먼명조"/>
              </a:rPr>
              <a:t>대한</a:t>
            </a:r>
            <a:r>
              <a:rPr sz="1500" spc="55" dirty="0">
                <a:latin typeface="휴먼명조"/>
                <a:cs typeface="휴먼명조"/>
              </a:rPr>
              <a:t> </a:t>
            </a:r>
            <a:r>
              <a:rPr sz="1500" spc="30" dirty="0">
                <a:latin typeface="휴먼명조"/>
                <a:cs typeface="휴먼명조"/>
              </a:rPr>
              <a:t>자율점검</a:t>
            </a:r>
            <a:r>
              <a:rPr sz="1500" spc="55" dirty="0">
                <a:latin typeface="휴먼명조"/>
                <a:cs typeface="휴먼명조"/>
              </a:rPr>
              <a:t> </a:t>
            </a:r>
            <a:r>
              <a:rPr sz="1500" spc="30" dirty="0">
                <a:latin typeface="휴먼명조"/>
                <a:cs typeface="휴먼명조"/>
              </a:rPr>
              <a:t>체크리스트</a:t>
            </a:r>
            <a:r>
              <a:rPr sz="1500" spc="60" dirty="0">
                <a:latin typeface="휴먼명조"/>
                <a:cs typeface="휴먼명조"/>
              </a:rPr>
              <a:t> </a:t>
            </a:r>
            <a:r>
              <a:rPr sz="1500" spc="15" dirty="0">
                <a:latin typeface="휴먼명조"/>
                <a:cs typeface="휴먼명조"/>
              </a:rPr>
              <a:t>항목</a:t>
            </a:r>
            <a:r>
              <a:rPr sz="1500" spc="55" dirty="0">
                <a:latin typeface="휴먼명조"/>
                <a:cs typeface="휴먼명조"/>
              </a:rPr>
              <a:t> </a:t>
            </a:r>
            <a:r>
              <a:rPr sz="1500" spc="20" dirty="0">
                <a:latin typeface="휴먼명조"/>
                <a:cs typeface="휴먼명조"/>
              </a:rPr>
              <a:t>배포</a:t>
            </a:r>
            <a:endParaRPr sz="1500">
              <a:latin typeface="휴먼명조"/>
              <a:cs typeface="휴먼명조"/>
            </a:endParaRPr>
          </a:p>
          <a:p>
            <a:pPr marL="289560" indent="-165100">
              <a:lnSpc>
                <a:spcPct val="100000"/>
              </a:lnSpc>
              <a:spcBef>
                <a:spcPts val="1400"/>
              </a:spcBef>
              <a:buFont typeface="Palatino Linotype"/>
              <a:buChar char="-"/>
              <a:tabLst>
                <a:tab pos="290195" algn="l"/>
              </a:tabLst>
            </a:pPr>
            <a:r>
              <a:rPr sz="1500" spc="30" dirty="0">
                <a:latin typeface="휴먼명조"/>
                <a:cs typeface="휴먼명조"/>
              </a:rPr>
              <a:t>외부전문가</a:t>
            </a:r>
            <a:r>
              <a:rPr sz="1500" spc="55" dirty="0">
                <a:latin typeface="휴먼명조"/>
                <a:cs typeface="휴먼명조"/>
              </a:rPr>
              <a:t> </a:t>
            </a:r>
            <a:r>
              <a:rPr sz="1500" spc="25" dirty="0">
                <a:latin typeface="휴먼명조"/>
                <a:cs typeface="휴먼명조"/>
              </a:rPr>
              <a:t>자문을</a:t>
            </a:r>
            <a:r>
              <a:rPr sz="1500" spc="55" dirty="0">
                <a:latin typeface="휴먼명조"/>
                <a:cs typeface="휴먼명조"/>
              </a:rPr>
              <a:t> </a:t>
            </a:r>
            <a:r>
              <a:rPr sz="1500" spc="15" dirty="0">
                <a:latin typeface="휴먼명조"/>
                <a:cs typeface="휴먼명조"/>
              </a:rPr>
              <a:t>통한</a:t>
            </a:r>
            <a:r>
              <a:rPr sz="1500" spc="55" dirty="0">
                <a:latin typeface="휴먼명조"/>
                <a:cs typeface="휴먼명조"/>
              </a:rPr>
              <a:t> </a:t>
            </a:r>
            <a:r>
              <a:rPr sz="1500" spc="20" dirty="0">
                <a:latin typeface="휴먼명조"/>
                <a:cs typeface="휴먼명조"/>
              </a:rPr>
              <a:t>감사</a:t>
            </a:r>
            <a:r>
              <a:rPr sz="1500" spc="60" dirty="0">
                <a:latin typeface="휴먼명조"/>
                <a:cs typeface="휴먼명조"/>
              </a:rPr>
              <a:t> </a:t>
            </a:r>
            <a:r>
              <a:rPr sz="1500" spc="20" dirty="0">
                <a:latin typeface="휴먼명조"/>
                <a:cs typeface="휴먼명조"/>
              </a:rPr>
              <a:t>업무</a:t>
            </a:r>
            <a:r>
              <a:rPr sz="1500" spc="55" dirty="0">
                <a:latin typeface="휴먼명조"/>
                <a:cs typeface="휴먼명조"/>
              </a:rPr>
              <a:t> </a:t>
            </a:r>
            <a:r>
              <a:rPr sz="1500" spc="30" dirty="0">
                <a:latin typeface="휴먼명조"/>
                <a:cs typeface="휴먼명조"/>
              </a:rPr>
              <a:t>학습으로</a:t>
            </a:r>
            <a:r>
              <a:rPr sz="1500" spc="55" dirty="0">
                <a:latin typeface="휴먼명조"/>
                <a:cs typeface="휴먼명조"/>
              </a:rPr>
              <a:t> </a:t>
            </a:r>
            <a:r>
              <a:rPr sz="1500" spc="25" dirty="0">
                <a:latin typeface="휴먼명조"/>
                <a:cs typeface="휴먼명조"/>
              </a:rPr>
              <a:t>전문성</a:t>
            </a:r>
            <a:r>
              <a:rPr sz="1500" spc="60" dirty="0">
                <a:latin typeface="휴먼명조"/>
                <a:cs typeface="휴먼명조"/>
              </a:rPr>
              <a:t> </a:t>
            </a:r>
            <a:r>
              <a:rPr sz="1500" spc="20" dirty="0">
                <a:latin typeface="휴먼명조"/>
                <a:cs typeface="휴먼명조"/>
              </a:rPr>
              <a:t>강화</a:t>
            </a:r>
            <a:endParaRPr sz="15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400">
              <a:latin typeface="휴먼명조"/>
              <a:cs typeface="휴먼명조"/>
            </a:endParaRPr>
          </a:p>
          <a:p>
            <a:pPr marL="116205">
              <a:lnSpc>
                <a:spcPct val="100000"/>
              </a:lnSpc>
            </a:pPr>
            <a:r>
              <a:rPr sz="1600" spc="-5" dirty="0">
                <a:latin typeface="HY울릉도M"/>
                <a:cs typeface="HY울릉도M"/>
              </a:rPr>
              <a:t>기대효과</a:t>
            </a:r>
            <a:endParaRPr sz="16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450">
              <a:latin typeface="HY울릉도M"/>
              <a:cs typeface="HY울릉도M"/>
            </a:endParaRPr>
          </a:p>
          <a:p>
            <a:pPr marL="290830" indent="-278765">
              <a:lnSpc>
                <a:spcPct val="100000"/>
              </a:lnSpc>
              <a:buFont typeface=""/>
              <a:buChar char="❍"/>
              <a:tabLst>
                <a:tab pos="291465" algn="l"/>
              </a:tabLst>
            </a:pPr>
            <a:r>
              <a:rPr sz="1500" spc="-90" dirty="0">
                <a:latin typeface="휴먼명조"/>
                <a:cs typeface="휴먼명조"/>
              </a:rPr>
              <a:t>일</a:t>
            </a:r>
            <a:r>
              <a:rPr sz="1500" spc="-105" dirty="0">
                <a:latin typeface="휴먼명조"/>
                <a:cs typeface="휴먼명조"/>
              </a:rPr>
              <a:t>상감</a:t>
            </a:r>
            <a:r>
              <a:rPr sz="1500" spc="-5" dirty="0">
                <a:latin typeface="휴먼명조"/>
                <a:cs typeface="휴먼명조"/>
              </a:rPr>
              <a:t>사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업</a:t>
            </a:r>
            <a:r>
              <a:rPr sz="1500" spc="-105" dirty="0">
                <a:latin typeface="휴먼명조"/>
                <a:cs typeface="휴먼명조"/>
              </a:rPr>
              <a:t>무</a:t>
            </a:r>
            <a:r>
              <a:rPr sz="1500" spc="-5" dirty="0">
                <a:latin typeface="휴먼명조"/>
                <a:cs typeface="휴먼명조"/>
              </a:rPr>
              <a:t>의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105" dirty="0">
                <a:latin typeface="휴먼명조"/>
                <a:cs typeface="휴먼명조"/>
              </a:rPr>
              <a:t>확</a:t>
            </a:r>
            <a:r>
              <a:rPr sz="1500" spc="-5" dirty="0">
                <a:latin typeface="휴먼명조"/>
                <a:cs typeface="휴먼명조"/>
              </a:rPr>
              <a:t>대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50" dirty="0">
                <a:latin typeface="Palatino Linotype"/>
                <a:cs typeface="Palatino Linotype"/>
              </a:rPr>
              <a:t>e</a:t>
            </a:r>
            <a:r>
              <a:rPr sz="1500" spc="-35" dirty="0">
                <a:latin typeface="Palatino Linotype"/>
                <a:cs typeface="Palatino Linotype"/>
              </a:rPr>
              <a:t>-</a:t>
            </a:r>
            <a:r>
              <a:rPr sz="1500" spc="-90" dirty="0">
                <a:latin typeface="휴먼명조"/>
                <a:cs typeface="휴먼명조"/>
              </a:rPr>
              <a:t>감</a:t>
            </a:r>
            <a:r>
              <a:rPr sz="1500" spc="-105" dirty="0">
                <a:latin typeface="휴먼명조"/>
                <a:cs typeface="휴먼명조"/>
              </a:rPr>
              <a:t>사시</a:t>
            </a:r>
            <a:r>
              <a:rPr sz="1500" spc="-90" dirty="0">
                <a:latin typeface="휴먼명조"/>
                <a:cs typeface="휴먼명조"/>
              </a:rPr>
              <a:t>스</a:t>
            </a:r>
            <a:r>
              <a:rPr sz="1500" spc="-5" dirty="0">
                <a:latin typeface="휴먼명조"/>
                <a:cs typeface="휴먼명조"/>
              </a:rPr>
              <a:t>템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105" dirty="0">
                <a:latin typeface="휴먼명조"/>
                <a:cs typeface="휴먼명조"/>
              </a:rPr>
              <a:t>도입</a:t>
            </a:r>
            <a:r>
              <a:rPr sz="1500" spc="-5" dirty="0">
                <a:latin typeface="휴먼명조"/>
                <a:cs typeface="휴먼명조"/>
              </a:rPr>
              <a:t>을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통</a:t>
            </a:r>
            <a:r>
              <a:rPr sz="1500" spc="-5" dirty="0">
                <a:latin typeface="휴먼명조"/>
                <a:cs typeface="휴먼명조"/>
              </a:rPr>
              <a:t>한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105" dirty="0">
                <a:latin typeface="휴먼명조"/>
                <a:cs typeface="휴먼명조"/>
              </a:rPr>
              <a:t>내부</a:t>
            </a:r>
            <a:r>
              <a:rPr sz="1500" spc="-90" dirty="0">
                <a:latin typeface="휴먼명조"/>
                <a:cs typeface="휴먼명조"/>
              </a:rPr>
              <a:t>통</a:t>
            </a:r>
            <a:r>
              <a:rPr sz="1500" spc="-5" dirty="0">
                <a:latin typeface="휴먼명조"/>
                <a:cs typeface="휴먼명조"/>
              </a:rPr>
              <a:t>제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105" dirty="0">
                <a:latin typeface="휴먼명조"/>
                <a:cs typeface="휴먼명조"/>
              </a:rPr>
              <a:t>강</a:t>
            </a:r>
            <a:r>
              <a:rPr sz="1500" spc="-5" dirty="0">
                <a:latin typeface="휴먼명조"/>
                <a:cs typeface="휴먼명조"/>
              </a:rPr>
              <a:t>화</a:t>
            </a:r>
            <a:endParaRPr sz="1500">
              <a:latin typeface="휴먼명조"/>
              <a:cs typeface="휴먼명조"/>
            </a:endParaRPr>
          </a:p>
          <a:p>
            <a:pPr marL="297180" marR="6350" indent="-285115">
              <a:lnSpc>
                <a:spcPct val="149800"/>
              </a:lnSpc>
              <a:spcBef>
                <a:spcPts val="204"/>
              </a:spcBef>
              <a:buFont typeface=""/>
              <a:buChar char="❍"/>
              <a:tabLst>
                <a:tab pos="297815" algn="l"/>
              </a:tabLst>
            </a:pPr>
            <a:r>
              <a:rPr sz="1500" spc="-5" dirty="0">
                <a:latin typeface="휴먼명조"/>
                <a:cs typeface="휴먼명조"/>
              </a:rPr>
              <a:t>감사업무</a:t>
            </a:r>
            <a:r>
              <a:rPr sz="1500" spc="2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담당자의</a:t>
            </a:r>
            <a:r>
              <a:rPr sz="1500" spc="-25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전문 </a:t>
            </a:r>
            <a:r>
              <a:rPr sz="1500" spc="-30" dirty="0">
                <a:latin typeface="휴먼명조"/>
                <a:cs typeface="휴먼명조"/>
              </a:rPr>
              <a:t>교육이수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외부전문가의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협업을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통한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전문지식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습득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한컴바탕"/>
                <a:cs typeface="한컴바탕"/>
              </a:rPr>
              <a:t>➠</a:t>
            </a:r>
            <a:r>
              <a:rPr sz="1500" spc="250" dirty="0">
                <a:latin typeface="한컴바탕"/>
                <a:cs typeface="한컴바탕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외부감사</a:t>
            </a:r>
            <a:r>
              <a:rPr sz="1500" spc="-40" dirty="0">
                <a:latin typeface="휴먼명조"/>
                <a:cs typeface="휴먼명조"/>
              </a:rPr>
              <a:t> </a:t>
            </a:r>
            <a:r>
              <a:rPr sz="1500" spc="-10" dirty="0">
                <a:latin typeface="휴먼명조"/>
                <a:cs typeface="휴먼명조"/>
              </a:rPr>
              <a:t>수감</a:t>
            </a:r>
            <a:r>
              <a:rPr sz="1500" spc="-45" dirty="0">
                <a:latin typeface="휴먼명조"/>
                <a:cs typeface="휴먼명조"/>
              </a:rPr>
              <a:t> </a:t>
            </a:r>
            <a:r>
              <a:rPr sz="1500" spc="-10" dirty="0">
                <a:latin typeface="휴먼명조"/>
                <a:cs typeface="휴먼명조"/>
              </a:rPr>
              <a:t>대응</a:t>
            </a:r>
            <a:r>
              <a:rPr sz="1500" spc="-4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spc="-40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자체감사</a:t>
            </a:r>
            <a:r>
              <a:rPr sz="1500" spc="-25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전문성</a:t>
            </a:r>
            <a:r>
              <a:rPr sz="1500" spc="-45" dirty="0">
                <a:latin typeface="휴먼명조"/>
                <a:cs typeface="휴먼명조"/>
              </a:rPr>
              <a:t> </a:t>
            </a:r>
            <a:r>
              <a:rPr sz="1500" spc="-10" dirty="0">
                <a:latin typeface="휴먼명조"/>
                <a:cs typeface="휴먼명조"/>
              </a:rPr>
              <a:t>확보</a:t>
            </a:r>
            <a:endParaRPr sz="1500">
              <a:latin typeface="휴먼명조"/>
              <a:cs typeface="휴먼명조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3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4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706238" y="762168"/>
            <a:ext cx="1201420" cy="268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HY헤드라인M"/>
                <a:cs typeface="HY헤드라인M"/>
              </a:rPr>
              <a:t>3.</a:t>
            </a:r>
            <a:r>
              <a:rPr sz="1600" spc="210" dirty="0">
                <a:latin typeface="HY헤드라인M"/>
                <a:cs typeface="HY헤드라인M"/>
              </a:rPr>
              <a:t> </a:t>
            </a:r>
            <a:r>
              <a:rPr sz="1600" spc="-5" dirty="0">
                <a:latin typeface="HY헤드라인M"/>
                <a:cs typeface="HY헤드라인M"/>
              </a:rPr>
              <a:t>추진</a:t>
            </a:r>
            <a:r>
              <a:rPr sz="1600" spc="225" dirty="0">
                <a:latin typeface="HY헤드라인M"/>
                <a:cs typeface="HY헤드라인M"/>
              </a:rPr>
              <a:t> </a:t>
            </a:r>
            <a:r>
              <a:rPr sz="1600" dirty="0">
                <a:latin typeface="HY헤드라인M"/>
                <a:cs typeface="HY헤드라인M"/>
              </a:rPr>
              <a:t>일정</a:t>
            </a:r>
            <a:endParaRPr sz="1600">
              <a:latin typeface="HY헤드라인M"/>
              <a:cs typeface="HY헤드라인M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728078" y="1219390"/>
          <a:ext cx="6062345" cy="12534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358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87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68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81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1686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1686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2575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296849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  <a:spcBef>
                          <a:spcPts val="5"/>
                        </a:spcBef>
                        <a:tabLst>
                          <a:tab pos="310515" algn="l"/>
                        </a:tabLst>
                      </a:pP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구	분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gridSpan="12">
                  <a:txBody>
                    <a:bodyPr/>
                    <a:lstStyle/>
                    <a:p>
                      <a:pPr marR="635"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월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5016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57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1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2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3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4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5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6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7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8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9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spc="-25" dirty="0">
                          <a:latin typeface="맑은 고딕"/>
                          <a:cs typeface="맑은 고딕"/>
                        </a:rPr>
                        <a:t>10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spc="-25" dirty="0">
                          <a:latin typeface="맑은 고딕"/>
                          <a:cs typeface="맑은 고딕"/>
                        </a:rPr>
                        <a:t>11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spc="-25" dirty="0">
                          <a:latin typeface="맑은 고딕"/>
                          <a:cs typeface="맑은 고딕"/>
                        </a:rPr>
                        <a:t>12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6094">
                <a:tc gridSpan="13">
                  <a:txBody>
                    <a:bodyPr/>
                    <a:lstStyle/>
                    <a:p>
                      <a:pPr marL="77470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외부감사</a:t>
                      </a:r>
                      <a:r>
                        <a:rPr sz="1200" b="1" spc="1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대응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895" marB="0"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E6ED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794">
                <a:tc>
                  <a:txBody>
                    <a:bodyPr/>
                    <a:lstStyle/>
                    <a:p>
                      <a:pPr marL="149225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sz="1100" spc="-5" dirty="0">
                          <a:latin typeface="맑은 고딕"/>
                          <a:cs typeface="맑은 고딕"/>
                        </a:rPr>
                        <a:t>감사원</a:t>
                      </a:r>
                      <a:r>
                        <a:rPr sz="1100" spc="12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기관운영감사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9017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731126" y="2470746"/>
            <a:ext cx="6059805" cy="295910"/>
          </a:xfrm>
          <a:prstGeom prst="rect">
            <a:avLst/>
          </a:prstGeom>
          <a:solidFill>
            <a:srgbClr val="E6EDF6"/>
          </a:solidFill>
        </p:spPr>
        <p:txBody>
          <a:bodyPr vert="horz" wrap="square" lIns="0" tIns="48260" rIns="0" bIns="0" rtlCol="0">
            <a:spAutoFit/>
          </a:bodyPr>
          <a:lstStyle/>
          <a:p>
            <a:pPr marL="77470">
              <a:lnSpc>
                <a:spcPct val="100000"/>
              </a:lnSpc>
              <a:spcBef>
                <a:spcPts val="380"/>
              </a:spcBef>
            </a:pPr>
            <a:r>
              <a:rPr sz="1200" b="1" spc="-5" dirty="0">
                <a:latin typeface="맑은 고딕"/>
                <a:cs typeface="맑은 고딕"/>
              </a:rPr>
              <a:t>일상감사</a:t>
            </a:r>
            <a:r>
              <a:rPr sz="1200" b="1" spc="160" dirty="0">
                <a:latin typeface="맑은 고딕"/>
                <a:cs typeface="맑은 고딕"/>
              </a:rPr>
              <a:t> </a:t>
            </a:r>
            <a:r>
              <a:rPr sz="1200" b="1" spc="-5" dirty="0">
                <a:latin typeface="맑은 고딕"/>
                <a:cs typeface="맑은 고딕"/>
              </a:rPr>
              <a:t>체크리스트</a:t>
            </a:r>
            <a:r>
              <a:rPr sz="1200" b="1" spc="165" dirty="0">
                <a:latin typeface="맑은 고딕"/>
                <a:cs typeface="맑은 고딕"/>
              </a:rPr>
              <a:t> </a:t>
            </a:r>
            <a:r>
              <a:rPr sz="1200" b="1" spc="-5" dirty="0">
                <a:latin typeface="맑은 고딕"/>
                <a:cs typeface="맑은 고딕"/>
              </a:rPr>
              <a:t>항목</a:t>
            </a:r>
            <a:r>
              <a:rPr sz="1200" b="1" spc="160" dirty="0">
                <a:latin typeface="맑은 고딕"/>
                <a:cs typeface="맑은 고딕"/>
              </a:rPr>
              <a:t> </a:t>
            </a:r>
            <a:r>
              <a:rPr sz="1200" b="1" spc="-5" dirty="0">
                <a:latin typeface="맑은 고딕"/>
                <a:cs typeface="맑은 고딕"/>
              </a:rPr>
              <a:t>확대</a:t>
            </a:r>
            <a:endParaRPr sz="1200">
              <a:latin typeface="맑은 고딕"/>
              <a:cs typeface="맑은 고딕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729602" y="2764561"/>
          <a:ext cx="6064250" cy="7219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3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87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68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81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1686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1686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2575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359270">
                <a:tc>
                  <a:txBody>
                    <a:bodyPr/>
                    <a:lstStyle/>
                    <a:p>
                      <a:pPr marL="149225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sz="1100" dirty="0">
                          <a:latin typeface="맑은 고딕"/>
                          <a:cs typeface="맑은 고딕"/>
                        </a:rPr>
                        <a:t>확대</a:t>
                      </a:r>
                      <a:r>
                        <a:rPr sz="1100" spc="13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검토</a:t>
                      </a:r>
                      <a:r>
                        <a:rPr sz="1100" spc="13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(반복</a:t>
                      </a:r>
                      <a:r>
                        <a:rPr sz="1100" spc="1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지적사항</a:t>
                      </a:r>
                      <a:r>
                        <a:rPr sz="1100" spc="13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등)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8826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9270">
                <a:tc>
                  <a:txBody>
                    <a:bodyPr/>
                    <a:lstStyle/>
                    <a:p>
                      <a:pPr marL="149225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sz="1100" dirty="0">
                          <a:latin typeface="맑은 고딕"/>
                          <a:cs typeface="맑은 고딕"/>
                        </a:rPr>
                        <a:t>체크리스트</a:t>
                      </a:r>
                      <a:r>
                        <a:rPr sz="1100" spc="114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개선</a:t>
                      </a:r>
                      <a:r>
                        <a:rPr sz="1100" spc="12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배포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8826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731126" y="3484626"/>
            <a:ext cx="6059805" cy="297180"/>
          </a:xfrm>
          <a:prstGeom prst="rect">
            <a:avLst/>
          </a:prstGeom>
          <a:solidFill>
            <a:srgbClr val="E6EDF6"/>
          </a:solidFill>
        </p:spPr>
        <p:txBody>
          <a:bodyPr vert="horz" wrap="square" lIns="0" tIns="48260" rIns="0" bIns="0" rtlCol="0">
            <a:spAutoFit/>
          </a:bodyPr>
          <a:lstStyle/>
          <a:p>
            <a:pPr marL="77470">
              <a:lnSpc>
                <a:spcPct val="100000"/>
              </a:lnSpc>
              <a:spcBef>
                <a:spcPts val="380"/>
              </a:spcBef>
            </a:pPr>
            <a:r>
              <a:rPr sz="1200" b="1" spc="-5" dirty="0">
                <a:latin typeface="맑은 고딕"/>
                <a:cs typeface="맑은 고딕"/>
              </a:rPr>
              <a:t>e-감사시스템</a:t>
            </a:r>
            <a:r>
              <a:rPr sz="1200" b="1" spc="125" dirty="0">
                <a:latin typeface="맑은 고딕"/>
                <a:cs typeface="맑은 고딕"/>
              </a:rPr>
              <a:t> </a:t>
            </a:r>
            <a:r>
              <a:rPr sz="1200" b="1" spc="-5" dirty="0">
                <a:latin typeface="맑은 고딕"/>
                <a:cs typeface="맑은 고딕"/>
              </a:rPr>
              <a:t>구축</a:t>
            </a:r>
            <a:endParaRPr sz="1200">
              <a:latin typeface="맑은 고딕"/>
              <a:cs typeface="맑은 고딕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724274" y="3779951"/>
          <a:ext cx="6057265" cy="21659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3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87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68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81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1686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1686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1686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359270">
                <a:tc>
                  <a:txBody>
                    <a:bodyPr/>
                    <a:lstStyle/>
                    <a:p>
                      <a:pPr marL="149225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sz="1100" spc="-5" dirty="0">
                          <a:latin typeface="맑은 고딕"/>
                          <a:cs typeface="맑은 고딕"/>
                        </a:rPr>
                        <a:t>사업계획</a:t>
                      </a:r>
                      <a:r>
                        <a:rPr sz="1100" spc="10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수립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8826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9270">
                <a:tc>
                  <a:txBody>
                    <a:bodyPr/>
                    <a:lstStyle/>
                    <a:p>
                      <a:pPr marL="149225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sz="1100" spc="-5" dirty="0">
                          <a:latin typeface="맑은 고딕"/>
                          <a:cs typeface="맑은 고딕"/>
                        </a:rPr>
                        <a:t>사전검토</a:t>
                      </a:r>
                      <a:r>
                        <a:rPr sz="1100" spc="12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100" spc="14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일상감사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8826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9270">
                <a:tc>
                  <a:txBody>
                    <a:bodyPr/>
                    <a:lstStyle/>
                    <a:p>
                      <a:pPr marL="149225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sz="1100" spc="-5" dirty="0">
                          <a:latin typeface="맑은 고딕"/>
                          <a:cs typeface="맑은 고딕"/>
                        </a:rPr>
                        <a:t>사업발주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8826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9270">
                <a:tc>
                  <a:txBody>
                    <a:bodyPr/>
                    <a:lstStyle/>
                    <a:p>
                      <a:pPr marL="149225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sz="1100" spc="-5" dirty="0">
                          <a:latin typeface="맑은 고딕"/>
                          <a:cs typeface="맑은 고딕"/>
                        </a:rPr>
                        <a:t>시스템</a:t>
                      </a:r>
                      <a:r>
                        <a:rPr sz="1100" spc="11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구축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8826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9282">
                <a:tc>
                  <a:txBody>
                    <a:bodyPr/>
                    <a:lstStyle/>
                    <a:p>
                      <a:pPr marL="149225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sz="1100" dirty="0">
                          <a:latin typeface="맑은 고딕"/>
                          <a:cs typeface="맑은 고딕"/>
                        </a:rPr>
                        <a:t>오픈</a:t>
                      </a:r>
                      <a:r>
                        <a:rPr sz="1100" spc="12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100" spc="12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안정화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8826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781">
                <a:tc>
                  <a:txBody>
                    <a:bodyPr/>
                    <a:lstStyle/>
                    <a:p>
                      <a:pPr marL="149225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sz="1100" spc="-5" dirty="0">
                          <a:latin typeface="맑은 고딕"/>
                          <a:cs typeface="맑은 고딕"/>
                        </a:rPr>
                        <a:t>인수인계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9017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37222" y="607415"/>
            <a:ext cx="429895" cy="400685"/>
          </a:xfrm>
          <a:prstGeom prst="rect">
            <a:avLst/>
          </a:prstGeom>
          <a:solidFill>
            <a:srgbClr val="BFDFDB"/>
          </a:solidFill>
        </p:spPr>
        <p:txBody>
          <a:bodyPr vert="horz" wrap="square" lIns="0" tIns="6731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530"/>
              </a:spcBef>
            </a:pPr>
            <a:r>
              <a:rPr sz="1600" b="1" spc="-5" dirty="0">
                <a:latin typeface="맑은 고딕"/>
                <a:cs typeface="맑은 고딕"/>
              </a:rPr>
              <a:t>2</a:t>
            </a:r>
            <a:endParaRPr sz="1600">
              <a:latin typeface="맑은 고딕"/>
              <a:cs typeface="맑은 고딕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28216" y="646471"/>
            <a:ext cx="545465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7780">
              <a:lnSpc>
                <a:spcPct val="100000"/>
              </a:lnSpc>
              <a:spcBef>
                <a:spcPts val="95"/>
              </a:spcBef>
            </a:pPr>
            <a:r>
              <a:rPr sz="1800" b="1" spc="-55" dirty="0">
                <a:latin typeface="HY울릉도M"/>
                <a:cs typeface="HY울릉도M"/>
              </a:rPr>
              <a:t>청렴도</a:t>
            </a:r>
            <a:r>
              <a:rPr sz="1800" b="1" spc="100" dirty="0">
                <a:latin typeface="HY울릉도M"/>
                <a:cs typeface="HY울릉도M"/>
              </a:rPr>
              <a:t> </a:t>
            </a:r>
            <a:r>
              <a:rPr sz="1800" b="1" spc="-55" dirty="0">
                <a:latin typeface="HY울릉도M"/>
                <a:cs typeface="HY울릉도M"/>
              </a:rPr>
              <a:t>제고를</a:t>
            </a:r>
            <a:r>
              <a:rPr sz="1800" b="1" spc="105" dirty="0">
                <a:latin typeface="HY울릉도M"/>
                <a:cs typeface="HY울릉도M"/>
              </a:rPr>
              <a:t> </a:t>
            </a:r>
            <a:r>
              <a:rPr sz="1800" b="1" spc="-40" dirty="0">
                <a:latin typeface="HY울릉도M"/>
                <a:cs typeface="HY울릉도M"/>
              </a:rPr>
              <a:t>위한</a:t>
            </a:r>
            <a:r>
              <a:rPr sz="1800" b="1" spc="100" dirty="0">
                <a:latin typeface="HY울릉도M"/>
                <a:cs typeface="HY울릉도M"/>
              </a:rPr>
              <a:t> </a:t>
            </a:r>
            <a:r>
              <a:rPr sz="1800" b="1" spc="-75" dirty="0">
                <a:latin typeface="HY울릉도M"/>
                <a:cs typeface="HY울릉도M"/>
              </a:rPr>
              <a:t>참🕔감사</a:t>
            </a:r>
            <a:r>
              <a:rPr sz="1800" b="1" spc="105" dirty="0">
                <a:latin typeface="HY울릉도M"/>
                <a:cs typeface="HY울릉도M"/>
              </a:rPr>
              <a:t> </a:t>
            </a:r>
            <a:r>
              <a:rPr sz="1800" b="1" spc="-40" dirty="0">
                <a:latin typeface="HY울릉도M"/>
                <a:cs typeface="HY울릉도M"/>
              </a:rPr>
              <a:t>추진</a:t>
            </a:r>
            <a:endParaRPr sz="1800">
              <a:latin typeface="HY울릉도M"/>
              <a:cs typeface="HY울릉도M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730370" y="600563"/>
            <a:ext cx="444500" cy="414655"/>
            <a:chOff x="730370" y="600563"/>
            <a:chExt cx="444500" cy="414655"/>
          </a:xfrm>
        </p:grpSpPr>
        <p:sp>
          <p:nvSpPr>
            <p:cNvPr id="5" name="object 5"/>
            <p:cNvSpPr/>
            <p:nvPr/>
          </p:nvSpPr>
          <p:spPr>
            <a:xfrm>
              <a:off x="737222" y="607415"/>
              <a:ext cx="429895" cy="400685"/>
            </a:xfrm>
            <a:custGeom>
              <a:avLst/>
              <a:gdLst/>
              <a:ahLst/>
              <a:cxnLst/>
              <a:rect l="l" t="t" r="r" b="b"/>
              <a:pathLst>
                <a:path w="429894" h="400684">
                  <a:moveTo>
                    <a:pt x="0" y="0"/>
                  </a:moveTo>
                  <a:lnTo>
                    <a:pt x="0" y="400367"/>
                  </a:lnTo>
                </a:path>
                <a:path w="429894" h="400684">
                  <a:moveTo>
                    <a:pt x="429539" y="0"/>
                  </a:moveTo>
                  <a:lnTo>
                    <a:pt x="429539" y="400367"/>
                  </a:lnTo>
                </a:path>
              </a:pathLst>
            </a:custGeom>
            <a:ln w="13703">
              <a:solidFill>
                <a:srgbClr val="0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31126" y="600563"/>
              <a:ext cx="443865" cy="13970"/>
            </a:xfrm>
            <a:custGeom>
              <a:avLst/>
              <a:gdLst/>
              <a:ahLst/>
              <a:cxnLst/>
              <a:rect l="l" t="t" r="r" b="b"/>
              <a:pathLst>
                <a:path w="443865" h="13970">
                  <a:moveTo>
                    <a:pt x="0" y="13703"/>
                  </a:moveTo>
                  <a:lnTo>
                    <a:pt x="443242" y="13703"/>
                  </a:lnTo>
                  <a:lnTo>
                    <a:pt x="443242" y="0"/>
                  </a:lnTo>
                  <a:lnTo>
                    <a:pt x="0" y="0"/>
                  </a:lnTo>
                  <a:lnTo>
                    <a:pt x="0" y="13703"/>
                  </a:lnTo>
                  <a:close/>
                </a:path>
              </a:pathLst>
            </a:custGeom>
            <a:solidFill>
              <a:srgbClr val="0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31126" y="607415"/>
              <a:ext cx="443865" cy="400685"/>
            </a:xfrm>
            <a:custGeom>
              <a:avLst/>
              <a:gdLst/>
              <a:ahLst/>
              <a:cxnLst/>
              <a:rect l="l" t="t" r="r" b="b"/>
              <a:pathLst>
                <a:path w="443865" h="400684">
                  <a:moveTo>
                    <a:pt x="0" y="400367"/>
                  </a:moveTo>
                  <a:lnTo>
                    <a:pt x="443242" y="400367"/>
                  </a:lnTo>
                </a:path>
                <a:path w="443865" h="400684">
                  <a:moveTo>
                    <a:pt x="6095" y="0"/>
                  </a:moveTo>
                  <a:lnTo>
                    <a:pt x="6095" y="400367"/>
                  </a:lnTo>
                </a:path>
                <a:path w="443865" h="400684">
                  <a:moveTo>
                    <a:pt x="0" y="400367"/>
                  </a:moveTo>
                  <a:lnTo>
                    <a:pt x="443242" y="400367"/>
                  </a:lnTo>
                </a:path>
                <a:path w="443865" h="400684">
                  <a:moveTo>
                    <a:pt x="0" y="0"/>
                  </a:moveTo>
                  <a:lnTo>
                    <a:pt x="443242" y="0"/>
                  </a:lnTo>
                </a:path>
              </a:pathLst>
            </a:custGeom>
            <a:ln w="13703">
              <a:solidFill>
                <a:srgbClr val="0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328216" y="607415"/>
            <a:ext cx="5456555" cy="401955"/>
            <a:chOff x="1328216" y="607415"/>
            <a:chExt cx="5456555" cy="401955"/>
          </a:xfrm>
        </p:grpSpPr>
        <p:sp>
          <p:nvSpPr>
            <p:cNvPr id="9" name="object 9"/>
            <p:cNvSpPr/>
            <p:nvPr/>
          </p:nvSpPr>
          <p:spPr>
            <a:xfrm>
              <a:off x="6782727" y="607415"/>
              <a:ext cx="0" cy="399415"/>
            </a:xfrm>
            <a:custGeom>
              <a:avLst/>
              <a:gdLst/>
              <a:ahLst/>
              <a:cxnLst/>
              <a:rect l="l" t="t" r="r" b="b"/>
              <a:pathLst>
                <a:path h="399415">
                  <a:moveTo>
                    <a:pt x="0" y="0"/>
                  </a:moveTo>
                  <a:lnTo>
                    <a:pt x="0" y="398843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328216" y="1007783"/>
              <a:ext cx="5453380" cy="0"/>
            </a:xfrm>
            <a:custGeom>
              <a:avLst/>
              <a:gdLst/>
              <a:ahLst/>
              <a:cxnLst/>
              <a:rect l="l" t="t" r="r" b="b"/>
              <a:pathLst>
                <a:path w="5453380">
                  <a:moveTo>
                    <a:pt x="0" y="0"/>
                  </a:moveTo>
                  <a:lnTo>
                    <a:pt x="4571" y="0"/>
                  </a:lnTo>
                </a:path>
                <a:path w="5453380">
                  <a:moveTo>
                    <a:pt x="10655" y="0"/>
                  </a:moveTo>
                  <a:lnTo>
                    <a:pt x="15227" y="0"/>
                  </a:lnTo>
                </a:path>
                <a:path w="5453380">
                  <a:moveTo>
                    <a:pt x="21323" y="0"/>
                  </a:moveTo>
                  <a:lnTo>
                    <a:pt x="25895" y="0"/>
                  </a:lnTo>
                </a:path>
                <a:path w="5453380">
                  <a:moveTo>
                    <a:pt x="31978" y="0"/>
                  </a:moveTo>
                  <a:lnTo>
                    <a:pt x="36550" y="0"/>
                  </a:lnTo>
                </a:path>
                <a:path w="5453380">
                  <a:moveTo>
                    <a:pt x="42646" y="0"/>
                  </a:moveTo>
                  <a:lnTo>
                    <a:pt x="47218" y="0"/>
                  </a:lnTo>
                </a:path>
                <a:path w="5453380">
                  <a:moveTo>
                    <a:pt x="53301" y="0"/>
                  </a:moveTo>
                  <a:lnTo>
                    <a:pt x="57873" y="0"/>
                  </a:lnTo>
                </a:path>
                <a:path w="5453380">
                  <a:moveTo>
                    <a:pt x="63969" y="0"/>
                  </a:moveTo>
                  <a:lnTo>
                    <a:pt x="68541" y="0"/>
                  </a:lnTo>
                </a:path>
                <a:path w="5453380">
                  <a:moveTo>
                    <a:pt x="74637" y="0"/>
                  </a:moveTo>
                  <a:lnTo>
                    <a:pt x="79197" y="0"/>
                  </a:lnTo>
                </a:path>
                <a:path w="5453380">
                  <a:moveTo>
                    <a:pt x="85293" y="0"/>
                  </a:moveTo>
                  <a:lnTo>
                    <a:pt x="89865" y="0"/>
                  </a:lnTo>
                </a:path>
                <a:path w="5453380">
                  <a:moveTo>
                    <a:pt x="95961" y="0"/>
                  </a:moveTo>
                  <a:lnTo>
                    <a:pt x="100520" y="0"/>
                  </a:lnTo>
                </a:path>
                <a:path w="5453380">
                  <a:moveTo>
                    <a:pt x="106616" y="0"/>
                  </a:moveTo>
                  <a:lnTo>
                    <a:pt x="111188" y="0"/>
                  </a:lnTo>
                </a:path>
                <a:path w="5453380">
                  <a:moveTo>
                    <a:pt x="117284" y="0"/>
                  </a:moveTo>
                  <a:lnTo>
                    <a:pt x="121856" y="0"/>
                  </a:lnTo>
                </a:path>
                <a:path w="5453380">
                  <a:moveTo>
                    <a:pt x="127939" y="0"/>
                  </a:moveTo>
                  <a:lnTo>
                    <a:pt x="132511" y="0"/>
                  </a:lnTo>
                </a:path>
                <a:path w="5453380">
                  <a:moveTo>
                    <a:pt x="138607" y="0"/>
                  </a:moveTo>
                  <a:lnTo>
                    <a:pt x="143179" y="0"/>
                  </a:lnTo>
                </a:path>
                <a:path w="5453380">
                  <a:moveTo>
                    <a:pt x="149263" y="0"/>
                  </a:moveTo>
                  <a:lnTo>
                    <a:pt x="153835" y="0"/>
                  </a:lnTo>
                </a:path>
                <a:path w="5453380">
                  <a:moveTo>
                    <a:pt x="159931" y="0"/>
                  </a:moveTo>
                  <a:lnTo>
                    <a:pt x="164503" y="0"/>
                  </a:lnTo>
                </a:path>
                <a:path w="5453380">
                  <a:moveTo>
                    <a:pt x="170599" y="0"/>
                  </a:moveTo>
                  <a:lnTo>
                    <a:pt x="175158" y="0"/>
                  </a:lnTo>
                </a:path>
                <a:path w="5453380">
                  <a:moveTo>
                    <a:pt x="181254" y="0"/>
                  </a:moveTo>
                  <a:lnTo>
                    <a:pt x="185826" y="0"/>
                  </a:lnTo>
                </a:path>
                <a:path w="5453380">
                  <a:moveTo>
                    <a:pt x="191922" y="0"/>
                  </a:moveTo>
                  <a:lnTo>
                    <a:pt x="196481" y="0"/>
                  </a:lnTo>
                </a:path>
                <a:path w="5453380">
                  <a:moveTo>
                    <a:pt x="202577" y="0"/>
                  </a:moveTo>
                  <a:lnTo>
                    <a:pt x="207149" y="0"/>
                  </a:lnTo>
                </a:path>
                <a:path w="5453380">
                  <a:moveTo>
                    <a:pt x="213245" y="0"/>
                  </a:moveTo>
                  <a:lnTo>
                    <a:pt x="217817" y="0"/>
                  </a:lnTo>
                </a:path>
                <a:path w="5453380">
                  <a:moveTo>
                    <a:pt x="223900" y="0"/>
                  </a:moveTo>
                  <a:lnTo>
                    <a:pt x="228472" y="0"/>
                  </a:lnTo>
                </a:path>
                <a:path w="5453380">
                  <a:moveTo>
                    <a:pt x="234569" y="0"/>
                  </a:moveTo>
                  <a:lnTo>
                    <a:pt x="239140" y="0"/>
                  </a:lnTo>
                </a:path>
                <a:path w="5453380">
                  <a:moveTo>
                    <a:pt x="245224" y="0"/>
                  </a:moveTo>
                  <a:lnTo>
                    <a:pt x="249796" y="0"/>
                  </a:lnTo>
                </a:path>
                <a:path w="5453380">
                  <a:moveTo>
                    <a:pt x="255892" y="0"/>
                  </a:moveTo>
                  <a:lnTo>
                    <a:pt x="260464" y="0"/>
                  </a:lnTo>
                </a:path>
                <a:path w="5453380">
                  <a:moveTo>
                    <a:pt x="266547" y="0"/>
                  </a:moveTo>
                  <a:lnTo>
                    <a:pt x="271119" y="0"/>
                  </a:lnTo>
                </a:path>
                <a:path w="5453380">
                  <a:moveTo>
                    <a:pt x="277215" y="0"/>
                  </a:moveTo>
                  <a:lnTo>
                    <a:pt x="281787" y="0"/>
                  </a:lnTo>
                </a:path>
                <a:path w="5453380">
                  <a:moveTo>
                    <a:pt x="287883" y="0"/>
                  </a:moveTo>
                  <a:lnTo>
                    <a:pt x="292442" y="0"/>
                  </a:lnTo>
                </a:path>
                <a:path w="5453380">
                  <a:moveTo>
                    <a:pt x="298538" y="0"/>
                  </a:moveTo>
                  <a:lnTo>
                    <a:pt x="303110" y="0"/>
                  </a:lnTo>
                </a:path>
                <a:path w="5453380">
                  <a:moveTo>
                    <a:pt x="309206" y="0"/>
                  </a:moveTo>
                  <a:lnTo>
                    <a:pt x="313766" y="0"/>
                  </a:lnTo>
                </a:path>
                <a:path w="5453380">
                  <a:moveTo>
                    <a:pt x="319862" y="0"/>
                  </a:moveTo>
                  <a:lnTo>
                    <a:pt x="324434" y="0"/>
                  </a:lnTo>
                </a:path>
                <a:path w="5453380">
                  <a:moveTo>
                    <a:pt x="330530" y="0"/>
                  </a:moveTo>
                  <a:lnTo>
                    <a:pt x="335102" y="0"/>
                  </a:lnTo>
                </a:path>
                <a:path w="5453380">
                  <a:moveTo>
                    <a:pt x="341185" y="0"/>
                  </a:moveTo>
                  <a:lnTo>
                    <a:pt x="345757" y="0"/>
                  </a:lnTo>
                </a:path>
                <a:path w="5453380">
                  <a:moveTo>
                    <a:pt x="351853" y="0"/>
                  </a:moveTo>
                  <a:lnTo>
                    <a:pt x="356425" y="0"/>
                  </a:lnTo>
                </a:path>
                <a:path w="5453380">
                  <a:moveTo>
                    <a:pt x="362508" y="0"/>
                  </a:moveTo>
                  <a:lnTo>
                    <a:pt x="367080" y="0"/>
                  </a:lnTo>
                </a:path>
                <a:path w="5453380">
                  <a:moveTo>
                    <a:pt x="373176" y="0"/>
                  </a:moveTo>
                  <a:lnTo>
                    <a:pt x="377748" y="0"/>
                  </a:lnTo>
                </a:path>
                <a:path w="5453380">
                  <a:moveTo>
                    <a:pt x="383832" y="0"/>
                  </a:moveTo>
                  <a:lnTo>
                    <a:pt x="388404" y="0"/>
                  </a:lnTo>
                </a:path>
                <a:path w="5453380">
                  <a:moveTo>
                    <a:pt x="394500" y="0"/>
                  </a:moveTo>
                  <a:lnTo>
                    <a:pt x="399072" y="0"/>
                  </a:lnTo>
                </a:path>
                <a:path w="5453380">
                  <a:moveTo>
                    <a:pt x="405168" y="0"/>
                  </a:moveTo>
                  <a:lnTo>
                    <a:pt x="409727" y="0"/>
                  </a:lnTo>
                </a:path>
                <a:path w="5453380">
                  <a:moveTo>
                    <a:pt x="415823" y="0"/>
                  </a:moveTo>
                  <a:lnTo>
                    <a:pt x="420395" y="0"/>
                  </a:lnTo>
                </a:path>
                <a:path w="5453380">
                  <a:moveTo>
                    <a:pt x="426491" y="0"/>
                  </a:moveTo>
                  <a:lnTo>
                    <a:pt x="431050" y="0"/>
                  </a:lnTo>
                </a:path>
                <a:path w="5453380">
                  <a:moveTo>
                    <a:pt x="437146" y="0"/>
                  </a:moveTo>
                  <a:lnTo>
                    <a:pt x="441718" y="0"/>
                  </a:lnTo>
                </a:path>
                <a:path w="5453380">
                  <a:moveTo>
                    <a:pt x="447814" y="0"/>
                  </a:moveTo>
                  <a:lnTo>
                    <a:pt x="452386" y="0"/>
                  </a:lnTo>
                </a:path>
                <a:path w="5453380">
                  <a:moveTo>
                    <a:pt x="458469" y="0"/>
                  </a:moveTo>
                  <a:lnTo>
                    <a:pt x="463042" y="0"/>
                  </a:lnTo>
                </a:path>
                <a:path w="5453380">
                  <a:moveTo>
                    <a:pt x="469138" y="0"/>
                  </a:moveTo>
                  <a:lnTo>
                    <a:pt x="473709" y="0"/>
                  </a:lnTo>
                </a:path>
                <a:path w="5453380">
                  <a:moveTo>
                    <a:pt x="479793" y="0"/>
                  </a:moveTo>
                  <a:lnTo>
                    <a:pt x="484365" y="0"/>
                  </a:lnTo>
                </a:path>
                <a:path w="5453380">
                  <a:moveTo>
                    <a:pt x="490461" y="0"/>
                  </a:moveTo>
                  <a:lnTo>
                    <a:pt x="495033" y="0"/>
                  </a:lnTo>
                </a:path>
                <a:path w="5453380">
                  <a:moveTo>
                    <a:pt x="501129" y="0"/>
                  </a:moveTo>
                  <a:lnTo>
                    <a:pt x="505688" y="0"/>
                  </a:lnTo>
                </a:path>
                <a:path w="5453380">
                  <a:moveTo>
                    <a:pt x="511784" y="0"/>
                  </a:moveTo>
                  <a:lnTo>
                    <a:pt x="516356" y="0"/>
                  </a:lnTo>
                </a:path>
                <a:path w="5453380">
                  <a:moveTo>
                    <a:pt x="522452" y="0"/>
                  </a:moveTo>
                  <a:lnTo>
                    <a:pt x="527011" y="0"/>
                  </a:lnTo>
                </a:path>
                <a:path w="5453380">
                  <a:moveTo>
                    <a:pt x="533107" y="0"/>
                  </a:moveTo>
                  <a:lnTo>
                    <a:pt x="537679" y="0"/>
                  </a:lnTo>
                </a:path>
                <a:path w="5453380">
                  <a:moveTo>
                    <a:pt x="543775" y="0"/>
                  </a:moveTo>
                  <a:lnTo>
                    <a:pt x="548347" y="0"/>
                  </a:lnTo>
                </a:path>
                <a:path w="5453380">
                  <a:moveTo>
                    <a:pt x="554431" y="0"/>
                  </a:moveTo>
                  <a:lnTo>
                    <a:pt x="559003" y="0"/>
                  </a:lnTo>
                </a:path>
                <a:path w="5453380">
                  <a:moveTo>
                    <a:pt x="565099" y="0"/>
                  </a:moveTo>
                  <a:lnTo>
                    <a:pt x="569671" y="0"/>
                  </a:lnTo>
                </a:path>
                <a:path w="5453380">
                  <a:moveTo>
                    <a:pt x="575754" y="0"/>
                  </a:moveTo>
                  <a:lnTo>
                    <a:pt x="580326" y="0"/>
                  </a:lnTo>
                </a:path>
                <a:path w="5453380">
                  <a:moveTo>
                    <a:pt x="586422" y="0"/>
                  </a:moveTo>
                  <a:lnTo>
                    <a:pt x="590994" y="0"/>
                  </a:lnTo>
                </a:path>
                <a:path w="5453380">
                  <a:moveTo>
                    <a:pt x="597077" y="0"/>
                  </a:moveTo>
                  <a:lnTo>
                    <a:pt x="601649" y="0"/>
                  </a:lnTo>
                </a:path>
                <a:path w="5453380">
                  <a:moveTo>
                    <a:pt x="607745" y="0"/>
                  </a:moveTo>
                  <a:lnTo>
                    <a:pt x="612317" y="0"/>
                  </a:lnTo>
                </a:path>
                <a:path w="5453380">
                  <a:moveTo>
                    <a:pt x="618413" y="0"/>
                  </a:moveTo>
                  <a:lnTo>
                    <a:pt x="622973" y="0"/>
                  </a:lnTo>
                </a:path>
                <a:path w="5453380">
                  <a:moveTo>
                    <a:pt x="629069" y="0"/>
                  </a:moveTo>
                  <a:lnTo>
                    <a:pt x="633641" y="0"/>
                  </a:lnTo>
                </a:path>
                <a:path w="5453380">
                  <a:moveTo>
                    <a:pt x="639737" y="0"/>
                  </a:moveTo>
                  <a:lnTo>
                    <a:pt x="644296" y="0"/>
                  </a:lnTo>
                </a:path>
                <a:path w="5453380">
                  <a:moveTo>
                    <a:pt x="650392" y="0"/>
                  </a:moveTo>
                  <a:lnTo>
                    <a:pt x="654964" y="0"/>
                  </a:lnTo>
                </a:path>
                <a:path w="5453380">
                  <a:moveTo>
                    <a:pt x="661060" y="0"/>
                  </a:moveTo>
                  <a:lnTo>
                    <a:pt x="665632" y="0"/>
                  </a:lnTo>
                </a:path>
                <a:path w="5453380">
                  <a:moveTo>
                    <a:pt x="671715" y="0"/>
                  </a:moveTo>
                  <a:lnTo>
                    <a:pt x="676287" y="0"/>
                  </a:lnTo>
                </a:path>
                <a:path w="5453380">
                  <a:moveTo>
                    <a:pt x="682383" y="0"/>
                  </a:moveTo>
                  <a:lnTo>
                    <a:pt x="686955" y="0"/>
                  </a:lnTo>
                </a:path>
                <a:path w="5453380">
                  <a:moveTo>
                    <a:pt x="693038" y="0"/>
                  </a:moveTo>
                  <a:lnTo>
                    <a:pt x="697611" y="0"/>
                  </a:lnTo>
                </a:path>
                <a:path w="5453380">
                  <a:moveTo>
                    <a:pt x="703707" y="0"/>
                  </a:moveTo>
                  <a:lnTo>
                    <a:pt x="708279" y="0"/>
                  </a:lnTo>
                </a:path>
                <a:path w="5453380">
                  <a:moveTo>
                    <a:pt x="714362" y="0"/>
                  </a:moveTo>
                  <a:lnTo>
                    <a:pt x="718934" y="0"/>
                  </a:lnTo>
                </a:path>
                <a:path w="5453380">
                  <a:moveTo>
                    <a:pt x="725030" y="0"/>
                  </a:moveTo>
                  <a:lnTo>
                    <a:pt x="729602" y="0"/>
                  </a:lnTo>
                </a:path>
                <a:path w="5453380">
                  <a:moveTo>
                    <a:pt x="735698" y="0"/>
                  </a:moveTo>
                  <a:lnTo>
                    <a:pt x="740257" y="0"/>
                  </a:lnTo>
                </a:path>
                <a:path w="5453380">
                  <a:moveTo>
                    <a:pt x="746353" y="0"/>
                  </a:moveTo>
                  <a:lnTo>
                    <a:pt x="750925" y="0"/>
                  </a:lnTo>
                </a:path>
                <a:path w="5453380">
                  <a:moveTo>
                    <a:pt x="757021" y="0"/>
                  </a:moveTo>
                  <a:lnTo>
                    <a:pt x="761580" y="0"/>
                  </a:lnTo>
                </a:path>
                <a:path w="5453380">
                  <a:moveTo>
                    <a:pt x="767676" y="0"/>
                  </a:moveTo>
                  <a:lnTo>
                    <a:pt x="772248" y="0"/>
                  </a:lnTo>
                </a:path>
                <a:path w="5453380">
                  <a:moveTo>
                    <a:pt x="778344" y="0"/>
                  </a:moveTo>
                  <a:lnTo>
                    <a:pt x="782916" y="0"/>
                  </a:lnTo>
                </a:path>
                <a:path w="5453380">
                  <a:moveTo>
                    <a:pt x="789000" y="0"/>
                  </a:moveTo>
                  <a:lnTo>
                    <a:pt x="793572" y="0"/>
                  </a:lnTo>
                </a:path>
                <a:path w="5453380">
                  <a:moveTo>
                    <a:pt x="799668" y="0"/>
                  </a:moveTo>
                  <a:lnTo>
                    <a:pt x="804240" y="0"/>
                  </a:lnTo>
                </a:path>
                <a:path w="5453380">
                  <a:moveTo>
                    <a:pt x="810323" y="0"/>
                  </a:moveTo>
                  <a:lnTo>
                    <a:pt x="814895" y="0"/>
                  </a:lnTo>
                </a:path>
                <a:path w="5453380">
                  <a:moveTo>
                    <a:pt x="820991" y="0"/>
                  </a:moveTo>
                  <a:lnTo>
                    <a:pt x="825563" y="0"/>
                  </a:lnTo>
                </a:path>
                <a:path w="5453380">
                  <a:moveTo>
                    <a:pt x="831659" y="0"/>
                  </a:moveTo>
                  <a:lnTo>
                    <a:pt x="836218" y="0"/>
                  </a:lnTo>
                </a:path>
                <a:path w="5453380">
                  <a:moveTo>
                    <a:pt x="842314" y="0"/>
                  </a:moveTo>
                  <a:lnTo>
                    <a:pt x="846886" y="0"/>
                  </a:lnTo>
                </a:path>
                <a:path w="5453380">
                  <a:moveTo>
                    <a:pt x="852982" y="0"/>
                  </a:moveTo>
                  <a:lnTo>
                    <a:pt x="857542" y="0"/>
                  </a:lnTo>
                </a:path>
                <a:path w="5453380">
                  <a:moveTo>
                    <a:pt x="863638" y="0"/>
                  </a:moveTo>
                  <a:lnTo>
                    <a:pt x="868210" y="0"/>
                  </a:lnTo>
                </a:path>
                <a:path w="5453380">
                  <a:moveTo>
                    <a:pt x="874306" y="0"/>
                  </a:moveTo>
                  <a:lnTo>
                    <a:pt x="878878" y="0"/>
                  </a:lnTo>
                </a:path>
                <a:path w="5453380">
                  <a:moveTo>
                    <a:pt x="884961" y="0"/>
                  </a:moveTo>
                  <a:lnTo>
                    <a:pt x="889533" y="0"/>
                  </a:lnTo>
                </a:path>
                <a:path w="5453380">
                  <a:moveTo>
                    <a:pt x="895629" y="0"/>
                  </a:moveTo>
                  <a:lnTo>
                    <a:pt x="900201" y="0"/>
                  </a:lnTo>
                </a:path>
                <a:path w="5453380">
                  <a:moveTo>
                    <a:pt x="906284" y="0"/>
                  </a:moveTo>
                  <a:lnTo>
                    <a:pt x="910856" y="0"/>
                  </a:lnTo>
                </a:path>
                <a:path w="5453380">
                  <a:moveTo>
                    <a:pt x="916952" y="0"/>
                  </a:moveTo>
                  <a:lnTo>
                    <a:pt x="921524" y="0"/>
                  </a:lnTo>
                </a:path>
                <a:path w="5453380">
                  <a:moveTo>
                    <a:pt x="927607" y="0"/>
                  </a:moveTo>
                  <a:lnTo>
                    <a:pt x="932180" y="0"/>
                  </a:lnTo>
                </a:path>
                <a:path w="5453380">
                  <a:moveTo>
                    <a:pt x="938276" y="0"/>
                  </a:moveTo>
                  <a:lnTo>
                    <a:pt x="942848" y="0"/>
                  </a:lnTo>
                </a:path>
                <a:path w="5453380">
                  <a:moveTo>
                    <a:pt x="948944" y="0"/>
                  </a:moveTo>
                  <a:lnTo>
                    <a:pt x="953503" y="0"/>
                  </a:lnTo>
                </a:path>
                <a:path w="5453380">
                  <a:moveTo>
                    <a:pt x="959599" y="0"/>
                  </a:moveTo>
                  <a:lnTo>
                    <a:pt x="964171" y="0"/>
                  </a:lnTo>
                </a:path>
                <a:path w="5453380">
                  <a:moveTo>
                    <a:pt x="970267" y="0"/>
                  </a:moveTo>
                  <a:lnTo>
                    <a:pt x="974826" y="0"/>
                  </a:lnTo>
                </a:path>
                <a:path w="5453380">
                  <a:moveTo>
                    <a:pt x="980922" y="0"/>
                  </a:moveTo>
                  <a:lnTo>
                    <a:pt x="985494" y="0"/>
                  </a:lnTo>
                </a:path>
                <a:path w="5453380">
                  <a:moveTo>
                    <a:pt x="991590" y="0"/>
                  </a:moveTo>
                  <a:lnTo>
                    <a:pt x="996162" y="0"/>
                  </a:lnTo>
                </a:path>
                <a:path w="5453380">
                  <a:moveTo>
                    <a:pt x="1002245" y="0"/>
                  </a:moveTo>
                  <a:lnTo>
                    <a:pt x="1006817" y="0"/>
                  </a:lnTo>
                </a:path>
                <a:path w="5453380">
                  <a:moveTo>
                    <a:pt x="1012913" y="0"/>
                  </a:moveTo>
                  <a:lnTo>
                    <a:pt x="1017485" y="0"/>
                  </a:lnTo>
                </a:path>
                <a:path w="5453380">
                  <a:moveTo>
                    <a:pt x="1023569" y="0"/>
                  </a:moveTo>
                  <a:lnTo>
                    <a:pt x="1028141" y="0"/>
                  </a:lnTo>
                </a:path>
                <a:path w="5453380">
                  <a:moveTo>
                    <a:pt x="1034237" y="0"/>
                  </a:moveTo>
                  <a:lnTo>
                    <a:pt x="1038809" y="0"/>
                  </a:lnTo>
                </a:path>
                <a:path w="5453380">
                  <a:moveTo>
                    <a:pt x="1044905" y="0"/>
                  </a:moveTo>
                  <a:lnTo>
                    <a:pt x="1049464" y="0"/>
                  </a:lnTo>
                </a:path>
                <a:path w="5453380">
                  <a:moveTo>
                    <a:pt x="1055560" y="0"/>
                  </a:moveTo>
                  <a:lnTo>
                    <a:pt x="1060132" y="0"/>
                  </a:lnTo>
                </a:path>
                <a:path w="5453380">
                  <a:moveTo>
                    <a:pt x="1066228" y="0"/>
                  </a:moveTo>
                  <a:lnTo>
                    <a:pt x="1070787" y="0"/>
                  </a:lnTo>
                </a:path>
                <a:path w="5453380">
                  <a:moveTo>
                    <a:pt x="1076883" y="0"/>
                  </a:moveTo>
                  <a:lnTo>
                    <a:pt x="1081455" y="0"/>
                  </a:lnTo>
                </a:path>
                <a:path w="5453380">
                  <a:moveTo>
                    <a:pt x="1087551" y="0"/>
                  </a:moveTo>
                  <a:lnTo>
                    <a:pt x="1092111" y="0"/>
                  </a:lnTo>
                </a:path>
                <a:path w="5453380">
                  <a:moveTo>
                    <a:pt x="1098207" y="0"/>
                  </a:moveTo>
                  <a:lnTo>
                    <a:pt x="1102779" y="0"/>
                  </a:lnTo>
                </a:path>
                <a:path w="5453380">
                  <a:moveTo>
                    <a:pt x="1108875" y="0"/>
                  </a:moveTo>
                  <a:lnTo>
                    <a:pt x="1113447" y="0"/>
                  </a:lnTo>
                </a:path>
                <a:path w="5453380">
                  <a:moveTo>
                    <a:pt x="1119530" y="0"/>
                  </a:moveTo>
                  <a:lnTo>
                    <a:pt x="1124102" y="0"/>
                  </a:lnTo>
                </a:path>
                <a:path w="5453380">
                  <a:moveTo>
                    <a:pt x="1130198" y="0"/>
                  </a:moveTo>
                  <a:lnTo>
                    <a:pt x="1134770" y="0"/>
                  </a:lnTo>
                </a:path>
                <a:path w="5453380">
                  <a:moveTo>
                    <a:pt x="1140853" y="0"/>
                  </a:moveTo>
                  <a:lnTo>
                    <a:pt x="1145425" y="0"/>
                  </a:lnTo>
                </a:path>
                <a:path w="5453380">
                  <a:moveTo>
                    <a:pt x="1151521" y="0"/>
                  </a:moveTo>
                  <a:lnTo>
                    <a:pt x="1156093" y="0"/>
                  </a:lnTo>
                </a:path>
                <a:path w="5453380">
                  <a:moveTo>
                    <a:pt x="1162189" y="0"/>
                  </a:moveTo>
                  <a:lnTo>
                    <a:pt x="1166749" y="0"/>
                  </a:lnTo>
                </a:path>
                <a:path w="5453380">
                  <a:moveTo>
                    <a:pt x="1172845" y="0"/>
                  </a:moveTo>
                  <a:lnTo>
                    <a:pt x="1177417" y="0"/>
                  </a:lnTo>
                </a:path>
                <a:path w="5453380">
                  <a:moveTo>
                    <a:pt x="1183513" y="0"/>
                  </a:moveTo>
                  <a:lnTo>
                    <a:pt x="1188072" y="0"/>
                  </a:lnTo>
                </a:path>
                <a:path w="5453380">
                  <a:moveTo>
                    <a:pt x="1194168" y="0"/>
                  </a:moveTo>
                  <a:lnTo>
                    <a:pt x="1198740" y="0"/>
                  </a:lnTo>
                </a:path>
                <a:path w="5453380">
                  <a:moveTo>
                    <a:pt x="1204836" y="0"/>
                  </a:moveTo>
                  <a:lnTo>
                    <a:pt x="1209408" y="0"/>
                  </a:lnTo>
                </a:path>
                <a:path w="5453380">
                  <a:moveTo>
                    <a:pt x="1215491" y="0"/>
                  </a:moveTo>
                  <a:lnTo>
                    <a:pt x="1220063" y="0"/>
                  </a:lnTo>
                </a:path>
                <a:path w="5453380">
                  <a:moveTo>
                    <a:pt x="1226159" y="0"/>
                  </a:moveTo>
                  <a:lnTo>
                    <a:pt x="1230731" y="0"/>
                  </a:lnTo>
                </a:path>
                <a:path w="5453380">
                  <a:moveTo>
                    <a:pt x="1236814" y="0"/>
                  </a:moveTo>
                  <a:lnTo>
                    <a:pt x="1241386" y="0"/>
                  </a:lnTo>
                </a:path>
                <a:path w="5453380">
                  <a:moveTo>
                    <a:pt x="1247482" y="0"/>
                  </a:moveTo>
                  <a:lnTo>
                    <a:pt x="1252054" y="0"/>
                  </a:lnTo>
                </a:path>
                <a:path w="5453380">
                  <a:moveTo>
                    <a:pt x="1258138" y="0"/>
                  </a:moveTo>
                  <a:lnTo>
                    <a:pt x="1262710" y="0"/>
                  </a:lnTo>
                </a:path>
                <a:path w="5453380">
                  <a:moveTo>
                    <a:pt x="1268806" y="0"/>
                  </a:moveTo>
                  <a:lnTo>
                    <a:pt x="1273378" y="0"/>
                  </a:lnTo>
                </a:path>
                <a:path w="5453380">
                  <a:moveTo>
                    <a:pt x="1279474" y="0"/>
                  </a:moveTo>
                  <a:lnTo>
                    <a:pt x="1284033" y="0"/>
                  </a:lnTo>
                </a:path>
                <a:path w="5453380">
                  <a:moveTo>
                    <a:pt x="1290129" y="0"/>
                  </a:moveTo>
                  <a:lnTo>
                    <a:pt x="1294701" y="0"/>
                  </a:lnTo>
                </a:path>
                <a:path w="5453380">
                  <a:moveTo>
                    <a:pt x="1300797" y="0"/>
                  </a:moveTo>
                  <a:lnTo>
                    <a:pt x="1305356" y="0"/>
                  </a:lnTo>
                </a:path>
                <a:path w="5453380">
                  <a:moveTo>
                    <a:pt x="1311452" y="0"/>
                  </a:moveTo>
                  <a:lnTo>
                    <a:pt x="1316024" y="0"/>
                  </a:lnTo>
                </a:path>
                <a:path w="5453380">
                  <a:moveTo>
                    <a:pt x="1322120" y="0"/>
                  </a:moveTo>
                  <a:lnTo>
                    <a:pt x="1326692" y="0"/>
                  </a:lnTo>
                </a:path>
                <a:path w="5453380">
                  <a:moveTo>
                    <a:pt x="1332776" y="0"/>
                  </a:moveTo>
                  <a:lnTo>
                    <a:pt x="1337348" y="0"/>
                  </a:lnTo>
                </a:path>
                <a:path w="5453380">
                  <a:moveTo>
                    <a:pt x="1343444" y="0"/>
                  </a:moveTo>
                  <a:lnTo>
                    <a:pt x="1348016" y="0"/>
                  </a:lnTo>
                </a:path>
                <a:path w="5453380">
                  <a:moveTo>
                    <a:pt x="1354099" y="0"/>
                  </a:moveTo>
                  <a:lnTo>
                    <a:pt x="1358671" y="0"/>
                  </a:lnTo>
                </a:path>
                <a:path w="5453380">
                  <a:moveTo>
                    <a:pt x="1364767" y="0"/>
                  </a:moveTo>
                  <a:lnTo>
                    <a:pt x="1369339" y="0"/>
                  </a:lnTo>
                </a:path>
                <a:path w="5453380">
                  <a:moveTo>
                    <a:pt x="1375435" y="0"/>
                  </a:moveTo>
                  <a:lnTo>
                    <a:pt x="1379994" y="0"/>
                  </a:lnTo>
                </a:path>
                <a:path w="5453380">
                  <a:moveTo>
                    <a:pt x="1386090" y="0"/>
                  </a:moveTo>
                  <a:lnTo>
                    <a:pt x="1390662" y="0"/>
                  </a:lnTo>
                </a:path>
                <a:path w="5453380">
                  <a:moveTo>
                    <a:pt x="1396758" y="0"/>
                  </a:moveTo>
                  <a:lnTo>
                    <a:pt x="1401318" y="0"/>
                  </a:lnTo>
                </a:path>
                <a:path w="5453380">
                  <a:moveTo>
                    <a:pt x="1407414" y="0"/>
                  </a:moveTo>
                  <a:lnTo>
                    <a:pt x="1411986" y="0"/>
                  </a:lnTo>
                </a:path>
                <a:path w="5453380">
                  <a:moveTo>
                    <a:pt x="1418082" y="0"/>
                  </a:moveTo>
                  <a:lnTo>
                    <a:pt x="1422654" y="0"/>
                  </a:lnTo>
                </a:path>
                <a:path w="5453380">
                  <a:moveTo>
                    <a:pt x="1428737" y="0"/>
                  </a:moveTo>
                  <a:lnTo>
                    <a:pt x="1433309" y="0"/>
                  </a:lnTo>
                </a:path>
                <a:path w="5453380">
                  <a:moveTo>
                    <a:pt x="1439405" y="0"/>
                  </a:moveTo>
                  <a:lnTo>
                    <a:pt x="1443977" y="0"/>
                  </a:lnTo>
                </a:path>
                <a:path w="5453380">
                  <a:moveTo>
                    <a:pt x="1450060" y="0"/>
                  </a:moveTo>
                  <a:lnTo>
                    <a:pt x="1454632" y="0"/>
                  </a:lnTo>
                </a:path>
                <a:path w="5453380">
                  <a:moveTo>
                    <a:pt x="1460728" y="0"/>
                  </a:moveTo>
                  <a:lnTo>
                    <a:pt x="1465300" y="0"/>
                  </a:lnTo>
                </a:path>
                <a:path w="5453380">
                  <a:moveTo>
                    <a:pt x="1471383" y="0"/>
                  </a:moveTo>
                  <a:lnTo>
                    <a:pt x="1475955" y="0"/>
                  </a:lnTo>
                </a:path>
                <a:path w="5453380">
                  <a:moveTo>
                    <a:pt x="1482051" y="0"/>
                  </a:moveTo>
                  <a:lnTo>
                    <a:pt x="1486623" y="0"/>
                  </a:lnTo>
                </a:path>
                <a:path w="5453380">
                  <a:moveTo>
                    <a:pt x="1492719" y="0"/>
                  </a:moveTo>
                  <a:lnTo>
                    <a:pt x="1497279" y="0"/>
                  </a:lnTo>
                </a:path>
                <a:path w="5453380">
                  <a:moveTo>
                    <a:pt x="1503375" y="0"/>
                  </a:moveTo>
                  <a:lnTo>
                    <a:pt x="1507947" y="0"/>
                  </a:lnTo>
                </a:path>
                <a:path w="5453380">
                  <a:moveTo>
                    <a:pt x="1514043" y="0"/>
                  </a:moveTo>
                  <a:lnTo>
                    <a:pt x="1518602" y="0"/>
                  </a:lnTo>
                </a:path>
                <a:path w="5453380">
                  <a:moveTo>
                    <a:pt x="1524698" y="0"/>
                  </a:moveTo>
                  <a:lnTo>
                    <a:pt x="1529270" y="0"/>
                  </a:lnTo>
                </a:path>
                <a:path w="5453380">
                  <a:moveTo>
                    <a:pt x="1535366" y="0"/>
                  </a:moveTo>
                  <a:lnTo>
                    <a:pt x="1539938" y="0"/>
                  </a:lnTo>
                </a:path>
                <a:path w="5453380">
                  <a:moveTo>
                    <a:pt x="1546021" y="0"/>
                  </a:moveTo>
                  <a:lnTo>
                    <a:pt x="1550593" y="0"/>
                  </a:lnTo>
                </a:path>
                <a:path w="5453380">
                  <a:moveTo>
                    <a:pt x="1556689" y="0"/>
                  </a:moveTo>
                  <a:lnTo>
                    <a:pt x="1561261" y="0"/>
                  </a:lnTo>
                </a:path>
                <a:path w="5453380">
                  <a:moveTo>
                    <a:pt x="1567345" y="0"/>
                  </a:moveTo>
                  <a:lnTo>
                    <a:pt x="1571917" y="0"/>
                  </a:lnTo>
                </a:path>
                <a:path w="5453380">
                  <a:moveTo>
                    <a:pt x="1578013" y="0"/>
                  </a:moveTo>
                  <a:lnTo>
                    <a:pt x="1582585" y="0"/>
                  </a:lnTo>
                </a:path>
                <a:path w="5453380">
                  <a:moveTo>
                    <a:pt x="1588668" y="0"/>
                  </a:moveTo>
                  <a:lnTo>
                    <a:pt x="1593240" y="0"/>
                  </a:lnTo>
                </a:path>
                <a:path w="5453380">
                  <a:moveTo>
                    <a:pt x="1599336" y="0"/>
                  </a:moveTo>
                  <a:lnTo>
                    <a:pt x="1603908" y="0"/>
                  </a:lnTo>
                </a:path>
                <a:path w="5453380">
                  <a:moveTo>
                    <a:pt x="1610004" y="0"/>
                  </a:moveTo>
                  <a:lnTo>
                    <a:pt x="1614563" y="0"/>
                  </a:lnTo>
                </a:path>
                <a:path w="5453380">
                  <a:moveTo>
                    <a:pt x="1620659" y="0"/>
                  </a:moveTo>
                  <a:lnTo>
                    <a:pt x="1625231" y="0"/>
                  </a:lnTo>
                </a:path>
                <a:path w="5453380">
                  <a:moveTo>
                    <a:pt x="1631327" y="0"/>
                  </a:moveTo>
                  <a:lnTo>
                    <a:pt x="1635887" y="0"/>
                  </a:lnTo>
                </a:path>
                <a:path w="5453380">
                  <a:moveTo>
                    <a:pt x="1641983" y="0"/>
                  </a:moveTo>
                  <a:lnTo>
                    <a:pt x="1646555" y="0"/>
                  </a:lnTo>
                </a:path>
                <a:path w="5453380">
                  <a:moveTo>
                    <a:pt x="1652651" y="0"/>
                  </a:moveTo>
                  <a:lnTo>
                    <a:pt x="1657223" y="0"/>
                  </a:lnTo>
                </a:path>
                <a:path w="5453380">
                  <a:moveTo>
                    <a:pt x="1663306" y="0"/>
                  </a:moveTo>
                  <a:lnTo>
                    <a:pt x="1667878" y="0"/>
                  </a:lnTo>
                </a:path>
                <a:path w="5453380">
                  <a:moveTo>
                    <a:pt x="1673974" y="0"/>
                  </a:moveTo>
                  <a:lnTo>
                    <a:pt x="1678546" y="0"/>
                  </a:lnTo>
                </a:path>
                <a:path w="5453380">
                  <a:moveTo>
                    <a:pt x="1684629" y="0"/>
                  </a:moveTo>
                  <a:lnTo>
                    <a:pt x="1689201" y="0"/>
                  </a:lnTo>
                </a:path>
                <a:path w="5453380">
                  <a:moveTo>
                    <a:pt x="1695297" y="0"/>
                  </a:moveTo>
                  <a:lnTo>
                    <a:pt x="1699869" y="0"/>
                  </a:lnTo>
                </a:path>
                <a:path w="5453380">
                  <a:moveTo>
                    <a:pt x="1705965" y="0"/>
                  </a:moveTo>
                  <a:lnTo>
                    <a:pt x="1710524" y="0"/>
                  </a:lnTo>
                </a:path>
                <a:path w="5453380">
                  <a:moveTo>
                    <a:pt x="1716620" y="0"/>
                  </a:moveTo>
                  <a:lnTo>
                    <a:pt x="1721192" y="0"/>
                  </a:lnTo>
                </a:path>
                <a:path w="5453380">
                  <a:moveTo>
                    <a:pt x="1727288" y="0"/>
                  </a:moveTo>
                  <a:lnTo>
                    <a:pt x="1731848" y="0"/>
                  </a:lnTo>
                </a:path>
                <a:path w="5453380">
                  <a:moveTo>
                    <a:pt x="1737944" y="0"/>
                  </a:moveTo>
                  <a:lnTo>
                    <a:pt x="1742516" y="0"/>
                  </a:lnTo>
                </a:path>
                <a:path w="5453380">
                  <a:moveTo>
                    <a:pt x="1748612" y="0"/>
                  </a:moveTo>
                  <a:lnTo>
                    <a:pt x="1753184" y="0"/>
                  </a:lnTo>
                </a:path>
                <a:path w="5453380">
                  <a:moveTo>
                    <a:pt x="1759267" y="0"/>
                  </a:moveTo>
                  <a:lnTo>
                    <a:pt x="1763839" y="0"/>
                  </a:lnTo>
                </a:path>
                <a:path w="5453380">
                  <a:moveTo>
                    <a:pt x="1769935" y="0"/>
                  </a:moveTo>
                  <a:lnTo>
                    <a:pt x="1774507" y="0"/>
                  </a:lnTo>
                </a:path>
                <a:path w="5453380">
                  <a:moveTo>
                    <a:pt x="1780590" y="0"/>
                  </a:moveTo>
                  <a:lnTo>
                    <a:pt x="1785162" y="0"/>
                  </a:lnTo>
                </a:path>
                <a:path w="5453380">
                  <a:moveTo>
                    <a:pt x="1791258" y="0"/>
                  </a:moveTo>
                  <a:lnTo>
                    <a:pt x="1795830" y="0"/>
                  </a:lnTo>
                </a:path>
                <a:path w="5453380">
                  <a:moveTo>
                    <a:pt x="1801914" y="0"/>
                  </a:moveTo>
                  <a:lnTo>
                    <a:pt x="1806486" y="0"/>
                  </a:lnTo>
                </a:path>
                <a:path w="5453380">
                  <a:moveTo>
                    <a:pt x="1812582" y="0"/>
                  </a:moveTo>
                  <a:lnTo>
                    <a:pt x="1817154" y="0"/>
                  </a:lnTo>
                </a:path>
                <a:path w="5453380">
                  <a:moveTo>
                    <a:pt x="1823250" y="0"/>
                  </a:moveTo>
                  <a:lnTo>
                    <a:pt x="1827809" y="0"/>
                  </a:lnTo>
                </a:path>
                <a:path w="5453380">
                  <a:moveTo>
                    <a:pt x="1833905" y="0"/>
                  </a:moveTo>
                  <a:lnTo>
                    <a:pt x="1838477" y="0"/>
                  </a:lnTo>
                </a:path>
                <a:path w="5453380">
                  <a:moveTo>
                    <a:pt x="1844573" y="0"/>
                  </a:moveTo>
                  <a:lnTo>
                    <a:pt x="1849132" y="0"/>
                  </a:lnTo>
                </a:path>
                <a:path w="5453380">
                  <a:moveTo>
                    <a:pt x="1855228" y="0"/>
                  </a:moveTo>
                  <a:lnTo>
                    <a:pt x="1859800" y="0"/>
                  </a:lnTo>
                </a:path>
                <a:path w="5453380">
                  <a:moveTo>
                    <a:pt x="1865896" y="0"/>
                  </a:moveTo>
                  <a:lnTo>
                    <a:pt x="1870468" y="0"/>
                  </a:lnTo>
                </a:path>
                <a:path w="5453380">
                  <a:moveTo>
                    <a:pt x="1876552" y="0"/>
                  </a:moveTo>
                  <a:lnTo>
                    <a:pt x="1881124" y="0"/>
                  </a:lnTo>
                </a:path>
                <a:path w="5453380">
                  <a:moveTo>
                    <a:pt x="1887220" y="0"/>
                  </a:moveTo>
                  <a:lnTo>
                    <a:pt x="1891792" y="0"/>
                  </a:lnTo>
                </a:path>
                <a:path w="5453380">
                  <a:moveTo>
                    <a:pt x="1897875" y="0"/>
                  </a:moveTo>
                  <a:lnTo>
                    <a:pt x="1902447" y="0"/>
                  </a:lnTo>
                </a:path>
                <a:path w="5453380">
                  <a:moveTo>
                    <a:pt x="1908543" y="0"/>
                  </a:moveTo>
                  <a:lnTo>
                    <a:pt x="1913115" y="0"/>
                  </a:lnTo>
                </a:path>
                <a:path w="5453380">
                  <a:moveTo>
                    <a:pt x="1919198" y="0"/>
                  </a:moveTo>
                  <a:lnTo>
                    <a:pt x="1923770" y="0"/>
                  </a:lnTo>
                </a:path>
                <a:path w="5453380">
                  <a:moveTo>
                    <a:pt x="1929866" y="0"/>
                  </a:moveTo>
                  <a:lnTo>
                    <a:pt x="1934438" y="0"/>
                  </a:lnTo>
                </a:path>
                <a:path w="5453380">
                  <a:moveTo>
                    <a:pt x="1940534" y="0"/>
                  </a:moveTo>
                  <a:lnTo>
                    <a:pt x="1945093" y="0"/>
                  </a:lnTo>
                </a:path>
                <a:path w="5453380">
                  <a:moveTo>
                    <a:pt x="1951189" y="0"/>
                  </a:moveTo>
                  <a:lnTo>
                    <a:pt x="1955761" y="0"/>
                  </a:lnTo>
                </a:path>
                <a:path w="5453380">
                  <a:moveTo>
                    <a:pt x="1961857" y="0"/>
                  </a:moveTo>
                  <a:lnTo>
                    <a:pt x="1966417" y="0"/>
                  </a:lnTo>
                </a:path>
                <a:path w="5453380">
                  <a:moveTo>
                    <a:pt x="1972513" y="0"/>
                  </a:moveTo>
                  <a:lnTo>
                    <a:pt x="1977085" y="0"/>
                  </a:lnTo>
                </a:path>
                <a:path w="5453380">
                  <a:moveTo>
                    <a:pt x="1983181" y="0"/>
                  </a:moveTo>
                  <a:lnTo>
                    <a:pt x="1987753" y="0"/>
                  </a:lnTo>
                </a:path>
                <a:path w="5453380">
                  <a:moveTo>
                    <a:pt x="1993836" y="0"/>
                  </a:moveTo>
                  <a:lnTo>
                    <a:pt x="1998408" y="0"/>
                  </a:lnTo>
                </a:path>
                <a:path w="5453380">
                  <a:moveTo>
                    <a:pt x="2004504" y="0"/>
                  </a:moveTo>
                  <a:lnTo>
                    <a:pt x="2009076" y="0"/>
                  </a:lnTo>
                </a:path>
                <a:path w="5453380">
                  <a:moveTo>
                    <a:pt x="2015159" y="0"/>
                  </a:moveTo>
                  <a:lnTo>
                    <a:pt x="2019731" y="0"/>
                  </a:lnTo>
                </a:path>
                <a:path w="5453380">
                  <a:moveTo>
                    <a:pt x="2025827" y="0"/>
                  </a:moveTo>
                  <a:lnTo>
                    <a:pt x="2030399" y="0"/>
                  </a:lnTo>
                </a:path>
                <a:path w="5453380">
                  <a:moveTo>
                    <a:pt x="2036495" y="0"/>
                  </a:moveTo>
                  <a:lnTo>
                    <a:pt x="2041055" y="0"/>
                  </a:lnTo>
                </a:path>
                <a:path w="5453380">
                  <a:moveTo>
                    <a:pt x="2047151" y="0"/>
                  </a:moveTo>
                  <a:lnTo>
                    <a:pt x="2051723" y="0"/>
                  </a:lnTo>
                </a:path>
                <a:path w="5453380">
                  <a:moveTo>
                    <a:pt x="2057819" y="0"/>
                  </a:moveTo>
                  <a:lnTo>
                    <a:pt x="2062378" y="0"/>
                  </a:lnTo>
                </a:path>
                <a:path w="5453380">
                  <a:moveTo>
                    <a:pt x="2068474" y="0"/>
                  </a:moveTo>
                  <a:lnTo>
                    <a:pt x="2073046" y="0"/>
                  </a:lnTo>
                </a:path>
                <a:path w="5453380">
                  <a:moveTo>
                    <a:pt x="2079142" y="0"/>
                  </a:moveTo>
                  <a:lnTo>
                    <a:pt x="2083714" y="0"/>
                  </a:lnTo>
                </a:path>
                <a:path w="5453380">
                  <a:moveTo>
                    <a:pt x="2089797" y="0"/>
                  </a:moveTo>
                  <a:lnTo>
                    <a:pt x="2094369" y="0"/>
                  </a:lnTo>
                </a:path>
                <a:path w="5453380">
                  <a:moveTo>
                    <a:pt x="2100465" y="0"/>
                  </a:moveTo>
                  <a:lnTo>
                    <a:pt x="2105037" y="0"/>
                  </a:lnTo>
                </a:path>
                <a:path w="5453380">
                  <a:moveTo>
                    <a:pt x="2111121" y="0"/>
                  </a:moveTo>
                  <a:lnTo>
                    <a:pt x="2115692" y="0"/>
                  </a:lnTo>
                </a:path>
                <a:path w="5453380">
                  <a:moveTo>
                    <a:pt x="2121789" y="0"/>
                  </a:moveTo>
                  <a:lnTo>
                    <a:pt x="2126361" y="0"/>
                  </a:lnTo>
                </a:path>
                <a:path w="5453380">
                  <a:moveTo>
                    <a:pt x="2132444" y="0"/>
                  </a:moveTo>
                  <a:lnTo>
                    <a:pt x="2137016" y="0"/>
                  </a:lnTo>
                </a:path>
                <a:path w="5453380">
                  <a:moveTo>
                    <a:pt x="2143112" y="0"/>
                  </a:moveTo>
                  <a:lnTo>
                    <a:pt x="2147684" y="0"/>
                  </a:lnTo>
                </a:path>
                <a:path w="5453380">
                  <a:moveTo>
                    <a:pt x="2153780" y="0"/>
                  </a:moveTo>
                  <a:lnTo>
                    <a:pt x="2158339" y="0"/>
                  </a:lnTo>
                </a:path>
                <a:path w="5453380">
                  <a:moveTo>
                    <a:pt x="2164435" y="0"/>
                  </a:moveTo>
                  <a:lnTo>
                    <a:pt x="2169007" y="0"/>
                  </a:lnTo>
                </a:path>
                <a:path w="5453380">
                  <a:moveTo>
                    <a:pt x="2175103" y="0"/>
                  </a:moveTo>
                  <a:lnTo>
                    <a:pt x="2179662" y="0"/>
                  </a:lnTo>
                </a:path>
                <a:path w="5453380">
                  <a:moveTo>
                    <a:pt x="2185758" y="0"/>
                  </a:moveTo>
                  <a:lnTo>
                    <a:pt x="2190330" y="0"/>
                  </a:lnTo>
                </a:path>
                <a:path w="5453380">
                  <a:moveTo>
                    <a:pt x="2196426" y="0"/>
                  </a:moveTo>
                  <a:lnTo>
                    <a:pt x="2200998" y="0"/>
                  </a:lnTo>
                </a:path>
                <a:path w="5453380">
                  <a:moveTo>
                    <a:pt x="2207082" y="0"/>
                  </a:moveTo>
                  <a:lnTo>
                    <a:pt x="2211654" y="0"/>
                  </a:lnTo>
                </a:path>
                <a:path w="5453380">
                  <a:moveTo>
                    <a:pt x="2217750" y="0"/>
                  </a:moveTo>
                  <a:lnTo>
                    <a:pt x="2222322" y="0"/>
                  </a:lnTo>
                </a:path>
                <a:path w="5453380">
                  <a:moveTo>
                    <a:pt x="2228405" y="0"/>
                  </a:moveTo>
                  <a:lnTo>
                    <a:pt x="2232977" y="0"/>
                  </a:lnTo>
                </a:path>
                <a:path w="5453380">
                  <a:moveTo>
                    <a:pt x="2239073" y="0"/>
                  </a:moveTo>
                  <a:lnTo>
                    <a:pt x="2243645" y="0"/>
                  </a:lnTo>
                </a:path>
                <a:path w="5453380">
                  <a:moveTo>
                    <a:pt x="2249728" y="0"/>
                  </a:moveTo>
                  <a:lnTo>
                    <a:pt x="2254300" y="0"/>
                  </a:lnTo>
                </a:path>
                <a:path w="5453380">
                  <a:moveTo>
                    <a:pt x="2260396" y="0"/>
                  </a:moveTo>
                  <a:lnTo>
                    <a:pt x="2264968" y="0"/>
                  </a:lnTo>
                </a:path>
                <a:path w="5453380">
                  <a:moveTo>
                    <a:pt x="2271064" y="0"/>
                  </a:moveTo>
                  <a:lnTo>
                    <a:pt x="2275624" y="0"/>
                  </a:lnTo>
                </a:path>
                <a:path w="5453380">
                  <a:moveTo>
                    <a:pt x="2281720" y="0"/>
                  </a:moveTo>
                  <a:lnTo>
                    <a:pt x="2286292" y="0"/>
                  </a:lnTo>
                </a:path>
                <a:path w="5453380">
                  <a:moveTo>
                    <a:pt x="2292388" y="0"/>
                  </a:moveTo>
                  <a:lnTo>
                    <a:pt x="2296947" y="0"/>
                  </a:lnTo>
                </a:path>
                <a:path w="5453380">
                  <a:moveTo>
                    <a:pt x="2303043" y="0"/>
                  </a:moveTo>
                  <a:lnTo>
                    <a:pt x="2307615" y="0"/>
                  </a:lnTo>
                </a:path>
                <a:path w="5453380">
                  <a:moveTo>
                    <a:pt x="2313711" y="0"/>
                  </a:moveTo>
                  <a:lnTo>
                    <a:pt x="2318283" y="0"/>
                  </a:lnTo>
                </a:path>
                <a:path w="5453380">
                  <a:moveTo>
                    <a:pt x="2324366" y="0"/>
                  </a:moveTo>
                  <a:lnTo>
                    <a:pt x="2328938" y="0"/>
                  </a:lnTo>
                </a:path>
                <a:path w="5453380">
                  <a:moveTo>
                    <a:pt x="2335034" y="0"/>
                  </a:moveTo>
                  <a:lnTo>
                    <a:pt x="2339606" y="0"/>
                  </a:lnTo>
                </a:path>
                <a:path w="5453380">
                  <a:moveTo>
                    <a:pt x="2345690" y="0"/>
                  </a:moveTo>
                  <a:lnTo>
                    <a:pt x="2350262" y="0"/>
                  </a:lnTo>
                </a:path>
                <a:path w="5453380">
                  <a:moveTo>
                    <a:pt x="2356358" y="0"/>
                  </a:moveTo>
                  <a:lnTo>
                    <a:pt x="2360929" y="0"/>
                  </a:lnTo>
                </a:path>
                <a:path w="5453380">
                  <a:moveTo>
                    <a:pt x="2367026" y="0"/>
                  </a:moveTo>
                  <a:lnTo>
                    <a:pt x="2371585" y="0"/>
                  </a:lnTo>
                </a:path>
                <a:path w="5453380">
                  <a:moveTo>
                    <a:pt x="2377681" y="0"/>
                  </a:moveTo>
                  <a:lnTo>
                    <a:pt x="2382253" y="0"/>
                  </a:lnTo>
                </a:path>
                <a:path w="5453380">
                  <a:moveTo>
                    <a:pt x="2388349" y="0"/>
                  </a:moveTo>
                  <a:lnTo>
                    <a:pt x="2392908" y="0"/>
                  </a:lnTo>
                </a:path>
                <a:path w="5453380">
                  <a:moveTo>
                    <a:pt x="2399004" y="0"/>
                  </a:moveTo>
                  <a:lnTo>
                    <a:pt x="2403576" y="0"/>
                  </a:lnTo>
                </a:path>
                <a:path w="5453380">
                  <a:moveTo>
                    <a:pt x="2409672" y="0"/>
                  </a:moveTo>
                  <a:lnTo>
                    <a:pt x="2414244" y="0"/>
                  </a:lnTo>
                </a:path>
                <a:path w="5453380">
                  <a:moveTo>
                    <a:pt x="2420327" y="0"/>
                  </a:moveTo>
                  <a:lnTo>
                    <a:pt x="2424899" y="0"/>
                  </a:lnTo>
                </a:path>
                <a:path w="5453380">
                  <a:moveTo>
                    <a:pt x="2430995" y="0"/>
                  </a:moveTo>
                  <a:lnTo>
                    <a:pt x="2435567" y="0"/>
                  </a:lnTo>
                </a:path>
                <a:path w="5453380">
                  <a:moveTo>
                    <a:pt x="2441651" y="0"/>
                  </a:moveTo>
                  <a:lnTo>
                    <a:pt x="2446223" y="0"/>
                  </a:lnTo>
                </a:path>
                <a:path w="5453380">
                  <a:moveTo>
                    <a:pt x="2452319" y="0"/>
                  </a:moveTo>
                  <a:lnTo>
                    <a:pt x="2456891" y="0"/>
                  </a:lnTo>
                </a:path>
                <a:path w="5453380">
                  <a:moveTo>
                    <a:pt x="2462974" y="0"/>
                  </a:moveTo>
                  <a:lnTo>
                    <a:pt x="2467546" y="0"/>
                  </a:lnTo>
                </a:path>
                <a:path w="5453380">
                  <a:moveTo>
                    <a:pt x="2473642" y="0"/>
                  </a:moveTo>
                  <a:lnTo>
                    <a:pt x="2478214" y="0"/>
                  </a:lnTo>
                </a:path>
                <a:path w="5453380">
                  <a:moveTo>
                    <a:pt x="2484310" y="0"/>
                  </a:moveTo>
                  <a:lnTo>
                    <a:pt x="2488869" y="0"/>
                  </a:lnTo>
                </a:path>
                <a:path w="5453380">
                  <a:moveTo>
                    <a:pt x="2494965" y="0"/>
                  </a:moveTo>
                  <a:lnTo>
                    <a:pt x="2499537" y="0"/>
                  </a:lnTo>
                </a:path>
                <a:path w="5453380">
                  <a:moveTo>
                    <a:pt x="2505633" y="0"/>
                  </a:moveTo>
                  <a:lnTo>
                    <a:pt x="2510193" y="0"/>
                  </a:lnTo>
                </a:path>
                <a:path w="5453380">
                  <a:moveTo>
                    <a:pt x="2516289" y="0"/>
                  </a:moveTo>
                  <a:lnTo>
                    <a:pt x="2520861" y="0"/>
                  </a:lnTo>
                </a:path>
                <a:path w="5453380">
                  <a:moveTo>
                    <a:pt x="2526957" y="0"/>
                  </a:moveTo>
                  <a:lnTo>
                    <a:pt x="2531529" y="0"/>
                  </a:lnTo>
                </a:path>
                <a:path w="5453380">
                  <a:moveTo>
                    <a:pt x="2537612" y="0"/>
                  </a:moveTo>
                  <a:lnTo>
                    <a:pt x="2542184" y="0"/>
                  </a:lnTo>
                </a:path>
                <a:path w="5453380">
                  <a:moveTo>
                    <a:pt x="2548280" y="0"/>
                  </a:moveTo>
                  <a:lnTo>
                    <a:pt x="2552852" y="0"/>
                  </a:lnTo>
                </a:path>
                <a:path w="5453380">
                  <a:moveTo>
                    <a:pt x="2558935" y="0"/>
                  </a:moveTo>
                  <a:lnTo>
                    <a:pt x="2563507" y="0"/>
                  </a:lnTo>
                </a:path>
                <a:path w="5453380">
                  <a:moveTo>
                    <a:pt x="2569603" y="0"/>
                  </a:moveTo>
                  <a:lnTo>
                    <a:pt x="2574175" y="0"/>
                  </a:lnTo>
                </a:path>
                <a:path w="5453380">
                  <a:moveTo>
                    <a:pt x="2580259" y="0"/>
                  </a:moveTo>
                  <a:lnTo>
                    <a:pt x="2584830" y="0"/>
                  </a:lnTo>
                </a:path>
                <a:path w="5453380">
                  <a:moveTo>
                    <a:pt x="2590927" y="0"/>
                  </a:moveTo>
                  <a:lnTo>
                    <a:pt x="2595499" y="0"/>
                  </a:lnTo>
                </a:path>
                <a:path w="5453380">
                  <a:moveTo>
                    <a:pt x="2601595" y="0"/>
                  </a:moveTo>
                  <a:lnTo>
                    <a:pt x="2606154" y="0"/>
                  </a:lnTo>
                </a:path>
                <a:path w="5453380">
                  <a:moveTo>
                    <a:pt x="2612250" y="0"/>
                  </a:moveTo>
                  <a:lnTo>
                    <a:pt x="2616822" y="0"/>
                  </a:lnTo>
                </a:path>
                <a:path w="5453380">
                  <a:moveTo>
                    <a:pt x="2622918" y="0"/>
                  </a:moveTo>
                  <a:lnTo>
                    <a:pt x="2627477" y="0"/>
                  </a:lnTo>
                </a:path>
                <a:path w="5453380">
                  <a:moveTo>
                    <a:pt x="2633573" y="0"/>
                  </a:moveTo>
                  <a:lnTo>
                    <a:pt x="2638145" y="0"/>
                  </a:lnTo>
                </a:path>
                <a:path w="5453380">
                  <a:moveTo>
                    <a:pt x="2644241" y="0"/>
                  </a:moveTo>
                  <a:lnTo>
                    <a:pt x="2648813" y="0"/>
                  </a:lnTo>
                </a:path>
                <a:path w="5453380">
                  <a:moveTo>
                    <a:pt x="2654896" y="0"/>
                  </a:moveTo>
                  <a:lnTo>
                    <a:pt x="2659468" y="0"/>
                  </a:lnTo>
                </a:path>
                <a:path w="5453380">
                  <a:moveTo>
                    <a:pt x="2665564" y="0"/>
                  </a:moveTo>
                  <a:lnTo>
                    <a:pt x="2670136" y="0"/>
                  </a:lnTo>
                </a:path>
                <a:path w="5453380">
                  <a:moveTo>
                    <a:pt x="2676220" y="0"/>
                  </a:moveTo>
                  <a:lnTo>
                    <a:pt x="2680792" y="0"/>
                  </a:lnTo>
                </a:path>
                <a:path w="5453380">
                  <a:moveTo>
                    <a:pt x="2686888" y="0"/>
                  </a:moveTo>
                  <a:lnTo>
                    <a:pt x="2691460" y="0"/>
                  </a:lnTo>
                </a:path>
                <a:path w="5453380">
                  <a:moveTo>
                    <a:pt x="2697556" y="0"/>
                  </a:moveTo>
                  <a:lnTo>
                    <a:pt x="2702115" y="0"/>
                  </a:lnTo>
                </a:path>
                <a:path w="5453380">
                  <a:moveTo>
                    <a:pt x="2708211" y="0"/>
                  </a:moveTo>
                  <a:lnTo>
                    <a:pt x="2712783" y="0"/>
                  </a:lnTo>
                </a:path>
                <a:path w="5453380">
                  <a:moveTo>
                    <a:pt x="2718879" y="0"/>
                  </a:moveTo>
                  <a:lnTo>
                    <a:pt x="2723438" y="0"/>
                  </a:lnTo>
                </a:path>
                <a:path w="5453380">
                  <a:moveTo>
                    <a:pt x="2729534" y="0"/>
                  </a:moveTo>
                  <a:lnTo>
                    <a:pt x="2734106" y="0"/>
                  </a:lnTo>
                </a:path>
                <a:path w="5453380">
                  <a:moveTo>
                    <a:pt x="2740202" y="0"/>
                  </a:moveTo>
                  <a:lnTo>
                    <a:pt x="2744774" y="0"/>
                  </a:lnTo>
                </a:path>
                <a:path w="5453380">
                  <a:moveTo>
                    <a:pt x="2750858" y="0"/>
                  </a:moveTo>
                  <a:lnTo>
                    <a:pt x="2755430" y="0"/>
                  </a:lnTo>
                </a:path>
                <a:path w="5453380">
                  <a:moveTo>
                    <a:pt x="2761526" y="0"/>
                  </a:moveTo>
                  <a:lnTo>
                    <a:pt x="2766098" y="0"/>
                  </a:lnTo>
                </a:path>
                <a:path w="5453380">
                  <a:moveTo>
                    <a:pt x="2772181" y="0"/>
                  </a:moveTo>
                  <a:lnTo>
                    <a:pt x="2776753" y="0"/>
                  </a:lnTo>
                </a:path>
                <a:path w="5453380">
                  <a:moveTo>
                    <a:pt x="2782849" y="0"/>
                  </a:moveTo>
                  <a:lnTo>
                    <a:pt x="2787421" y="0"/>
                  </a:lnTo>
                </a:path>
                <a:path w="5453380">
                  <a:moveTo>
                    <a:pt x="2793504" y="0"/>
                  </a:moveTo>
                  <a:lnTo>
                    <a:pt x="2798076" y="0"/>
                  </a:lnTo>
                </a:path>
                <a:path w="5453380">
                  <a:moveTo>
                    <a:pt x="2804172" y="0"/>
                  </a:moveTo>
                  <a:lnTo>
                    <a:pt x="2808744" y="0"/>
                  </a:lnTo>
                </a:path>
                <a:path w="5453380">
                  <a:moveTo>
                    <a:pt x="2814840" y="0"/>
                  </a:moveTo>
                  <a:lnTo>
                    <a:pt x="2819400" y="0"/>
                  </a:lnTo>
                </a:path>
                <a:path w="5453380">
                  <a:moveTo>
                    <a:pt x="2825496" y="0"/>
                  </a:moveTo>
                  <a:lnTo>
                    <a:pt x="2830067" y="0"/>
                  </a:lnTo>
                </a:path>
                <a:path w="5453380">
                  <a:moveTo>
                    <a:pt x="2836164" y="0"/>
                  </a:moveTo>
                  <a:lnTo>
                    <a:pt x="2840723" y="0"/>
                  </a:lnTo>
                </a:path>
                <a:path w="5453380">
                  <a:moveTo>
                    <a:pt x="2846819" y="0"/>
                  </a:moveTo>
                  <a:lnTo>
                    <a:pt x="2851391" y="0"/>
                  </a:lnTo>
                </a:path>
                <a:path w="5453380">
                  <a:moveTo>
                    <a:pt x="2857487" y="0"/>
                  </a:moveTo>
                  <a:lnTo>
                    <a:pt x="2862059" y="0"/>
                  </a:lnTo>
                </a:path>
                <a:path w="5453380">
                  <a:moveTo>
                    <a:pt x="2868142" y="0"/>
                  </a:moveTo>
                  <a:lnTo>
                    <a:pt x="2872714" y="0"/>
                  </a:lnTo>
                </a:path>
                <a:path w="5453380">
                  <a:moveTo>
                    <a:pt x="2878810" y="0"/>
                  </a:moveTo>
                  <a:lnTo>
                    <a:pt x="2883382" y="0"/>
                  </a:lnTo>
                </a:path>
                <a:path w="5453380">
                  <a:moveTo>
                    <a:pt x="2889465" y="0"/>
                  </a:moveTo>
                  <a:lnTo>
                    <a:pt x="2894037" y="0"/>
                  </a:lnTo>
                </a:path>
                <a:path w="5453380">
                  <a:moveTo>
                    <a:pt x="2900133" y="0"/>
                  </a:moveTo>
                  <a:lnTo>
                    <a:pt x="2904705" y="0"/>
                  </a:lnTo>
                </a:path>
                <a:path w="5453380">
                  <a:moveTo>
                    <a:pt x="2910789" y="0"/>
                  </a:moveTo>
                  <a:lnTo>
                    <a:pt x="2915361" y="0"/>
                  </a:lnTo>
                </a:path>
                <a:path w="5453380">
                  <a:moveTo>
                    <a:pt x="2921457" y="0"/>
                  </a:moveTo>
                  <a:lnTo>
                    <a:pt x="2926029" y="0"/>
                  </a:lnTo>
                </a:path>
                <a:path w="5453380">
                  <a:moveTo>
                    <a:pt x="2932125" y="0"/>
                  </a:moveTo>
                  <a:lnTo>
                    <a:pt x="2936684" y="0"/>
                  </a:lnTo>
                </a:path>
                <a:path w="5453380">
                  <a:moveTo>
                    <a:pt x="2942780" y="0"/>
                  </a:moveTo>
                  <a:lnTo>
                    <a:pt x="2947352" y="0"/>
                  </a:lnTo>
                </a:path>
                <a:path w="5453380">
                  <a:moveTo>
                    <a:pt x="2953448" y="0"/>
                  </a:moveTo>
                  <a:lnTo>
                    <a:pt x="2958020" y="0"/>
                  </a:lnTo>
                </a:path>
                <a:path w="5453380">
                  <a:moveTo>
                    <a:pt x="2964103" y="0"/>
                  </a:moveTo>
                  <a:lnTo>
                    <a:pt x="2968675" y="0"/>
                  </a:lnTo>
                </a:path>
                <a:path w="5453380">
                  <a:moveTo>
                    <a:pt x="2974771" y="0"/>
                  </a:moveTo>
                  <a:lnTo>
                    <a:pt x="2979343" y="0"/>
                  </a:lnTo>
                </a:path>
                <a:path w="5453380">
                  <a:moveTo>
                    <a:pt x="2985427" y="0"/>
                  </a:moveTo>
                  <a:lnTo>
                    <a:pt x="2989999" y="0"/>
                  </a:lnTo>
                </a:path>
                <a:path w="5453380">
                  <a:moveTo>
                    <a:pt x="2996095" y="0"/>
                  </a:moveTo>
                  <a:lnTo>
                    <a:pt x="3000667" y="0"/>
                  </a:lnTo>
                </a:path>
                <a:path w="5453380">
                  <a:moveTo>
                    <a:pt x="3006750" y="0"/>
                  </a:moveTo>
                  <a:lnTo>
                    <a:pt x="3011322" y="0"/>
                  </a:lnTo>
                </a:path>
                <a:path w="5453380">
                  <a:moveTo>
                    <a:pt x="3017418" y="0"/>
                  </a:moveTo>
                  <a:lnTo>
                    <a:pt x="3021990" y="0"/>
                  </a:lnTo>
                </a:path>
                <a:path w="5453380">
                  <a:moveTo>
                    <a:pt x="3028086" y="0"/>
                  </a:moveTo>
                  <a:lnTo>
                    <a:pt x="3032645" y="0"/>
                  </a:lnTo>
                </a:path>
                <a:path w="5453380">
                  <a:moveTo>
                    <a:pt x="3038741" y="0"/>
                  </a:moveTo>
                  <a:lnTo>
                    <a:pt x="3043313" y="0"/>
                  </a:lnTo>
                </a:path>
                <a:path w="5453380">
                  <a:moveTo>
                    <a:pt x="3049409" y="0"/>
                  </a:moveTo>
                  <a:lnTo>
                    <a:pt x="3053968" y="0"/>
                  </a:lnTo>
                </a:path>
                <a:path w="5453380">
                  <a:moveTo>
                    <a:pt x="3060065" y="0"/>
                  </a:moveTo>
                  <a:lnTo>
                    <a:pt x="3064637" y="0"/>
                  </a:lnTo>
                </a:path>
                <a:path w="5453380">
                  <a:moveTo>
                    <a:pt x="3070733" y="0"/>
                  </a:moveTo>
                  <a:lnTo>
                    <a:pt x="3075304" y="0"/>
                  </a:lnTo>
                </a:path>
                <a:path w="5453380">
                  <a:moveTo>
                    <a:pt x="3081388" y="0"/>
                  </a:moveTo>
                  <a:lnTo>
                    <a:pt x="3085960" y="0"/>
                  </a:lnTo>
                </a:path>
                <a:path w="5453380">
                  <a:moveTo>
                    <a:pt x="3092056" y="0"/>
                  </a:moveTo>
                  <a:lnTo>
                    <a:pt x="3096628" y="0"/>
                  </a:lnTo>
                </a:path>
                <a:path w="5453380">
                  <a:moveTo>
                    <a:pt x="3102711" y="0"/>
                  </a:moveTo>
                  <a:lnTo>
                    <a:pt x="3107283" y="0"/>
                  </a:lnTo>
                </a:path>
                <a:path w="5453380">
                  <a:moveTo>
                    <a:pt x="3113379" y="0"/>
                  </a:moveTo>
                  <a:lnTo>
                    <a:pt x="3117951" y="0"/>
                  </a:lnTo>
                </a:path>
                <a:path w="5453380">
                  <a:moveTo>
                    <a:pt x="3124034" y="0"/>
                  </a:moveTo>
                  <a:lnTo>
                    <a:pt x="3128606" y="0"/>
                  </a:lnTo>
                </a:path>
                <a:path w="5453380">
                  <a:moveTo>
                    <a:pt x="3134702" y="0"/>
                  </a:moveTo>
                  <a:lnTo>
                    <a:pt x="3139274" y="0"/>
                  </a:lnTo>
                </a:path>
                <a:path w="5453380">
                  <a:moveTo>
                    <a:pt x="3145370" y="0"/>
                  </a:moveTo>
                  <a:lnTo>
                    <a:pt x="3149930" y="0"/>
                  </a:lnTo>
                </a:path>
                <a:path w="5453380">
                  <a:moveTo>
                    <a:pt x="3156026" y="0"/>
                  </a:moveTo>
                  <a:lnTo>
                    <a:pt x="3160598" y="0"/>
                  </a:lnTo>
                </a:path>
                <a:path w="5453380">
                  <a:moveTo>
                    <a:pt x="3166694" y="0"/>
                  </a:moveTo>
                  <a:lnTo>
                    <a:pt x="3171253" y="0"/>
                  </a:lnTo>
                </a:path>
                <a:path w="5453380">
                  <a:moveTo>
                    <a:pt x="3177349" y="0"/>
                  </a:moveTo>
                  <a:lnTo>
                    <a:pt x="3181921" y="0"/>
                  </a:lnTo>
                </a:path>
                <a:path w="5453380">
                  <a:moveTo>
                    <a:pt x="3188017" y="0"/>
                  </a:moveTo>
                  <a:lnTo>
                    <a:pt x="3192589" y="0"/>
                  </a:lnTo>
                </a:path>
                <a:path w="5453380">
                  <a:moveTo>
                    <a:pt x="3198672" y="0"/>
                  </a:moveTo>
                  <a:lnTo>
                    <a:pt x="3203244" y="0"/>
                  </a:lnTo>
                </a:path>
                <a:path w="5453380">
                  <a:moveTo>
                    <a:pt x="3209340" y="0"/>
                  </a:moveTo>
                  <a:lnTo>
                    <a:pt x="3213912" y="0"/>
                  </a:lnTo>
                </a:path>
                <a:path w="5453380">
                  <a:moveTo>
                    <a:pt x="3219996" y="0"/>
                  </a:moveTo>
                  <a:lnTo>
                    <a:pt x="3224568" y="0"/>
                  </a:lnTo>
                </a:path>
                <a:path w="5453380">
                  <a:moveTo>
                    <a:pt x="3230664" y="0"/>
                  </a:moveTo>
                  <a:lnTo>
                    <a:pt x="3235236" y="0"/>
                  </a:lnTo>
                </a:path>
                <a:path w="5453380">
                  <a:moveTo>
                    <a:pt x="3241319" y="0"/>
                  </a:moveTo>
                  <a:lnTo>
                    <a:pt x="3245891" y="0"/>
                  </a:lnTo>
                </a:path>
                <a:path w="5453380">
                  <a:moveTo>
                    <a:pt x="3251987" y="0"/>
                  </a:moveTo>
                  <a:lnTo>
                    <a:pt x="3256559" y="0"/>
                  </a:lnTo>
                </a:path>
                <a:path w="5453380">
                  <a:moveTo>
                    <a:pt x="3262655" y="0"/>
                  </a:moveTo>
                  <a:lnTo>
                    <a:pt x="3267214" y="0"/>
                  </a:lnTo>
                </a:path>
                <a:path w="5453380">
                  <a:moveTo>
                    <a:pt x="3273310" y="0"/>
                  </a:moveTo>
                  <a:lnTo>
                    <a:pt x="3277882" y="0"/>
                  </a:lnTo>
                </a:path>
                <a:path w="5453380">
                  <a:moveTo>
                    <a:pt x="3283978" y="0"/>
                  </a:moveTo>
                  <a:lnTo>
                    <a:pt x="3288550" y="0"/>
                  </a:lnTo>
                </a:path>
                <a:path w="5453380">
                  <a:moveTo>
                    <a:pt x="3294634" y="0"/>
                  </a:moveTo>
                  <a:lnTo>
                    <a:pt x="3299205" y="0"/>
                  </a:lnTo>
                </a:path>
                <a:path w="5453380">
                  <a:moveTo>
                    <a:pt x="3305302" y="0"/>
                  </a:moveTo>
                  <a:lnTo>
                    <a:pt x="3309874" y="0"/>
                  </a:lnTo>
                </a:path>
                <a:path w="5453380">
                  <a:moveTo>
                    <a:pt x="3315957" y="0"/>
                  </a:moveTo>
                  <a:lnTo>
                    <a:pt x="3320529" y="0"/>
                  </a:lnTo>
                </a:path>
                <a:path w="5453380">
                  <a:moveTo>
                    <a:pt x="3326625" y="0"/>
                  </a:moveTo>
                  <a:lnTo>
                    <a:pt x="3331197" y="0"/>
                  </a:lnTo>
                </a:path>
                <a:path w="5453380">
                  <a:moveTo>
                    <a:pt x="3337280" y="0"/>
                  </a:moveTo>
                  <a:lnTo>
                    <a:pt x="3341852" y="0"/>
                  </a:lnTo>
                </a:path>
                <a:path w="5453380">
                  <a:moveTo>
                    <a:pt x="3347948" y="0"/>
                  </a:moveTo>
                  <a:lnTo>
                    <a:pt x="3352520" y="0"/>
                  </a:lnTo>
                </a:path>
                <a:path w="5453380">
                  <a:moveTo>
                    <a:pt x="3358616" y="0"/>
                  </a:moveTo>
                  <a:lnTo>
                    <a:pt x="3363175" y="0"/>
                  </a:lnTo>
                </a:path>
                <a:path w="5453380">
                  <a:moveTo>
                    <a:pt x="3369271" y="0"/>
                  </a:moveTo>
                  <a:lnTo>
                    <a:pt x="3373843" y="0"/>
                  </a:lnTo>
                </a:path>
                <a:path w="5453380">
                  <a:moveTo>
                    <a:pt x="3379939" y="0"/>
                  </a:moveTo>
                  <a:lnTo>
                    <a:pt x="3384499" y="0"/>
                  </a:lnTo>
                </a:path>
                <a:path w="5453380">
                  <a:moveTo>
                    <a:pt x="3390595" y="0"/>
                  </a:moveTo>
                  <a:lnTo>
                    <a:pt x="3395167" y="0"/>
                  </a:lnTo>
                </a:path>
                <a:path w="5453380">
                  <a:moveTo>
                    <a:pt x="3401263" y="0"/>
                  </a:moveTo>
                  <a:lnTo>
                    <a:pt x="3405835" y="0"/>
                  </a:lnTo>
                </a:path>
                <a:path w="5453380">
                  <a:moveTo>
                    <a:pt x="3411918" y="0"/>
                  </a:moveTo>
                  <a:lnTo>
                    <a:pt x="3416490" y="0"/>
                  </a:lnTo>
                </a:path>
                <a:path w="5453380">
                  <a:moveTo>
                    <a:pt x="3422586" y="0"/>
                  </a:moveTo>
                  <a:lnTo>
                    <a:pt x="3427158" y="0"/>
                  </a:lnTo>
                </a:path>
                <a:path w="5453380">
                  <a:moveTo>
                    <a:pt x="3433241" y="0"/>
                  </a:moveTo>
                  <a:lnTo>
                    <a:pt x="3437813" y="0"/>
                  </a:lnTo>
                </a:path>
                <a:path w="5453380">
                  <a:moveTo>
                    <a:pt x="3443909" y="0"/>
                  </a:moveTo>
                  <a:lnTo>
                    <a:pt x="3448481" y="0"/>
                  </a:lnTo>
                </a:path>
                <a:path w="5453380">
                  <a:moveTo>
                    <a:pt x="3454565" y="0"/>
                  </a:moveTo>
                  <a:lnTo>
                    <a:pt x="3459137" y="0"/>
                  </a:lnTo>
                </a:path>
                <a:path w="5453380">
                  <a:moveTo>
                    <a:pt x="3465233" y="0"/>
                  </a:moveTo>
                  <a:lnTo>
                    <a:pt x="3469805" y="0"/>
                  </a:lnTo>
                </a:path>
                <a:path w="5453380">
                  <a:moveTo>
                    <a:pt x="3475901" y="0"/>
                  </a:moveTo>
                  <a:lnTo>
                    <a:pt x="3480460" y="0"/>
                  </a:lnTo>
                </a:path>
                <a:path w="5453380">
                  <a:moveTo>
                    <a:pt x="3486556" y="0"/>
                  </a:moveTo>
                  <a:lnTo>
                    <a:pt x="3491128" y="0"/>
                  </a:lnTo>
                </a:path>
                <a:path w="5453380">
                  <a:moveTo>
                    <a:pt x="3497224" y="0"/>
                  </a:moveTo>
                  <a:lnTo>
                    <a:pt x="3501783" y="0"/>
                  </a:lnTo>
                </a:path>
                <a:path w="5453380">
                  <a:moveTo>
                    <a:pt x="3507879" y="0"/>
                  </a:moveTo>
                  <a:lnTo>
                    <a:pt x="3512451" y="0"/>
                  </a:lnTo>
                </a:path>
                <a:path w="5453380">
                  <a:moveTo>
                    <a:pt x="3518547" y="0"/>
                  </a:moveTo>
                  <a:lnTo>
                    <a:pt x="3523119" y="0"/>
                  </a:lnTo>
                </a:path>
                <a:path w="5453380">
                  <a:moveTo>
                    <a:pt x="3529203" y="0"/>
                  </a:moveTo>
                  <a:lnTo>
                    <a:pt x="3533775" y="0"/>
                  </a:lnTo>
                </a:path>
                <a:path w="5453380">
                  <a:moveTo>
                    <a:pt x="3539871" y="0"/>
                  </a:moveTo>
                  <a:lnTo>
                    <a:pt x="3544442" y="0"/>
                  </a:lnTo>
                </a:path>
                <a:path w="5453380">
                  <a:moveTo>
                    <a:pt x="3550526" y="0"/>
                  </a:moveTo>
                  <a:lnTo>
                    <a:pt x="3555098" y="0"/>
                  </a:lnTo>
                </a:path>
                <a:path w="5453380">
                  <a:moveTo>
                    <a:pt x="3561194" y="0"/>
                  </a:moveTo>
                  <a:lnTo>
                    <a:pt x="3565766" y="0"/>
                  </a:lnTo>
                </a:path>
                <a:path w="5453380">
                  <a:moveTo>
                    <a:pt x="3571849" y="0"/>
                  </a:moveTo>
                  <a:lnTo>
                    <a:pt x="3576421" y="0"/>
                  </a:lnTo>
                </a:path>
                <a:path w="5453380">
                  <a:moveTo>
                    <a:pt x="3582517" y="0"/>
                  </a:moveTo>
                  <a:lnTo>
                    <a:pt x="3587089" y="0"/>
                  </a:lnTo>
                </a:path>
                <a:path w="5453380">
                  <a:moveTo>
                    <a:pt x="3593185" y="0"/>
                  </a:moveTo>
                  <a:lnTo>
                    <a:pt x="3597744" y="0"/>
                  </a:lnTo>
                </a:path>
                <a:path w="5453380">
                  <a:moveTo>
                    <a:pt x="3603840" y="0"/>
                  </a:moveTo>
                  <a:lnTo>
                    <a:pt x="3608412" y="0"/>
                  </a:lnTo>
                </a:path>
                <a:path w="5453380">
                  <a:moveTo>
                    <a:pt x="3614508" y="0"/>
                  </a:moveTo>
                  <a:lnTo>
                    <a:pt x="3619080" y="0"/>
                  </a:lnTo>
                </a:path>
                <a:path w="5453380">
                  <a:moveTo>
                    <a:pt x="3625164" y="0"/>
                  </a:moveTo>
                  <a:lnTo>
                    <a:pt x="3629736" y="0"/>
                  </a:lnTo>
                </a:path>
                <a:path w="5453380">
                  <a:moveTo>
                    <a:pt x="3635832" y="0"/>
                  </a:moveTo>
                  <a:lnTo>
                    <a:pt x="3640404" y="0"/>
                  </a:lnTo>
                </a:path>
                <a:path w="5453380">
                  <a:moveTo>
                    <a:pt x="3646487" y="0"/>
                  </a:moveTo>
                  <a:lnTo>
                    <a:pt x="3651059" y="0"/>
                  </a:lnTo>
                </a:path>
                <a:path w="5453380">
                  <a:moveTo>
                    <a:pt x="3657155" y="0"/>
                  </a:moveTo>
                  <a:lnTo>
                    <a:pt x="3661727" y="0"/>
                  </a:lnTo>
                </a:path>
                <a:path w="5453380">
                  <a:moveTo>
                    <a:pt x="3667810" y="0"/>
                  </a:moveTo>
                  <a:lnTo>
                    <a:pt x="3672382" y="0"/>
                  </a:lnTo>
                </a:path>
                <a:path w="5453380">
                  <a:moveTo>
                    <a:pt x="3678478" y="0"/>
                  </a:moveTo>
                  <a:lnTo>
                    <a:pt x="3683050" y="0"/>
                  </a:lnTo>
                </a:path>
                <a:path w="5453380">
                  <a:moveTo>
                    <a:pt x="3689146" y="0"/>
                  </a:moveTo>
                  <a:lnTo>
                    <a:pt x="3693706" y="0"/>
                  </a:lnTo>
                </a:path>
                <a:path w="5453380">
                  <a:moveTo>
                    <a:pt x="3699802" y="0"/>
                  </a:moveTo>
                  <a:lnTo>
                    <a:pt x="3704374" y="0"/>
                  </a:lnTo>
                </a:path>
                <a:path w="5453380">
                  <a:moveTo>
                    <a:pt x="3710470" y="0"/>
                  </a:moveTo>
                  <a:lnTo>
                    <a:pt x="3715029" y="0"/>
                  </a:lnTo>
                </a:path>
                <a:path w="5453380">
                  <a:moveTo>
                    <a:pt x="3721125" y="0"/>
                  </a:moveTo>
                  <a:lnTo>
                    <a:pt x="3725697" y="0"/>
                  </a:lnTo>
                </a:path>
                <a:path w="5453380">
                  <a:moveTo>
                    <a:pt x="3731793" y="0"/>
                  </a:moveTo>
                  <a:lnTo>
                    <a:pt x="3736365" y="0"/>
                  </a:lnTo>
                </a:path>
                <a:path w="5453380">
                  <a:moveTo>
                    <a:pt x="3742448" y="0"/>
                  </a:moveTo>
                  <a:lnTo>
                    <a:pt x="3747020" y="0"/>
                  </a:lnTo>
                </a:path>
                <a:path w="5453380">
                  <a:moveTo>
                    <a:pt x="3753116" y="0"/>
                  </a:moveTo>
                  <a:lnTo>
                    <a:pt x="3757688" y="0"/>
                  </a:lnTo>
                </a:path>
                <a:path w="5453380">
                  <a:moveTo>
                    <a:pt x="3763772" y="0"/>
                  </a:moveTo>
                  <a:lnTo>
                    <a:pt x="3768343" y="0"/>
                  </a:lnTo>
                </a:path>
                <a:path w="5453380">
                  <a:moveTo>
                    <a:pt x="3774440" y="0"/>
                  </a:moveTo>
                  <a:lnTo>
                    <a:pt x="3779012" y="0"/>
                  </a:lnTo>
                </a:path>
                <a:path w="5453380">
                  <a:moveTo>
                    <a:pt x="3785095" y="0"/>
                  </a:moveTo>
                  <a:lnTo>
                    <a:pt x="3789667" y="0"/>
                  </a:lnTo>
                </a:path>
                <a:path w="5453380">
                  <a:moveTo>
                    <a:pt x="3795763" y="0"/>
                  </a:moveTo>
                  <a:lnTo>
                    <a:pt x="3800335" y="0"/>
                  </a:lnTo>
                </a:path>
                <a:path w="5453380">
                  <a:moveTo>
                    <a:pt x="3806431" y="0"/>
                  </a:moveTo>
                  <a:lnTo>
                    <a:pt x="3810990" y="0"/>
                  </a:lnTo>
                </a:path>
                <a:path w="5453380">
                  <a:moveTo>
                    <a:pt x="3817086" y="0"/>
                  </a:moveTo>
                  <a:lnTo>
                    <a:pt x="3821658" y="0"/>
                  </a:lnTo>
                </a:path>
                <a:path w="5453380">
                  <a:moveTo>
                    <a:pt x="3827754" y="0"/>
                  </a:moveTo>
                  <a:lnTo>
                    <a:pt x="3832313" y="0"/>
                  </a:lnTo>
                </a:path>
                <a:path w="5453380">
                  <a:moveTo>
                    <a:pt x="3838409" y="0"/>
                  </a:moveTo>
                  <a:lnTo>
                    <a:pt x="3842981" y="0"/>
                  </a:lnTo>
                </a:path>
                <a:path w="5453380">
                  <a:moveTo>
                    <a:pt x="3849077" y="0"/>
                  </a:moveTo>
                  <a:lnTo>
                    <a:pt x="3853649" y="0"/>
                  </a:lnTo>
                </a:path>
                <a:path w="5453380">
                  <a:moveTo>
                    <a:pt x="3859733" y="0"/>
                  </a:moveTo>
                  <a:lnTo>
                    <a:pt x="3864305" y="0"/>
                  </a:lnTo>
                </a:path>
                <a:path w="5453380">
                  <a:moveTo>
                    <a:pt x="3870401" y="0"/>
                  </a:moveTo>
                  <a:lnTo>
                    <a:pt x="3874973" y="0"/>
                  </a:lnTo>
                </a:path>
                <a:path w="5453380">
                  <a:moveTo>
                    <a:pt x="3881056" y="0"/>
                  </a:moveTo>
                  <a:lnTo>
                    <a:pt x="3885628" y="0"/>
                  </a:lnTo>
                </a:path>
                <a:path w="5453380">
                  <a:moveTo>
                    <a:pt x="3891724" y="0"/>
                  </a:moveTo>
                  <a:lnTo>
                    <a:pt x="3896296" y="0"/>
                  </a:lnTo>
                </a:path>
                <a:path w="5453380">
                  <a:moveTo>
                    <a:pt x="3902379" y="0"/>
                  </a:moveTo>
                  <a:lnTo>
                    <a:pt x="3906951" y="0"/>
                  </a:lnTo>
                </a:path>
                <a:path w="5453380">
                  <a:moveTo>
                    <a:pt x="3913047" y="0"/>
                  </a:moveTo>
                  <a:lnTo>
                    <a:pt x="3917619" y="0"/>
                  </a:lnTo>
                </a:path>
                <a:path w="5453380">
                  <a:moveTo>
                    <a:pt x="3923715" y="0"/>
                  </a:moveTo>
                  <a:lnTo>
                    <a:pt x="3928275" y="0"/>
                  </a:lnTo>
                </a:path>
                <a:path w="5453380">
                  <a:moveTo>
                    <a:pt x="3934371" y="0"/>
                  </a:moveTo>
                  <a:lnTo>
                    <a:pt x="3938943" y="0"/>
                  </a:lnTo>
                </a:path>
                <a:path w="5453380">
                  <a:moveTo>
                    <a:pt x="3945039" y="0"/>
                  </a:moveTo>
                  <a:lnTo>
                    <a:pt x="3949611" y="0"/>
                  </a:lnTo>
                </a:path>
                <a:path w="5453380">
                  <a:moveTo>
                    <a:pt x="3955694" y="0"/>
                  </a:moveTo>
                  <a:lnTo>
                    <a:pt x="3960266" y="0"/>
                  </a:lnTo>
                </a:path>
                <a:path w="5453380">
                  <a:moveTo>
                    <a:pt x="3966362" y="0"/>
                  </a:moveTo>
                  <a:lnTo>
                    <a:pt x="3970934" y="0"/>
                  </a:lnTo>
                </a:path>
                <a:path w="5453380">
                  <a:moveTo>
                    <a:pt x="3977017" y="0"/>
                  </a:moveTo>
                  <a:lnTo>
                    <a:pt x="3981589" y="0"/>
                  </a:lnTo>
                </a:path>
                <a:path w="5453380">
                  <a:moveTo>
                    <a:pt x="3987685" y="0"/>
                  </a:moveTo>
                  <a:lnTo>
                    <a:pt x="3992257" y="0"/>
                  </a:lnTo>
                </a:path>
                <a:path w="5453380">
                  <a:moveTo>
                    <a:pt x="3998341" y="0"/>
                  </a:moveTo>
                  <a:lnTo>
                    <a:pt x="4002913" y="0"/>
                  </a:lnTo>
                </a:path>
                <a:path w="5453380">
                  <a:moveTo>
                    <a:pt x="4009009" y="0"/>
                  </a:moveTo>
                  <a:lnTo>
                    <a:pt x="4013580" y="0"/>
                  </a:lnTo>
                </a:path>
                <a:path w="5453380">
                  <a:moveTo>
                    <a:pt x="4019677" y="0"/>
                  </a:moveTo>
                  <a:lnTo>
                    <a:pt x="4024236" y="0"/>
                  </a:lnTo>
                </a:path>
                <a:path w="5453380">
                  <a:moveTo>
                    <a:pt x="4030332" y="0"/>
                  </a:moveTo>
                  <a:lnTo>
                    <a:pt x="4034904" y="0"/>
                  </a:lnTo>
                </a:path>
                <a:path w="5453380">
                  <a:moveTo>
                    <a:pt x="4041000" y="0"/>
                  </a:moveTo>
                  <a:lnTo>
                    <a:pt x="4045559" y="0"/>
                  </a:lnTo>
                </a:path>
                <a:path w="5453380">
                  <a:moveTo>
                    <a:pt x="4051655" y="0"/>
                  </a:moveTo>
                  <a:lnTo>
                    <a:pt x="4056227" y="0"/>
                  </a:lnTo>
                </a:path>
                <a:path w="5453380">
                  <a:moveTo>
                    <a:pt x="4062323" y="0"/>
                  </a:moveTo>
                  <a:lnTo>
                    <a:pt x="4066895" y="0"/>
                  </a:lnTo>
                </a:path>
                <a:path w="5453380">
                  <a:moveTo>
                    <a:pt x="4072978" y="0"/>
                  </a:moveTo>
                  <a:lnTo>
                    <a:pt x="4077550" y="0"/>
                  </a:lnTo>
                </a:path>
                <a:path w="5453380">
                  <a:moveTo>
                    <a:pt x="4083646" y="0"/>
                  </a:moveTo>
                  <a:lnTo>
                    <a:pt x="4088218" y="0"/>
                  </a:lnTo>
                </a:path>
                <a:path w="5453380">
                  <a:moveTo>
                    <a:pt x="4094302" y="0"/>
                  </a:moveTo>
                  <a:lnTo>
                    <a:pt x="4098874" y="0"/>
                  </a:lnTo>
                </a:path>
                <a:path w="5453380">
                  <a:moveTo>
                    <a:pt x="4104970" y="0"/>
                  </a:moveTo>
                  <a:lnTo>
                    <a:pt x="4109542" y="0"/>
                  </a:lnTo>
                </a:path>
                <a:path w="5453380">
                  <a:moveTo>
                    <a:pt x="4115625" y="0"/>
                  </a:moveTo>
                  <a:lnTo>
                    <a:pt x="4120197" y="0"/>
                  </a:lnTo>
                </a:path>
                <a:path w="5453380">
                  <a:moveTo>
                    <a:pt x="4126293" y="0"/>
                  </a:moveTo>
                  <a:lnTo>
                    <a:pt x="4130865" y="0"/>
                  </a:lnTo>
                </a:path>
                <a:path w="5453380">
                  <a:moveTo>
                    <a:pt x="4136961" y="0"/>
                  </a:moveTo>
                  <a:lnTo>
                    <a:pt x="4141520" y="0"/>
                  </a:lnTo>
                </a:path>
                <a:path w="5453380">
                  <a:moveTo>
                    <a:pt x="4147616" y="0"/>
                  </a:moveTo>
                  <a:lnTo>
                    <a:pt x="4152188" y="0"/>
                  </a:lnTo>
                </a:path>
                <a:path w="5453380">
                  <a:moveTo>
                    <a:pt x="4158284" y="0"/>
                  </a:moveTo>
                  <a:lnTo>
                    <a:pt x="4162844" y="0"/>
                  </a:lnTo>
                </a:path>
                <a:path w="5453380">
                  <a:moveTo>
                    <a:pt x="4168940" y="0"/>
                  </a:moveTo>
                  <a:lnTo>
                    <a:pt x="4173512" y="0"/>
                  </a:lnTo>
                </a:path>
                <a:path w="5453380">
                  <a:moveTo>
                    <a:pt x="4179608" y="0"/>
                  </a:moveTo>
                  <a:lnTo>
                    <a:pt x="4184180" y="0"/>
                  </a:lnTo>
                </a:path>
                <a:path w="5453380">
                  <a:moveTo>
                    <a:pt x="4190263" y="0"/>
                  </a:moveTo>
                  <a:lnTo>
                    <a:pt x="4194835" y="0"/>
                  </a:lnTo>
                </a:path>
                <a:path w="5453380">
                  <a:moveTo>
                    <a:pt x="4200931" y="0"/>
                  </a:moveTo>
                  <a:lnTo>
                    <a:pt x="4205503" y="0"/>
                  </a:lnTo>
                </a:path>
                <a:path w="5453380">
                  <a:moveTo>
                    <a:pt x="4211586" y="0"/>
                  </a:moveTo>
                  <a:lnTo>
                    <a:pt x="4216158" y="0"/>
                  </a:lnTo>
                </a:path>
                <a:path w="5453380">
                  <a:moveTo>
                    <a:pt x="4222254" y="0"/>
                  </a:moveTo>
                  <a:lnTo>
                    <a:pt x="4226826" y="0"/>
                  </a:lnTo>
                </a:path>
                <a:path w="5453380">
                  <a:moveTo>
                    <a:pt x="4232910" y="0"/>
                  </a:moveTo>
                  <a:lnTo>
                    <a:pt x="4237482" y="0"/>
                  </a:lnTo>
                </a:path>
                <a:path w="5453380">
                  <a:moveTo>
                    <a:pt x="4243578" y="0"/>
                  </a:moveTo>
                  <a:lnTo>
                    <a:pt x="4248150" y="0"/>
                  </a:lnTo>
                </a:path>
                <a:path w="5453380">
                  <a:moveTo>
                    <a:pt x="4254246" y="0"/>
                  </a:moveTo>
                  <a:lnTo>
                    <a:pt x="4258805" y="0"/>
                  </a:lnTo>
                </a:path>
                <a:path w="5453380">
                  <a:moveTo>
                    <a:pt x="4264901" y="0"/>
                  </a:moveTo>
                  <a:lnTo>
                    <a:pt x="4269473" y="0"/>
                  </a:lnTo>
                </a:path>
                <a:path w="5453380">
                  <a:moveTo>
                    <a:pt x="4275569" y="0"/>
                  </a:moveTo>
                  <a:lnTo>
                    <a:pt x="4280141" y="0"/>
                  </a:lnTo>
                </a:path>
                <a:path w="5453380">
                  <a:moveTo>
                    <a:pt x="4286224" y="0"/>
                  </a:moveTo>
                  <a:lnTo>
                    <a:pt x="4290796" y="0"/>
                  </a:lnTo>
                </a:path>
                <a:path w="5453380">
                  <a:moveTo>
                    <a:pt x="4296892" y="0"/>
                  </a:moveTo>
                  <a:lnTo>
                    <a:pt x="4301464" y="0"/>
                  </a:lnTo>
                </a:path>
                <a:path w="5453380">
                  <a:moveTo>
                    <a:pt x="4307547" y="0"/>
                  </a:moveTo>
                  <a:lnTo>
                    <a:pt x="4312119" y="0"/>
                  </a:lnTo>
                </a:path>
                <a:path w="5453380">
                  <a:moveTo>
                    <a:pt x="4318215" y="0"/>
                  </a:moveTo>
                  <a:lnTo>
                    <a:pt x="4322787" y="0"/>
                  </a:lnTo>
                </a:path>
                <a:path w="5453380">
                  <a:moveTo>
                    <a:pt x="4328871" y="0"/>
                  </a:moveTo>
                  <a:lnTo>
                    <a:pt x="4333443" y="0"/>
                  </a:lnTo>
                </a:path>
                <a:path w="5453380">
                  <a:moveTo>
                    <a:pt x="4339539" y="0"/>
                  </a:moveTo>
                  <a:lnTo>
                    <a:pt x="4344111" y="0"/>
                  </a:lnTo>
                </a:path>
                <a:path w="5453380">
                  <a:moveTo>
                    <a:pt x="4350207" y="0"/>
                  </a:moveTo>
                  <a:lnTo>
                    <a:pt x="4354766" y="0"/>
                  </a:lnTo>
                </a:path>
                <a:path w="5453380">
                  <a:moveTo>
                    <a:pt x="4360862" y="0"/>
                  </a:moveTo>
                  <a:lnTo>
                    <a:pt x="4365434" y="0"/>
                  </a:lnTo>
                </a:path>
                <a:path w="5453380">
                  <a:moveTo>
                    <a:pt x="4371530" y="0"/>
                  </a:moveTo>
                  <a:lnTo>
                    <a:pt x="4376089" y="0"/>
                  </a:lnTo>
                </a:path>
                <a:path w="5453380">
                  <a:moveTo>
                    <a:pt x="4382185" y="0"/>
                  </a:moveTo>
                  <a:lnTo>
                    <a:pt x="4386757" y="0"/>
                  </a:lnTo>
                </a:path>
                <a:path w="5453380">
                  <a:moveTo>
                    <a:pt x="4392853" y="0"/>
                  </a:moveTo>
                  <a:lnTo>
                    <a:pt x="4397425" y="0"/>
                  </a:lnTo>
                </a:path>
                <a:path w="5453380">
                  <a:moveTo>
                    <a:pt x="4403509" y="0"/>
                  </a:moveTo>
                  <a:lnTo>
                    <a:pt x="4408081" y="0"/>
                  </a:lnTo>
                </a:path>
                <a:path w="5453380">
                  <a:moveTo>
                    <a:pt x="4414177" y="0"/>
                  </a:moveTo>
                  <a:lnTo>
                    <a:pt x="4418749" y="0"/>
                  </a:lnTo>
                </a:path>
                <a:path w="5453380">
                  <a:moveTo>
                    <a:pt x="4424832" y="0"/>
                  </a:moveTo>
                  <a:lnTo>
                    <a:pt x="4429404" y="0"/>
                  </a:lnTo>
                </a:path>
                <a:path w="5453380">
                  <a:moveTo>
                    <a:pt x="4435500" y="0"/>
                  </a:moveTo>
                  <a:lnTo>
                    <a:pt x="4440072" y="0"/>
                  </a:lnTo>
                </a:path>
                <a:path w="5453380">
                  <a:moveTo>
                    <a:pt x="4446155" y="0"/>
                  </a:moveTo>
                  <a:lnTo>
                    <a:pt x="4450727" y="0"/>
                  </a:lnTo>
                </a:path>
                <a:path w="5453380">
                  <a:moveTo>
                    <a:pt x="4456823" y="0"/>
                  </a:moveTo>
                  <a:lnTo>
                    <a:pt x="4461395" y="0"/>
                  </a:lnTo>
                </a:path>
                <a:path w="5453380">
                  <a:moveTo>
                    <a:pt x="4467491" y="0"/>
                  </a:moveTo>
                  <a:lnTo>
                    <a:pt x="4472051" y="0"/>
                  </a:lnTo>
                </a:path>
                <a:path w="5453380">
                  <a:moveTo>
                    <a:pt x="4478147" y="0"/>
                  </a:moveTo>
                  <a:lnTo>
                    <a:pt x="4482719" y="0"/>
                  </a:lnTo>
                </a:path>
                <a:path w="5453380">
                  <a:moveTo>
                    <a:pt x="4488815" y="0"/>
                  </a:moveTo>
                  <a:lnTo>
                    <a:pt x="4493374" y="0"/>
                  </a:lnTo>
                </a:path>
                <a:path w="5453380">
                  <a:moveTo>
                    <a:pt x="4499470" y="0"/>
                  </a:moveTo>
                  <a:lnTo>
                    <a:pt x="4504042" y="0"/>
                  </a:lnTo>
                </a:path>
                <a:path w="5453380">
                  <a:moveTo>
                    <a:pt x="4510138" y="0"/>
                  </a:moveTo>
                  <a:lnTo>
                    <a:pt x="4514710" y="0"/>
                  </a:lnTo>
                </a:path>
                <a:path w="5453380">
                  <a:moveTo>
                    <a:pt x="4520793" y="0"/>
                  </a:moveTo>
                  <a:lnTo>
                    <a:pt x="4525365" y="0"/>
                  </a:lnTo>
                </a:path>
                <a:path w="5453380">
                  <a:moveTo>
                    <a:pt x="4531461" y="0"/>
                  </a:moveTo>
                  <a:lnTo>
                    <a:pt x="4536033" y="0"/>
                  </a:lnTo>
                </a:path>
                <a:path w="5453380">
                  <a:moveTo>
                    <a:pt x="4542116" y="0"/>
                  </a:moveTo>
                  <a:lnTo>
                    <a:pt x="4546688" y="0"/>
                  </a:lnTo>
                </a:path>
                <a:path w="5453380">
                  <a:moveTo>
                    <a:pt x="4552784" y="0"/>
                  </a:moveTo>
                  <a:lnTo>
                    <a:pt x="4557356" y="0"/>
                  </a:lnTo>
                </a:path>
                <a:path w="5453380">
                  <a:moveTo>
                    <a:pt x="4563440" y="0"/>
                  </a:moveTo>
                  <a:lnTo>
                    <a:pt x="4568012" y="0"/>
                  </a:lnTo>
                </a:path>
                <a:path w="5453380">
                  <a:moveTo>
                    <a:pt x="4574108" y="0"/>
                  </a:moveTo>
                  <a:lnTo>
                    <a:pt x="4578680" y="0"/>
                  </a:lnTo>
                </a:path>
                <a:path w="5453380">
                  <a:moveTo>
                    <a:pt x="4584776" y="0"/>
                  </a:moveTo>
                  <a:lnTo>
                    <a:pt x="4589335" y="0"/>
                  </a:lnTo>
                </a:path>
                <a:path w="5453380">
                  <a:moveTo>
                    <a:pt x="4595431" y="0"/>
                  </a:moveTo>
                  <a:lnTo>
                    <a:pt x="4600003" y="0"/>
                  </a:lnTo>
                </a:path>
                <a:path w="5453380">
                  <a:moveTo>
                    <a:pt x="4606099" y="0"/>
                  </a:moveTo>
                  <a:lnTo>
                    <a:pt x="4610671" y="0"/>
                  </a:lnTo>
                </a:path>
                <a:path w="5453380">
                  <a:moveTo>
                    <a:pt x="4616754" y="0"/>
                  </a:moveTo>
                  <a:lnTo>
                    <a:pt x="4621326" y="0"/>
                  </a:lnTo>
                </a:path>
                <a:path w="5453380">
                  <a:moveTo>
                    <a:pt x="4627422" y="0"/>
                  </a:moveTo>
                  <a:lnTo>
                    <a:pt x="4631994" y="0"/>
                  </a:lnTo>
                </a:path>
                <a:path w="5453380">
                  <a:moveTo>
                    <a:pt x="4638078" y="0"/>
                  </a:moveTo>
                  <a:lnTo>
                    <a:pt x="4642650" y="0"/>
                  </a:lnTo>
                </a:path>
                <a:path w="5453380">
                  <a:moveTo>
                    <a:pt x="4648746" y="0"/>
                  </a:moveTo>
                  <a:lnTo>
                    <a:pt x="4653318" y="0"/>
                  </a:lnTo>
                </a:path>
                <a:path w="5453380">
                  <a:moveTo>
                    <a:pt x="4659401" y="0"/>
                  </a:moveTo>
                  <a:lnTo>
                    <a:pt x="4663973" y="0"/>
                  </a:lnTo>
                </a:path>
                <a:path w="5453380">
                  <a:moveTo>
                    <a:pt x="4670069" y="0"/>
                  </a:moveTo>
                  <a:lnTo>
                    <a:pt x="4674641" y="0"/>
                  </a:lnTo>
                </a:path>
                <a:path w="5453380">
                  <a:moveTo>
                    <a:pt x="4680737" y="0"/>
                  </a:moveTo>
                  <a:lnTo>
                    <a:pt x="4685296" y="0"/>
                  </a:lnTo>
                </a:path>
                <a:path w="5453380">
                  <a:moveTo>
                    <a:pt x="4691392" y="0"/>
                  </a:moveTo>
                  <a:lnTo>
                    <a:pt x="4695964" y="0"/>
                  </a:lnTo>
                </a:path>
                <a:path w="5453380">
                  <a:moveTo>
                    <a:pt x="4702060" y="0"/>
                  </a:moveTo>
                  <a:lnTo>
                    <a:pt x="4706620" y="0"/>
                  </a:lnTo>
                </a:path>
                <a:path w="5453380">
                  <a:moveTo>
                    <a:pt x="4712716" y="0"/>
                  </a:moveTo>
                  <a:lnTo>
                    <a:pt x="4717288" y="0"/>
                  </a:lnTo>
                </a:path>
                <a:path w="5453380">
                  <a:moveTo>
                    <a:pt x="4723384" y="0"/>
                  </a:moveTo>
                  <a:lnTo>
                    <a:pt x="4727956" y="0"/>
                  </a:lnTo>
                </a:path>
                <a:path w="5453380">
                  <a:moveTo>
                    <a:pt x="4734039" y="0"/>
                  </a:moveTo>
                  <a:lnTo>
                    <a:pt x="4738611" y="0"/>
                  </a:lnTo>
                </a:path>
                <a:path w="5453380">
                  <a:moveTo>
                    <a:pt x="4744707" y="0"/>
                  </a:moveTo>
                  <a:lnTo>
                    <a:pt x="4749279" y="0"/>
                  </a:lnTo>
                </a:path>
                <a:path w="5453380">
                  <a:moveTo>
                    <a:pt x="4755362" y="0"/>
                  </a:moveTo>
                  <a:lnTo>
                    <a:pt x="4759934" y="0"/>
                  </a:lnTo>
                </a:path>
                <a:path w="5453380">
                  <a:moveTo>
                    <a:pt x="4766030" y="0"/>
                  </a:moveTo>
                  <a:lnTo>
                    <a:pt x="4770602" y="0"/>
                  </a:lnTo>
                </a:path>
                <a:path w="5453380">
                  <a:moveTo>
                    <a:pt x="4776685" y="0"/>
                  </a:moveTo>
                  <a:lnTo>
                    <a:pt x="4781257" y="0"/>
                  </a:lnTo>
                </a:path>
                <a:path w="5453380">
                  <a:moveTo>
                    <a:pt x="4787353" y="0"/>
                  </a:moveTo>
                  <a:lnTo>
                    <a:pt x="4791925" y="0"/>
                  </a:lnTo>
                </a:path>
                <a:path w="5453380">
                  <a:moveTo>
                    <a:pt x="4798021" y="0"/>
                  </a:moveTo>
                  <a:lnTo>
                    <a:pt x="4802581" y="0"/>
                  </a:lnTo>
                </a:path>
                <a:path w="5453380">
                  <a:moveTo>
                    <a:pt x="4808677" y="0"/>
                  </a:moveTo>
                  <a:lnTo>
                    <a:pt x="4813249" y="0"/>
                  </a:lnTo>
                </a:path>
                <a:path w="5453380">
                  <a:moveTo>
                    <a:pt x="4819345" y="0"/>
                  </a:moveTo>
                  <a:lnTo>
                    <a:pt x="4823904" y="0"/>
                  </a:lnTo>
                </a:path>
                <a:path w="5453380">
                  <a:moveTo>
                    <a:pt x="4830000" y="0"/>
                  </a:moveTo>
                  <a:lnTo>
                    <a:pt x="4834572" y="0"/>
                  </a:lnTo>
                </a:path>
                <a:path w="5453380">
                  <a:moveTo>
                    <a:pt x="4840668" y="0"/>
                  </a:moveTo>
                  <a:lnTo>
                    <a:pt x="4845240" y="0"/>
                  </a:lnTo>
                </a:path>
                <a:path w="5453380">
                  <a:moveTo>
                    <a:pt x="4851323" y="0"/>
                  </a:moveTo>
                  <a:lnTo>
                    <a:pt x="4855895" y="0"/>
                  </a:lnTo>
                </a:path>
                <a:path w="5453380">
                  <a:moveTo>
                    <a:pt x="4861991" y="0"/>
                  </a:moveTo>
                  <a:lnTo>
                    <a:pt x="4866563" y="0"/>
                  </a:lnTo>
                </a:path>
                <a:path w="5453380">
                  <a:moveTo>
                    <a:pt x="4872647" y="0"/>
                  </a:moveTo>
                  <a:lnTo>
                    <a:pt x="4877219" y="0"/>
                  </a:lnTo>
                </a:path>
                <a:path w="5453380">
                  <a:moveTo>
                    <a:pt x="4883315" y="0"/>
                  </a:moveTo>
                  <a:lnTo>
                    <a:pt x="4887887" y="0"/>
                  </a:lnTo>
                </a:path>
                <a:path w="5453380">
                  <a:moveTo>
                    <a:pt x="4893970" y="0"/>
                  </a:moveTo>
                  <a:lnTo>
                    <a:pt x="4898542" y="0"/>
                  </a:lnTo>
                </a:path>
                <a:path w="5453380">
                  <a:moveTo>
                    <a:pt x="4904638" y="0"/>
                  </a:moveTo>
                  <a:lnTo>
                    <a:pt x="4909210" y="0"/>
                  </a:lnTo>
                </a:path>
                <a:path w="5453380">
                  <a:moveTo>
                    <a:pt x="4915306" y="0"/>
                  </a:moveTo>
                  <a:lnTo>
                    <a:pt x="4919865" y="0"/>
                  </a:lnTo>
                </a:path>
                <a:path w="5453380">
                  <a:moveTo>
                    <a:pt x="4925961" y="0"/>
                  </a:moveTo>
                  <a:lnTo>
                    <a:pt x="4930533" y="0"/>
                  </a:lnTo>
                </a:path>
                <a:path w="5453380">
                  <a:moveTo>
                    <a:pt x="4936629" y="0"/>
                  </a:moveTo>
                  <a:lnTo>
                    <a:pt x="4941201" y="0"/>
                  </a:lnTo>
                </a:path>
                <a:path w="5453380">
                  <a:moveTo>
                    <a:pt x="4947285" y="0"/>
                  </a:moveTo>
                  <a:lnTo>
                    <a:pt x="4951857" y="0"/>
                  </a:lnTo>
                </a:path>
                <a:path w="5453380">
                  <a:moveTo>
                    <a:pt x="4957953" y="0"/>
                  </a:moveTo>
                  <a:lnTo>
                    <a:pt x="4962525" y="0"/>
                  </a:lnTo>
                </a:path>
                <a:path w="5453380">
                  <a:moveTo>
                    <a:pt x="4968608" y="0"/>
                  </a:moveTo>
                  <a:lnTo>
                    <a:pt x="4973180" y="0"/>
                  </a:lnTo>
                </a:path>
                <a:path w="5453380">
                  <a:moveTo>
                    <a:pt x="4979276" y="0"/>
                  </a:moveTo>
                  <a:lnTo>
                    <a:pt x="4983848" y="0"/>
                  </a:lnTo>
                </a:path>
                <a:path w="5453380">
                  <a:moveTo>
                    <a:pt x="4989931" y="0"/>
                  </a:moveTo>
                  <a:lnTo>
                    <a:pt x="4994503" y="0"/>
                  </a:lnTo>
                </a:path>
                <a:path w="5453380">
                  <a:moveTo>
                    <a:pt x="5000599" y="0"/>
                  </a:moveTo>
                  <a:lnTo>
                    <a:pt x="5005171" y="0"/>
                  </a:lnTo>
                </a:path>
                <a:path w="5453380">
                  <a:moveTo>
                    <a:pt x="5011267" y="0"/>
                  </a:moveTo>
                  <a:lnTo>
                    <a:pt x="5015826" y="0"/>
                  </a:lnTo>
                </a:path>
                <a:path w="5453380">
                  <a:moveTo>
                    <a:pt x="5021922" y="0"/>
                  </a:moveTo>
                  <a:lnTo>
                    <a:pt x="5026494" y="0"/>
                  </a:lnTo>
                </a:path>
                <a:path w="5453380">
                  <a:moveTo>
                    <a:pt x="5032590" y="0"/>
                  </a:moveTo>
                  <a:lnTo>
                    <a:pt x="5037150" y="0"/>
                  </a:lnTo>
                </a:path>
                <a:path w="5453380">
                  <a:moveTo>
                    <a:pt x="5043246" y="0"/>
                  </a:moveTo>
                  <a:lnTo>
                    <a:pt x="5047818" y="0"/>
                  </a:lnTo>
                </a:path>
                <a:path w="5453380">
                  <a:moveTo>
                    <a:pt x="5053914" y="0"/>
                  </a:moveTo>
                  <a:lnTo>
                    <a:pt x="5058486" y="0"/>
                  </a:lnTo>
                </a:path>
                <a:path w="5453380">
                  <a:moveTo>
                    <a:pt x="5064569" y="0"/>
                  </a:moveTo>
                  <a:lnTo>
                    <a:pt x="5069141" y="0"/>
                  </a:lnTo>
                </a:path>
                <a:path w="5453380">
                  <a:moveTo>
                    <a:pt x="5075237" y="0"/>
                  </a:moveTo>
                  <a:lnTo>
                    <a:pt x="5079809" y="0"/>
                  </a:lnTo>
                </a:path>
                <a:path w="5453380">
                  <a:moveTo>
                    <a:pt x="5085892" y="0"/>
                  </a:moveTo>
                  <a:lnTo>
                    <a:pt x="5090464" y="0"/>
                  </a:lnTo>
                </a:path>
                <a:path w="5453380">
                  <a:moveTo>
                    <a:pt x="5096560" y="0"/>
                  </a:moveTo>
                  <a:lnTo>
                    <a:pt x="5101132" y="0"/>
                  </a:lnTo>
                </a:path>
                <a:path w="5453380">
                  <a:moveTo>
                    <a:pt x="5107216" y="0"/>
                  </a:moveTo>
                  <a:lnTo>
                    <a:pt x="5111788" y="0"/>
                  </a:lnTo>
                </a:path>
                <a:path w="5453380">
                  <a:moveTo>
                    <a:pt x="5117884" y="0"/>
                  </a:moveTo>
                  <a:lnTo>
                    <a:pt x="5122456" y="0"/>
                  </a:lnTo>
                </a:path>
                <a:path w="5453380">
                  <a:moveTo>
                    <a:pt x="5128552" y="0"/>
                  </a:moveTo>
                  <a:lnTo>
                    <a:pt x="5133111" y="0"/>
                  </a:lnTo>
                </a:path>
                <a:path w="5453380">
                  <a:moveTo>
                    <a:pt x="5139207" y="0"/>
                  </a:moveTo>
                  <a:lnTo>
                    <a:pt x="5143779" y="0"/>
                  </a:lnTo>
                </a:path>
                <a:path w="5453380">
                  <a:moveTo>
                    <a:pt x="5149875" y="0"/>
                  </a:moveTo>
                  <a:lnTo>
                    <a:pt x="5154434" y="0"/>
                  </a:lnTo>
                </a:path>
                <a:path w="5453380">
                  <a:moveTo>
                    <a:pt x="5160530" y="0"/>
                  </a:moveTo>
                  <a:lnTo>
                    <a:pt x="5165102" y="0"/>
                  </a:lnTo>
                </a:path>
                <a:path w="5453380">
                  <a:moveTo>
                    <a:pt x="5171198" y="0"/>
                  </a:moveTo>
                  <a:lnTo>
                    <a:pt x="5175770" y="0"/>
                  </a:lnTo>
                </a:path>
                <a:path w="5453380">
                  <a:moveTo>
                    <a:pt x="5181854" y="0"/>
                  </a:moveTo>
                  <a:lnTo>
                    <a:pt x="5186426" y="0"/>
                  </a:lnTo>
                </a:path>
                <a:path w="5453380">
                  <a:moveTo>
                    <a:pt x="5192521" y="0"/>
                  </a:moveTo>
                  <a:lnTo>
                    <a:pt x="5197094" y="0"/>
                  </a:lnTo>
                </a:path>
                <a:path w="5453380">
                  <a:moveTo>
                    <a:pt x="5203177" y="0"/>
                  </a:moveTo>
                  <a:lnTo>
                    <a:pt x="5207749" y="0"/>
                  </a:lnTo>
                </a:path>
                <a:path w="5453380">
                  <a:moveTo>
                    <a:pt x="5213845" y="0"/>
                  </a:moveTo>
                  <a:lnTo>
                    <a:pt x="5218417" y="0"/>
                  </a:lnTo>
                </a:path>
                <a:path w="5453380">
                  <a:moveTo>
                    <a:pt x="5224513" y="0"/>
                  </a:moveTo>
                  <a:lnTo>
                    <a:pt x="5229072" y="0"/>
                  </a:lnTo>
                </a:path>
                <a:path w="5453380">
                  <a:moveTo>
                    <a:pt x="5235168" y="0"/>
                  </a:moveTo>
                  <a:lnTo>
                    <a:pt x="5239740" y="0"/>
                  </a:lnTo>
                </a:path>
                <a:path w="5453380">
                  <a:moveTo>
                    <a:pt x="5245836" y="0"/>
                  </a:moveTo>
                  <a:lnTo>
                    <a:pt x="5250395" y="0"/>
                  </a:lnTo>
                </a:path>
                <a:path w="5453380">
                  <a:moveTo>
                    <a:pt x="5256491" y="0"/>
                  </a:moveTo>
                  <a:lnTo>
                    <a:pt x="5261063" y="0"/>
                  </a:lnTo>
                </a:path>
                <a:path w="5453380">
                  <a:moveTo>
                    <a:pt x="5267159" y="0"/>
                  </a:moveTo>
                  <a:lnTo>
                    <a:pt x="5271719" y="0"/>
                  </a:lnTo>
                </a:path>
                <a:path w="5453380">
                  <a:moveTo>
                    <a:pt x="5277815" y="0"/>
                  </a:moveTo>
                  <a:lnTo>
                    <a:pt x="5282387" y="0"/>
                  </a:lnTo>
                </a:path>
                <a:path w="5453380">
                  <a:moveTo>
                    <a:pt x="5288483" y="0"/>
                  </a:moveTo>
                  <a:lnTo>
                    <a:pt x="5293055" y="0"/>
                  </a:lnTo>
                </a:path>
                <a:path w="5453380">
                  <a:moveTo>
                    <a:pt x="5299138" y="0"/>
                  </a:moveTo>
                  <a:lnTo>
                    <a:pt x="5303710" y="0"/>
                  </a:lnTo>
                </a:path>
                <a:path w="5453380">
                  <a:moveTo>
                    <a:pt x="5309806" y="0"/>
                  </a:moveTo>
                  <a:lnTo>
                    <a:pt x="5314378" y="0"/>
                  </a:lnTo>
                </a:path>
                <a:path w="5453380">
                  <a:moveTo>
                    <a:pt x="5320461" y="0"/>
                  </a:moveTo>
                  <a:lnTo>
                    <a:pt x="5325033" y="0"/>
                  </a:lnTo>
                </a:path>
                <a:path w="5453380">
                  <a:moveTo>
                    <a:pt x="5331129" y="0"/>
                  </a:moveTo>
                  <a:lnTo>
                    <a:pt x="5335701" y="0"/>
                  </a:lnTo>
                </a:path>
                <a:path w="5453380">
                  <a:moveTo>
                    <a:pt x="5341797" y="0"/>
                  </a:moveTo>
                  <a:lnTo>
                    <a:pt x="5346357" y="0"/>
                  </a:lnTo>
                </a:path>
                <a:path w="5453380">
                  <a:moveTo>
                    <a:pt x="5352453" y="0"/>
                  </a:moveTo>
                  <a:lnTo>
                    <a:pt x="5357025" y="0"/>
                  </a:lnTo>
                </a:path>
                <a:path w="5453380">
                  <a:moveTo>
                    <a:pt x="5363121" y="0"/>
                  </a:moveTo>
                  <a:lnTo>
                    <a:pt x="5367680" y="0"/>
                  </a:lnTo>
                </a:path>
                <a:path w="5453380">
                  <a:moveTo>
                    <a:pt x="5373776" y="0"/>
                  </a:moveTo>
                  <a:lnTo>
                    <a:pt x="5378348" y="0"/>
                  </a:lnTo>
                </a:path>
                <a:path w="5453380">
                  <a:moveTo>
                    <a:pt x="5384444" y="0"/>
                  </a:moveTo>
                  <a:lnTo>
                    <a:pt x="5389016" y="0"/>
                  </a:lnTo>
                </a:path>
                <a:path w="5453380">
                  <a:moveTo>
                    <a:pt x="5395099" y="0"/>
                  </a:moveTo>
                  <a:lnTo>
                    <a:pt x="5399671" y="0"/>
                  </a:lnTo>
                </a:path>
                <a:path w="5453380">
                  <a:moveTo>
                    <a:pt x="5405767" y="0"/>
                  </a:moveTo>
                  <a:lnTo>
                    <a:pt x="5410339" y="0"/>
                  </a:lnTo>
                </a:path>
                <a:path w="5453380">
                  <a:moveTo>
                    <a:pt x="5416422" y="0"/>
                  </a:moveTo>
                  <a:lnTo>
                    <a:pt x="5420995" y="0"/>
                  </a:lnTo>
                </a:path>
                <a:path w="5453380">
                  <a:moveTo>
                    <a:pt x="5427091" y="0"/>
                  </a:moveTo>
                  <a:lnTo>
                    <a:pt x="5431663" y="0"/>
                  </a:lnTo>
                </a:path>
                <a:path w="5453380">
                  <a:moveTo>
                    <a:pt x="5437746" y="0"/>
                  </a:moveTo>
                  <a:lnTo>
                    <a:pt x="5442318" y="0"/>
                  </a:lnTo>
                </a:path>
                <a:path w="5453380">
                  <a:moveTo>
                    <a:pt x="5448414" y="0"/>
                  </a:moveTo>
                  <a:lnTo>
                    <a:pt x="5452986" y="0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782727" y="607415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79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782727" y="618070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79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782727" y="628726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79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781202" y="641667"/>
              <a:ext cx="3175" cy="64135"/>
            </a:xfrm>
            <a:custGeom>
              <a:avLst/>
              <a:gdLst/>
              <a:ahLst/>
              <a:cxnLst/>
              <a:rect l="l" t="t" r="r" b="b"/>
              <a:pathLst>
                <a:path w="3175" h="64134">
                  <a:moveTo>
                    <a:pt x="0" y="0"/>
                  </a:moveTo>
                  <a:lnTo>
                    <a:pt x="3048" y="0"/>
                  </a:lnTo>
                </a:path>
                <a:path w="3175" h="64134">
                  <a:moveTo>
                    <a:pt x="0" y="10655"/>
                  </a:moveTo>
                  <a:lnTo>
                    <a:pt x="3048" y="10655"/>
                  </a:lnTo>
                </a:path>
                <a:path w="3175" h="64134">
                  <a:moveTo>
                    <a:pt x="0" y="21310"/>
                  </a:moveTo>
                  <a:lnTo>
                    <a:pt x="3048" y="21310"/>
                  </a:lnTo>
                </a:path>
                <a:path w="3175" h="64134">
                  <a:moveTo>
                    <a:pt x="0" y="31965"/>
                  </a:moveTo>
                  <a:lnTo>
                    <a:pt x="3048" y="31965"/>
                  </a:lnTo>
                </a:path>
                <a:path w="3175" h="64134">
                  <a:moveTo>
                    <a:pt x="0" y="42621"/>
                  </a:moveTo>
                  <a:lnTo>
                    <a:pt x="3048" y="42621"/>
                  </a:lnTo>
                </a:path>
                <a:path w="3175" h="64134">
                  <a:moveTo>
                    <a:pt x="0" y="53276"/>
                  </a:moveTo>
                  <a:lnTo>
                    <a:pt x="3048" y="53276"/>
                  </a:lnTo>
                </a:path>
                <a:path w="3175" h="64134">
                  <a:moveTo>
                    <a:pt x="0" y="63931"/>
                  </a:moveTo>
                  <a:lnTo>
                    <a:pt x="3048" y="63931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782727" y="713981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79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782727" y="724636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79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782727" y="735291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79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782727" y="745947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79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782727" y="756602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79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782727" y="767257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79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781202" y="780199"/>
              <a:ext cx="3175" cy="64135"/>
            </a:xfrm>
            <a:custGeom>
              <a:avLst/>
              <a:gdLst/>
              <a:ahLst/>
              <a:cxnLst/>
              <a:rect l="l" t="t" r="r" b="b"/>
              <a:pathLst>
                <a:path w="3175" h="64134">
                  <a:moveTo>
                    <a:pt x="0" y="0"/>
                  </a:moveTo>
                  <a:lnTo>
                    <a:pt x="3048" y="0"/>
                  </a:lnTo>
                </a:path>
                <a:path w="3175" h="64134">
                  <a:moveTo>
                    <a:pt x="0" y="10655"/>
                  </a:moveTo>
                  <a:lnTo>
                    <a:pt x="3048" y="10655"/>
                  </a:lnTo>
                </a:path>
                <a:path w="3175" h="64134">
                  <a:moveTo>
                    <a:pt x="0" y="21310"/>
                  </a:moveTo>
                  <a:lnTo>
                    <a:pt x="3048" y="21310"/>
                  </a:lnTo>
                </a:path>
                <a:path w="3175" h="64134">
                  <a:moveTo>
                    <a:pt x="0" y="31965"/>
                  </a:moveTo>
                  <a:lnTo>
                    <a:pt x="3048" y="31965"/>
                  </a:lnTo>
                </a:path>
                <a:path w="3175" h="64134">
                  <a:moveTo>
                    <a:pt x="0" y="42621"/>
                  </a:moveTo>
                  <a:lnTo>
                    <a:pt x="3048" y="42621"/>
                  </a:lnTo>
                </a:path>
                <a:path w="3175" h="64134">
                  <a:moveTo>
                    <a:pt x="0" y="53276"/>
                  </a:moveTo>
                  <a:lnTo>
                    <a:pt x="3048" y="53276"/>
                  </a:lnTo>
                </a:path>
                <a:path w="3175" h="64134">
                  <a:moveTo>
                    <a:pt x="0" y="63931"/>
                  </a:moveTo>
                  <a:lnTo>
                    <a:pt x="3048" y="63931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781202" y="854792"/>
              <a:ext cx="3175" cy="32384"/>
            </a:xfrm>
            <a:custGeom>
              <a:avLst/>
              <a:gdLst/>
              <a:ahLst/>
              <a:cxnLst/>
              <a:rect l="l" t="t" r="r" b="b"/>
              <a:pathLst>
                <a:path w="3175" h="32384">
                  <a:moveTo>
                    <a:pt x="0" y="0"/>
                  </a:moveTo>
                  <a:lnTo>
                    <a:pt x="3048" y="0"/>
                  </a:lnTo>
                </a:path>
                <a:path w="3175" h="32384">
                  <a:moveTo>
                    <a:pt x="0" y="10655"/>
                  </a:moveTo>
                  <a:lnTo>
                    <a:pt x="3048" y="10655"/>
                  </a:lnTo>
                </a:path>
                <a:path w="3175" h="32384">
                  <a:moveTo>
                    <a:pt x="0" y="21310"/>
                  </a:moveTo>
                  <a:lnTo>
                    <a:pt x="3048" y="21310"/>
                  </a:lnTo>
                </a:path>
                <a:path w="3175" h="32384">
                  <a:moveTo>
                    <a:pt x="0" y="31965"/>
                  </a:moveTo>
                  <a:lnTo>
                    <a:pt x="3048" y="31965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6781202" y="897420"/>
              <a:ext cx="3175" cy="32384"/>
            </a:xfrm>
            <a:custGeom>
              <a:avLst/>
              <a:gdLst/>
              <a:ahLst/>
              <a:cxnLst/>
              <a:rect l="l" t="t" r="r" b="b"/>
              <a:pathLst>
                <a:path w="3175" h="32384">
                  <a:moveTo>
                    <a:pt x="0" y="0"/>
                  </a:moveTo>
                  <a:lnTo>
                    <a:pt x="3048" y="0"/>
                  </a:lnTo>
                </a:path>
                <a:path w="3175" h="32384">
                  <a:moveTo>
                    <a:pt x="0" y="10655"/>
                  </a:moveTo>
                  <a:lnTo>
                    <a:pt x="3048" y="10655"/>
                  </a:lnTo>
                </a:path>
                <a:path w="3175" h="32384">
                  <a:moveTo>
                    <a:pt x="0" y="21310"/>
                  </a:moveTo>
                  <a:lnTo>
                    <a:pt x="3048" y="21310"/>
                  </a:lnTo>
                </a:path>
                <a:path w="3175" h="32384">
                  <a:moveTo>
                    <a:pt x="0" y="31965"/>
                  </a:moveTo>
                  <a:lnTo>
                    <a:pt x="3048" y="31965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6782727" y="937755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5"/>
                  </a:moveTo>
                  <a:lnTo>
                    <a:pt x="1524" y="2285"/>
                  </a:lnTo>
                </a:path>
              </a:pathLst>
            </a:custGeom>
            <a:ln w="45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6782727" y="948410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5"/>
                  </a:moveTo>
                  <a:lnTo>
                    <a:pt x="1524" y="2285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6782727" y="959065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5"/>
                  </a:moveTo>
                  <a:lnTo>
                    <a:pt x="1524" y="2285"/>
                  </a:lnTo>
                </a:path>
              </a:pathLst>
            </a:custGeom>
            <a:ln w="457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6782727" y="969721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86"/>
                  </a:moveTo>
                  <a:lnTo>
                    <a:pt x="1524" y="2286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6782727" y="980389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6782727" y="991044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6782727" y="1001699"/>
              <a:ext cx="0" cy="5080"/>
            </a:xfrm>
            <a:custGeom>
              <a:avLst/>
              <a:gdLst/>
              <a:ahLst/>
              <a:cxnLst/>
              <a:rect l="l" t="t" r="r" b="b"/>
              <a:pathLst>
                <a:path h="5080">
                  <a:moveTo>
                    <a:pt x="-1524" y="2279"/>
                  </a:moveTo>
                  <a:lnTo>
                    <a:pt x="1524" y="2279"/>
                  </a:lnTo>
                </a:path>
              </a:pathLst>
            </a:custGeom>
            <a:ln w="455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328216" y="1007783"/>
              <a:ext cx="5453380" cy="0"/>
            </a:xfrm>
            <a:custGeom>
              <a:avLst/>
              <a:gdLst/>
              <a:ahLst/>
              <a:cxnLst/>
              <a:rect l="l" t="t" r="r" b="b"/>
              <a:pathLst>
                <a:path w="5453380">
                  <a:moveTo>
                    <a:pt x="0" y="0"/>
                  </a:moveTo>
                  <a:lnTo>
                    <a:pt x="5452986" y="0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2" name="object 32"/>
          <p:cNvGrpSpPr/>
          <p:nvPr/>
        </p:nvGrpSpPr>
        <p:grpSpPr>
          <a:xfrm>
            <a:off x="818705" y="1858010"/>
            <a:ext cx="184785" cy="184785"/>
            <a:chOff x="818705" y="1858010"/>
            <a:chExt cx="184785" cy="184785"/>
          </a:xfrm>
        </p:grpSpPr>
        <p:sp>
          <p:nvSpPr>
            <p:cNvPr id="33" name="object 33"/>
            <p:cNvSpPr/>
            <p:nvPr/>
          </p:nvSpPr>
          <p:spPr>
            <a:xfrm>
              <a:off x="825563" y="1873999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22"/>
                  </a:moveTo>
                  <a:lnTo>
                    <a:pt x="176695" y="152222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2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18705" y="1858010"/>
              <a:ext cx="184315" cy="184200"/>
            </a:xfrm>
            <a:prstGeom prst="rect">
              <a:avLst/>
            </a:prstGeom>
          </p:spPr>
        </p:pic>
      </p:grpSp>
      <p:grpSp>
        <p:nvGrpSpPr>
          <p:cNvPr id="35" name="object 35"/>
          <p:cNvGrpSpPr/>
          <p:nvPr/>
        </p:nvGrpSpPr>
        <p:grpSpPr>
          <a:xfrm>
            <a:off x="818705" y="3007372"/>
            <a:ext cx="184785" cy="184785"/>
            <a:chOff x="818705" y="3007372"/>
            <a:chExt cx="184785" cy="184785"/>
          </a:xfrm>
        </p:grpSpPr>
        <p:sp>
          <p:nvSpPr>
            <p:cNvPr id="36" name="object 36"/>
            <p:cNvSpPr/>
            <p:nvPr/>
          </p:nvSpPr>
          <p:spPr>
            <a:xfrm>
              <a:off x="825563" y="3023361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22"/>
                  </a:moveTo>
                  <a:lnTo>
                    <a:pt x="176695" y="152222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2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18705" y="3007372"/>
              <a:ext cx="184315" cy="184200"/>
            </a:xfrm>
            <a:prstGeom prst="rect">
              <a:avLst/>
            </a:prstGeom>
          </p:spPr>
        </p:pic>
      </p:grpSp>
      <p:grpSp>
        <p:nvGrpSpPr>
          <p:cNvPr id="38" name="object 38"/>
          <p:cNvGrpSpPr/>
          <p:nvPr/>
        </p:nvGrpSpPr>
        <p:grpSpPr>
          <a:xfrm>
            <a:off x="818705" y="5179745"/>
            <a:ext cx="184785" cy="184785"/>
            <a:chOff x="818705" y="5179745"/>
            <a:chExt cx="184785" cy="184785"/>
          </a:xfrm>
        </p:grpSpPr>
        <p:sp>
          <p:nvSpPr>
            <p:cNvPr id="39" name="object 39"/>
            <p:cNvSpPr/>
            <p:nvPr/>
          </p:nvSpPr>
          <p:spPr>
            <a:xfrm>
              <a:off x="825563" y="5195722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34"/>
                  </a:moveTo>
                  <a:lnTo>
                    <a:pt x="176695" y="152234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18705" y="5179745"/>
              <a:ext cx="184315" cy="184200"/>
            </a:xfrm>
            <a:prstGeom prst="rect">
              <a:avLst/>
            </a:prstGeom>
          </p:spPr>
        </p:pic>
      </p:grpSp>
      <p:sp>
        <p:nvSpPr>
          <p:cNvPr id="41" name="object 41"/>
          <p:cNvSpPr txBox="1"/>
          <p:nvPr/>
        </p:nvSpPr>
        <p:spPr>
          <a:xfrm>
            <a:off x="668138" y="1294986"/>
            <a:ext cx="6219190" cy="68243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12420" indent="-262255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313055" algn="l"/>
              </a:tabLst>
            </a:pPr>
            <a:r>
              <a:rPr sz="1600" spc="-5" dirty="0">
                <a:latin typeface="HY헤드라인M"/>
                <a:cs typeface="HY헤드라인M"/>
              </a:rPr>
              <a:t>과제</a:t>
            </a:r>
            <a:r>
              <a:rPr sz="1600" spc="204" dirty="0">
                <a:latin typeface="HY헤드라인M"/>
                <a:cs typeface="HY헤드라인M"/>
              </a:rPr>
              <a:t> </a:t>
            </a:r>
            <a:r>
              <a:rPr sz="1600" dirty="0">
                <a:latin typeface="HY헤드라인M"/>
                <a:cs typeface="HY헤드라인M"/>
              </a:rPr>
              <a:t>개요</a:t>
            </a:r>
            <a:endParaRPr sz="1600">
              <a:latin typeface="HY헤드라인M"/>
              <a:cs typeface="HY헤드라인M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HY"/>
              <a:buAutoNum type="arabicPeriod"/>
            </a:pPr>
            <a:endParaRPr sz="1550">
              <a:latin typeface="HY헤드라인M"/>
              <a:cs typeface="HY헤드라인M"/>
            </a:endParaRPr>
          </a:p>
          <a:p>
            <a:pPr marL="458470">
              <a:lnSpc>
                <a:spcPct val="100000"/>
              </a:lnSpc>
            </a:pPr>
            <a:r>
              <a:rPr sz="1600" spc="-5" dirty="0">
                <a:latin typeface="HY울릉도M"/>
                <a:cs typeface="HY울릉도M"/>
              </a:rPr>
              <a:t>추진배경</a:t>
            </a:r>
            <a:endParaRPr sz="1600">
              <a:latin typeface="HY울릉도M"/>
              <a:cs typeface="HY울릉도M"/>
            </a:endParaRPr>
          </a:p>
          <a:p>
            <a:pPr marL="618490" marR="45720" lvl="1" indent="-297180" algn="just">
              <a:lnSpc>
                <a:spcPct val="133200"/>
              </a:lnSpc>
              <a:spcBef>
                <a:spcPts val="555"/>
              </a:spcBef>
              <a:buFont typeface=""/>
              <a:buChar char="❍"/>
              <a:tabLst>
                <a:tab pos="598170" algn="l"/>
              </a:tabLst>
            </a:pPr>
            <a:r>
              <a:rPr sz="1500" spc="-45" dirty="0">
                <a:latin typeface="휴먼명조"/>
                <a:cs typeface="휴먼명조"/>
              </a:rPr>
              <a:t>내부직원들의 부당예산집행 등에 대한 </a:t>
            </a:r>
            <a:r>
              <a:rPr sz="1500" spc="-55" dirty="0">
                <a:latin typeface="휴먼명조"/>
                <a:cs typeface="휴먼명조"/>
              </a:rPr>
              <a:t>인식문제로 </a:t>
            </a:r>
            <a:r>
              <a:rPr sz="1500" spc="-45" dirty="0">
                <a:latin typeface="휴먼명조"/>
                <a:cs typeface="휴먼명조"/>
              </a:rPr>
              <a:t>기관 </a:t>
            </a:r>
            <a:r>
              <a:rPr sz="1500" spc="-30" dirty="0">
                <a:latin typeface="휴먼명조"/>
                <a:cs typeface="휴먼명조"/>
              </a:rPr>
              <a:t>청렴도 </a:t>
            </a:r>
            <a:r>
              <a:rPr sz="1500" spc="-25" dirty="0">
                <a:latin typeface="휴먼명조"/>
                <a:cs typeface="휴먼명조"/>
              </a:rPr>
              <a:t> </a:t>
            </a:r>
            <a:r>
              <a:rPr sz="1500" spc="-20" dirty="0">
                <a:latin typeface="휴먼명조"/>
                <a:cs typeface="휴먼명조"/>
              </a:rPr>
              <a:t>하락에</a:t>
            </a:r>
            <a:r>
              <a:rPr sz="1500" spc="114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대한</a:t>
            </a:r>
            <a:r>
              <a:rPr sz="1500" spc="114" dirty="0">
                <a:latin typeface="휴먼명조"/>
                <a:cs typeface="휴먼명조"/>
              </a:rPr>
              <a:t> </a:t>
            </a:r>
            <a:r>
              <a:rPr sz="1500" spc="-20" dirty="0">
                <a:latin typeface="휴먼명조"/>
                <a:cs typeface="휴먼명조"/>
              </a:rPr>
              <a:t>신뢰도</a:t>
            </a:r>
            <a:r>
              <a:rPr sz="1500" spc="13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회복</a:t>
            </a:r>
            <a:r>
              <a:rPr sz="1500" spc="114" dirty="0">
                <a:latin typeface="휴먼명조"/>
                <a:cs typeface="휴먼명조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및</a:t>
            </a:r>
            <a:r>
              <a:rPr sz="1500" spc="114" dirty="0">
                <a:latin typeface="휴먼명조"/>
                <a:cs typeface="휴먼명조"/>
              </a:rPr>
              <a:t> </a:t>
            </a:r>
            <a:r>
              <a:rPr sz="1500" spc="-10" dirty="0">
                <a:latin typeface="휴먼명조"/>
                <a:cs typeface="휴먼명조"/>
              </a:rPr>
              <a:t>인식개선</a:t>
            </a:r>
            <a:r>
              <a:rPr sz="1500" spc="13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활동</a:t>
            </a:r>
            <a:r>
              <a:rPr sz="1500" spc="114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요구</a:t>
            </a:r>
            <a:endParaRPr sz="1500">
              <a:latin typeface="휴먼명조"/>
              <a:cs typeface="휴먼명조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"/>
              <a:buChar char="❍"/>
            </a:pPr>
            <a:endParaRPr sz="1200">
              <a:latin typeface="휴먼명조"/>
              <a:cs typeface="휴먼명조"/>
            </a:endParaRPr>
          </a:p>
          <a:p>
            <a:pPr marL="458470">
              <a:lnSpc>
                <a:spcPct val="100000"/>
              </a:lnSpc>
            </a:pPr>
            <a:r>
              <a:rPr sz="1600" spc="-5" dirty="0">
                <a:latin typeface="HY울릉도M"/>
                <a:cs typeface="HY울릉도M"/>
              </a:rPr>
              <a:t>추진목적</a:t>
            </a:r>
            <a:endParaRPr sz="1600">
              <a:latin typeface="HY울릉도M"/>
              <a:cs typeface="HY울릉도M"/>
            </a:endParaRPr>
          </a:p>
          <a:p>
            <a:pPr marL="636905" marR="45720" lvl="1" indent="-315595" algn="just">
              <a:lnSpc>
                <a:spcPct val="133200"/>
              </a:lnSpc>
              <a:spcBef>
                <a:spcPts val="1060"/>
              </a:spcBef>
              <a:buFont typeface=""/>
              <a:buChar char="❍"/>
              <a:tabLst>
                <a:tab pos="637540" algn="l"/>
              </a:tabLst>
            </a:pPr>
            <a:r>
              <a:rPr sz="1500" spc="-35" dirty="0">
                <a:latin typeface="휴먼명조"/>
                <a:cs typeface="휴먼명조"/>
              </a:rPr>
              <a:t>실무담당자</a:t>
            </a:r>
            <a:r>
              <a:rPr sz="1500" spc="-35" dirty="0">
                <a:latin typeface="Palatino Linotype"/>
                <a:cs typeface="Palatino Linotype"/>
              </a:rPr>
              <a:t>(</a:t>
            </a:r>
            <a:r>
              <a:rPr sz="1500" spc="-35" dirty="0">
                <a:latin typeface="휴먼명조"/>
                <a:cs typeface="휴먼명조"/>
              </a:rPr>
              <a:t>청렴지기</a:t>
            </a:r>
            <a:r>
              <a:rPr sz="1500" spc="-35" dirty="0">
                <a:latin typeface="Palatino Linotype"/>
                <a:cs typeface="Palatino Linotype"/>
              </a:rPr>
              <a:t>*)</a:t>
            </a:r>
            <a:r>
              <a:rPr sz="1500" spc="-30" dirty="0">
                <a:latin typeface="Palatino Linotype"/>
                <a:cs typeface="Palatino Linotype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및 </a:t>
            </a:r>
            <a:r>
              <a:rPr sz="1500" spc="-35" dirty="0">
                <a:latin typeface="휴먼명조"/>
                <a:cs typeface="휴먼명조"/>
              </a:rPr>
              <a:t>외부전문가</a:t>
            </a:r>
            <a:r>
              <a:rPr sz="1500" spc="-35" dirty="0">
                <a:latin typeface="Palatino Linotype"/>
                <a:cs typeface="Palatino Linotype"/>
              </a:rPr>
              <a:t>(</a:t>
            </a:r>
            <a:r>
              <a:rPr sz="1500" spc="-35" dirty="0">
                <a:latin typeface="휴먼명조"/>
                <a:cs typeface="휴먼명조"/>
              </a:rPr>
              <a:t>청렴옴부즈만</a:t>
            </a:r>
            <a:r>
              <a:rPr sz="1500" spc="-35" dirty="0">
                <a:latin typeface="Palatino Linotype"/>
                <a:cs typeface="Palatino Linotype"/>
              </a:rPr>
              <a:t>**)</a:t>
            </a:r>
            <a:r>
              <a:rPr sz="1500" spc="-35" dirty="0">
                <a:latin typeface="휴먼명조"/>
                <a:cs typeface="휴먼명조"/>
              </a:rPr>
              <a:t>의 </a:t>
            </a:r>
            <a:r>
              <a:rPr sz="1500" spc="-55" dirty="0">
                <a:latin typeface="휴먼명조"/>
                <a:cs typeface="휴먼명조"/>
              </a:rPr>
              <a:t>의견을 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반영한 </a:t>
            </a:r>
            <a:r>
              <a:rPr sz="1500" spc="-45" dirty="0">
                <a:latin typeface="휴먼명조"/>
                <a:cs typeface="휴먼명조"/>
              </a:rPr>
              <a:t>감사 착안사항 </a:t>
            </a:r>
            <a:r>
              <a:rPr sz="1500" spc="-65" dirty="0">
                <a:latin typeface="휴먼명조"/>
                <a:cs typeface="휴먼명조"/>
              </a:rPr>
              <a:t>발굴을 </a:t>
            </a:r>
            <a:r>
              <a:rPr sz="1500" spc="-45" dirty="0">
                <a:latin typeface="휴먼명조"/>
                <a:cs typeface="휴먼명조"/>
              </a:rPr>
              <a:t>통해 </a:t>
            </a:r>
            <a:r>
              <a:rPr sz="1500" spc="-30" dirty="0">
                <a:latin typeface="휴먼명조"/>
                <a:cs typeface="휴먼명조"/>
              </a:rPr>
              <a:t>실효성 </a:t>
            </a:r>
            <a:r>
              <a:rPr sz="1500" spc="-45" dirty="0">
                <a:latin typeface="휴먼명조"/>
                <a:cs typeface="휴먼명조"/>
              </a:rPr>
              <a:t>있는 </a:t>
            </a:r>
            <a:r>
              <a:rPr sz="1500" spc="-35" dirty="0">
                <a:latin typeface="휴먼명조"/>
                <a:cs typeface="휴먼명조"/>
              </a:rPr>
              <a:t>참여감사를 </a:t>
            </a:r>
            <a:r>
              <a:rPr sz="1500" spc="-30" dirty="0">
                <a:latin typeface="휴먼명조"/>
                <a:cs typeface="휴먼명조"/>
              </a:rPr>
              <a:t> </a:t>
            </a:r>
            <a:r>
              <a:rPr sz="1500" spc="-55" dirty="0">
                <a:latin typeface="휴먼명조"/>
                <a:cs typeface="휴먼명조"/>
              </a:rPr>
              <a:t>수행하고</a:t>
            </a:r>
            <a:r>
              <a:rPr sz="1500" spc="40" dirty="0">
                <a:latin typeface="휴먼명조"/>
                <a:cs typeface="휴먼명조"/>
              </a:rPr>
              <a:t> </a:t>
            </a:r>
            <a:r>
              <a:rPr sz="1500" spc="-70" dirty="0">
                <a:latin typeface="휴먼명조"/>
                <a:cs typeface="휴먼명조"/>
              </a:rPr>
              <a:t>내부</a:t>
            </a:r>
            <a:r>
              <a:rPr sz="1500" spc="35" dirty="0">
                <a:latin typeface="휴먼명조"/>
                <a:cs typeface="휴먼명조"/>
              </a:rPr>
              <a:t> </a:t>
            </a:r>
            <a:r>
              <a:rPr sz="1500" spc="-55" dirty="0">
                <a:latin typeface="휴먼명조"/>
                <a:cs typeface="휴먼명조"/>
              </a:rPr>
              <a:t>신뢰도의</a:t>
            </a:r>
            <a:r>
              <a:rPr sz="1500" spc="45" dirty="0">
                <a:latin typeface="휴먼명조"/>
                <a:cs typeface="휴먼명조"/>
              </a:rPr>
              <a:t> </a:t>
            </a:r>
            <a:r>
              <a:rPr sz="1500" spc="-35" dirty="0">
                <a:latin typeface="휴먼명조"/>
                <a:cs typeface="휴먼명조"/>
              </a:rPr>
              <a:t>회복</a:t>
            </a:r>
            <a:r>
              <a:rPr sz="1500" spc="-35" dirty="0">
                <a:latin typeface="Palatino Linotype"/>
                <a:cs typeface="Palatino Linotype"/>
              </a:rPr>
              <a:t>,</a:t>
            </a:r>
            <a:r>
              <a:rPr sz="1500" spc="35" dirty="0">
                <a:latin typeface="Palatino Linotype"/>
                <a:cs typeface="Palatino Linotype"/>
              </a:rPr>
              <a:t> </a:t>
            </a:r>
            <a:r>
              <a:rPr sz="1500" spc="-60" dirty="0">
                <a:latin typeface="휴먼명조"/>
                <a:cs typeface="휴먼명조"/>
              </a:rPr>
              <a:t>청렴도</a:t>
            </a:r>
            <a:r>
              <a:rPr sz="1500" spc="45" dirty="0">
                <a:latin typeface="휴먼명조"/>
                <a:cs typeface="휴먼명조"/>
              </a:rPr>
              <a:t> </a:t>
            </a:r>
            <a:r>
              <a:rPr sz="1500" spc="-60" dirty="0">
                <a:latin typeface="휴먼명조"/>
                <a:cs typeface="휴먼명조"/>
              </a:rPr>
              <a:t>향상과</a:t>
            </a:r>
            <a:r>
              <a:rPr sz="1500" spc="45" dirty="0">
                <a:latin typeface="휴먼명조"/>
                <a:cs typeface="휴먼명조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감사전문성</a:t>
            </a:r>
            <a:r>
              <a:rPr sz="1500" spc="35" dirty="0">
                <a:latin typeface="휴먼명조"/>
                <a:cs typeface="휴먼명조"/>
              </a:rPr>
              <a:t> </a:t>
            </a:r>
            <a:r>
              <a:rPr sz="1500" spc="-65" dirty="0">
                <a:latin typeface="휴먼명조"/>
                <a:cs typeface="휴먼명조"/>
              </a:rPr>
              <a:t>확보</a:t>
            </a:r>
            <a:endParaRPr sz="1500">
              <a:latin typeface="휴먼명조"/>
              <a:cs typeface="휴먼명조"/>
            </a:endParaRPr>
          </a:p>
          <a:p>
            <a:pPr marL="431165">
              <a:lnSpc>
                <a:spcPct val="100000"/>
              </a:lnSpc>
              <a:spcBef>
                <a:spcPts val="1150"/>
              </a:spcBef>
            </a:pPr>
            <a:r>
              <a:rPr sz="1100" spc="-50" dirty="0">
                <a:latin typeface="Palatino Linotype"/>
                <a:cs typeface="Palatino Linotype"/>
              </a:rPr>
              <a:t>*</a:t>
            </a:r>
            <a:r>
              <a:rPr sz="1100" spc="-105" dirty="0">
                <a:latin typeface="휴먼명조"/>
                <a:cs typeface="휴먼명조"/>
              </a:rPr>
              <a:t>청렴</a:t>
            </a:r>
            <a:r>
              <a:rPr sz="1100" spc="-120" dirty="0">
                <a:latin typeface="휴먼명조"/>
                <a:cs typeface="휴먼명조"/>
              </a:rPr>
              <a:t>지</a:t>
            </a:r>
            <a:r>
              <a:rPr sz="1100" spc="-45" dirty="0">
                <a:latin typeface="휴먼명조"/>
                <a:cs typeface="휴먼명조"/>
              </a:rPr>
              <a:t>기</a:t>
            </a:r>
            <a:r>
              <a:rPr sz="1100" spc="-120" dirty="0">
                <a:latin typeface="휴먼명조"/>
                <a:cs typeface="휴먼명조"/>
              </a:rPr>
              <a:t> </a:t>
            </a:r>
            <a:r>
              <a:rPr sz="1100" spc="-15" dirty="0">
                <a:latin typeface="Palatino Linotype"/>
                <a:cs typeface="Palatino Linotype"/>
              </a:rPr>
              <a:t>:</a:t>
            </a:r>
            <a:r>
              <a:rPr sz="1100" dirty="0">
                <a:latin typeface="Palatino Linotype"/>
                <a:cs typeface="Palatino Linotype"/>
              </a:rPr>
              <a:t> </a:t>
            </a:r>
            <a:r>
              <a:rPr sz="1100" spc="-80" dirty="0">
                <a:latin typeface="Palatino Linotype"/>
                <a:cs typeface="Palatino Linotype"/>
              </a:rPr>
              <a:t> </a:t>
            </a:r>
            <a:r>
              <a:rPr sz="1100" spc="-105" dirty="0">
                <a:latin typeface="휴먼명조"/>
                <a:cs typeface="휴먼명조"/>
              </a:rPr>
              <a:t>부서</a:t>
            </a:r>
            <a:r>
              <a:rPr sz="1100" spc="-45" dirty="0">
                <a:latin typeface="휴먼명조"/>
                <a:cs typeface="휴먼명조"/>
              </a:rPr>
              <a:t>별</a:t>
            </a:r>
            <a:r>
              <a:rPr sz="1100" spc="-135" dirty="0">
                <a:latin typeface="휴먼명조"/>
                <a:cs typeface="휴먼명조"/>
              </a:rPr>
              <a:t> </a:t>
            </a:r>
            <a:r>
              <a:rPr sz="1100" spc="-105" dirty="0">
                <a:latin typeface="휴먼명조"/>
                <a:cs typeface="휴먼명조"/>
              </a:rPr>
              <a:t>하위</a:t>
            </a:r>
            <a:r>
              <a:rPr sz="1100" spc="-120" dirty="0">
                <a:latin typeface="휴먼명조"/>
                <a:cs typeface="휴먼명조"/>
              </a:rPr>
              <a:t>직</a:t>
            </a:r>
            <a:r>
              <a:rPr sz="1100" spc="-105" dirty="0">
                <a:latin typeface="휴먼명조"/>
                <a:cs typeface="휴먼명조"/>
              </a:rPr>
              <a:t>급</a:t>
            </a:r>
            <a:r>
              <a:rPr sz="1100" spc="-45" dirty="0">
                <a:latin typeface="Palatino Linotype"/>
                <a:cs typeface="Palatino Linotype"/>
              </a:rPr>
              <a:t>(</a:t>
            </a:r>
            <a:r>
              <a:rPr sz="1100" spc="-105" dirty="0">
                <a:latin typeface="휴먼명조"/>
                <a:cs typeface="휴먼명조"/>
              </a:rPr>
              <a:t>주임</a:t>
            </a:r>
            <a:r>
              <a:rPr sz="1100" spc="-15" dirty="0">
                <a:latin typeface="Palatino Linotype"/>
                <a:cs typeface="Palatino Linotype"/>
              </a:rPr>
              <a:t>,</a:t>
            </a:r>
            <a:r>
              <a:rPr sz="1100" dirty="0">
                <a:latin typeface="Palatino Linotype"/>
                <a:cs typeface="Palatino Linotype"/>
              </a:rPr>
              <a:t> </a:t>
            </a:r>
            <a:r>
              <a:rPr sz="1100" spc="-80" dirty="0">
                <a:latin typeface="Palatino Linotype"/>
                <a:cs typeface="Palatino Linotype"/>
              </a:rPr>
              <a:t> </a:t>
            </a:r>
            <a:r>
              <a:rPr sz="1100" spc="-105" dirty="0">
                <a:latin typeface="휴먼명조"/>
                <a:cs typeface="휴먼명조"/>
              </a:rPr>
              <a:t>대</a:t>
            </a:r>
            <a:r>
              <a:rPr sz="1100" spc="-120" dirty="0">
                <a:latin typeface="휴먼명조"/>
                <a:cs typeface="휴먼명조"/>
              </a:rPr>
              <a:t>리</a:t>
            </a:r>
            <a:r>
              <a:rPr sz="1100" spc="-20" dirty="0">
                <a:latin typeface="Palatino Linotype"/>
                <a:cs typeface="Palatino Linotype"/>
              </a:rPr>
              <a:t>)</a:t>
            </a:r>
            <a:r>
              <a:rPr sz="1100" dirty="0">
                <a:latin typeface="Palatino Linotype"/>
                <a:cs typeface="Palatino Linotype"/>
              </a:rPr>
              <a:t> </a:t>
            </a:r>
            <a:r>
              <a:rPr sz="1100" spc="-75" dirty="0">
                <a:latin typeface="Palatino Linotype"/>
                <a:cs typeface="Palatino Linotype"/>
              </a:rPr>
              <a:t> </a:t>
            </a:r>
            <a:r>
              <a:rPr sz="1100" spc="-65" dirty="0">
                <a:latin typeface="Palatino Linotype"/>
                <a:cs typeface="Palatino Linotype"/>
              </a:rPr>
              <a:t>1</a:t>
            </a:r>
            <a:r>
              <a:rPr sz="1100" spc="-120" dirty="0">
                <a:latin typeface="휴먼명조"/>
                <a:cs typeface="휴먼명조"/>
              </a:rPr>
              <a:t>인</a:t>
            </a:r>
            <a:r>
              <a:rPr sz="1100" spc="-45" dirty="0">
                <a:latin typeface="휴먼명조"/>
                <a:cs typeface="휴먼명조"/>
              </a:rPr>
              <a:t>을</a:t>
            </a:r>
            <a:r>
              <a:rPr sz="1100" spc="-120" dirty="0">
                <a:latin typeface="휴먼명조"/>
                <a:cs typeface="휴먼명조"/>
              </a:rPr>
              <a:t> </a:t>
            </a:r>
            <a:r>
              <a:rPr sz="1100" spc="-105" dirty="0">
                <a:latin typeface="휴먼명조"/>
                <a:cs typeface="휴먼명조"/>
              </a:rPr>
              <a:t>지</a:t>
            </a:r>
            <a:r>
              <a:rPr sz="1100" spc="-120" dirty="0">
                <a:latin typeface="휴먼명조"/>
                <a:cs typeface="휴먼명조"/>
              </a:rPr>
              <a:t>정</a:t>
            </a:r>
            <a:r>
              <a:rPr sz="1100" spc="-105" dirty="0">
                <a:latin typeface="휴먼명조"/>
                <a:cs typeface="휴먼명조"/>
              </a:rPr>
              <a:t>하</a:t>
            </a:r>
            <a:r>
              <a:rPr sz="1100" spc="-45" dirty="0">
                <a:latin typeface="휴먼명조"/>
                <a:cs typeface="휴먼명조"/>
              </a:rPr>
              <a:t>여</a:t>
            </a:r>
            <a:r>
              <a:rPr sz="1100" spc="-120" dirty="0">
                <a:latin typeface="휴먼명조"/>
                <a:cs typeface="휴먼명조"/>
              </a:rPr>
              <a:t> 청</a:t>
            </a:r>
            <a:r>
              <a:rPr sz="1100" spc="-105" dirty="0">
                <a:latin typeface="휴먼명조"/>
                <a:cs typeface="휴먼명조"/>
              </a:rPr>
              <a:t>렴문</a:t>
            </a:r>
            <a:r>
              <a:rPr sz="1100" spc="-45" dirty="0">
                <a:latin typeface="휴먼명조"/>
                <a:cs typeface="휴먼명조"/>
              </a:rPr>
              <a:t>화</a:t>
            </a:r>
            <a:r>
              <a:rPr sz="1100" spc="-135" dirty="0">
                <a:latin typeface="휴먼명조"/>
                <a:cs typeface="휴먼명조"/>
              </a:rPr>
              <a:t> </a:t>
            </a:r>
            <a:r>
              <a:rPr sz="1100" spc="-105" dirty="0">
                <a:latin typeface="휴먼명조"/>
                <a:cs typeface="휴먼명조"/>
              </a:rPr>
              <a:t>정착</a:t>
            </a:r>
            <a:r>
              <a:rPr sz="1100" spc="-45" dirty="0">
                <a:latin typeface="휴먼명조"/>
                <a:cs typeface="휴먼명조"/>
              </a:rPr>
              <a:t>을</a:t>
            </a:r>
            <a:r>
              <a:rPr sz="1100" spc="-135" dirty="0">
                <a:latin typeface="휴먼명조"/>
                <a:cs typeface="휴먼명조"/>
              </a:rPr>
              <a:t> </a:t>
            </a:r>
            <a:r>
              <a:rPr sz="1100" spc="-105" dirty="0">
                <a:latin typeface="휴먼명조"/>
                <a:cs typeface="휴먼명조"/>
              </a:rPr>
              <a:t>위</a:t>
            </a:r>
            <a:r>
              <a:rPr sz="1100" spc="-45" dirty="0">
                <a:latin typeface="휴먼명조"/>
                <a:cs typeface="휴먼명조"/>
              </a:rPr>
              <a:t>한</a:t>
            </a:r>
            <a:r>
              <a:rPr sz="1100" spc="-120" dirty="0">
                <a:latin typeface="휴먼명조"/>
                <a:cs typeface="휴먼명조"/>
              </a:rPr>
              <a:t> 점</a:t>
            </a:r>
            <a:r>
              <a:rPr sz="1100" spc="-45" dirty="0">
                <a:latin typeface="휴먼명조"/>
                <a:cs typeface="휴먼명조"/>
              </a:rPr>
              <a:t>검</a:t>
            </a:r>
            <a:r>
              <a:rPr sz="1100" spc="-120" dirty="0">
                <a:latin typeface="휴먼명조"/>
                <a:cs typeface="휴먼명조"/>
              </a:rPr>
              <a:t> </a:t>
            </a:r>
            <a:r>
              <a:rPr sz="1100" spc="-45" dirty="0">
                <a:latin typeface="휴먼명조"/>
                <a:cs typeface="휴먼명조"/>
              </a:rPr>
              <a:t>등</a:t>
            </a:r>
            <a:r>
              <a:rPr sz="1100" spc="-120" dirty="0">
                <a:latin typeface="휴먼명조"/>
                <a:cs typeface="휴먼명조"/>
              </a:rPr>
              <a:t> 활</a:t>
            </a:r>
            <a:r>
              <a:rPr sz="1100" spc="-45" dirty="0">
                <a:latin typeface="휴먼명조"/>
                <a:cs typeface="휴먼명조"/>
              </a:rPr>
              <a:t>동</a:t>
            </a:r>
            <a:r>
              <a:rPr sz="1100" spc="-120" dirty="0">
                <a:latin typeface="휴먼명조"/>
                <a:cs typeface="휴먼명조"/>
              </a:rPr>
              <a:t> </a:t>
            </a:r>
            <a:r>
              <a:rPr sz="1100" spc="-105" dirty="0">
                <a:latin typeface="휴먼명조"/>
                <a:cs typeface="휴먼명조"/>
              </a:rPr>
              <a:t>수</a:t>
            </a:r>
            <a:r>
              <a:rPr sz="1100" spc="-45" dirty="0">
                <a:latin typeface="휴먼명조"/>
                <a:cs typeface="휴먼명조"/>
              </a:rPr>
              <a:t>행</a:t>
            </a:r>
            <a:endParaRPr sz="11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850">
              <a:latin typeface="휴먼명조"/>
              <a:cs typeface="휴먼명조"/>
            </a:endParaRPr>
          </a:p>
          <a:p>
            <a:pPr marL="431165">
              <a:lnSpc>
                <a:spcPct val="100000"/>
              </a:lnSpc>
            </a:pPr>
            <a:r>
              <a:rPr sz="1100" spc="-50" dirty="0">
                <a:latin typeface="Palatino Linotype"/>
                <a:cs typeface="Palatino Linotype"/>
              </a:rPr>
              <a:t>*</a:t>
            </a:r>
            <a:r>
              <a:rPr sz="1100" spc="-40" dirty="0">
                <a:latin typeface="Palatino Linotype"/>
                <a:cs typeface="Palatino Linotype"/>
              </a:rPr>
              <a:t>*</a:t>
            </a:r>
            <a:r>
              <a:rPr sz="1100" spc="-105" dirty="0">
                <a:latin typeface="휴먼명조"/>
                <a:cs typeface="휴먼명조"/>
              </a:rPr>
              <a:t>청</a:t>
            </a:r>
            <a:r>
              <a:rPr sz="1100" spc="-95" dirty="0">
                <a:latin typeface="휴먼명조"/>
                <a:cs typeface="휴먼명조"/>
              </a:rPr>
              <a:t>렴옴</a:t>
            </a:r>
            <a:r>
              <a:rPr sz="1100" spc="-105" dirty="0">
                <a:latin typeface="휴먼명조"/>
                <a:cs typeface="휴먼명조"/>
              </a:rPr>
              <a:t>부</a:t>
            </a:r>
            <a:r>
              <a:rPr sz="1100" spc="-95" dirty="0">
                <a:latin typeface="휴먼명조"/>
                <a:cs typeface="휴먼명조"/>
              </a:rPr>
              <a:t>즈</a:t>
            </a:r>
            <a:r>
              <a:rPr sz="1100" spc="-45" dirty="0">
                <a:latin typeface="휴먼명조"/>
                <a:cs typeface="휴먼명조"/>
              </a:rPr>
              <a:t>만</a:t>
            </a:r>
            <a:r>
              <a:rPr sz="1100" spc="-110" dirty="0">
                <a:latin typeface="휴먼명조"/>
                <a:cs typeface="휴먼명조"/>
              </a:rPr>
              <a:t> </a:t>
            </a:r>
            <a:r>
              <a:rPr sz="1100" spc="-15" dirty="0">
                <a:latin typeface="Palatino Linotype"/>
                <a:cs typeface="Palatino Linotype"/>
              </a:rPr>
              <a:t>:</a:t>
            </a:r>
            <a:r>
              <a:rPr sz="1100" dirty="0">
                <a:latin typeface="Palatino Linotype"/>
                <a:cs typeface="Palatino Linotype"/>
              </a:rPr>
              <a:t> </a:t>
            </a:r>
            <a:r>
              <a:rPr sz="1100" spc="-70" dirty="0">
                <a:latin typeface="Palatino Linotype"/>
                <a:cs typeface="Palatino Linotype"/>
              </a:rPr>
              <a:t> </a:t>
            </a:r>
            <a:r>
              <a:rPr sz="1100" spc="-95" dirty="0">
                <a:latin typeface="휴먼명조"/>
                <a:cs typeface="휴먼명조"/>
              </a:rPr>
              <a:t>회계</a:t>
            </a:r>
            <a:r>
              <a:rPr sz="1100" spc="-15" dirty="0">
                <a:latin typeface="Palatino Linotype"/>
                <a:cs typeface="Palatino Linotype"/>
              </a:rPr>
              <a:t>,</a:t>
            </a:r>
            <a:r>
              <a:rPr sz="1100" dirty="0">
                <a:latin typeface="Palatino Linotype"/>
                <a:cs typeface="Palatino Linotype"/>
              </a:rPr>
              <a:t> </a:t>
            </a:r>
            <a:r>
              <a:rPr sz="1100" spc="-70" dirty="0">
                <a:latin typeface="Palatino Linotype"/>
                <a:cs typeface="Palatino Linotype"/>
              </a:rPr>
              <a:t> </a:t>
            </a:r>
            <a:r>
              <a:rPr sz="1100" spc="-105" dirty="0">
                <a:latin typeface="휴먼명조"/>
                <a:cs typeface="휴먼명조"/>
              </a:rPr>
              <a:t>감</a:t>
            </a:r>
            <a:r>
              <a:rPr sz="1100" spc="-45" dirty="0">
                <a:latin typeface="휴먼명조"/>
                <a:cs typeface="휴먼명조"/>
              </a:rPr>
              <a:t>사</a:t>
            </a:r>
            <a:r>
              <a:rPr sz="1100" spc="-95" dirty="0">
                <a:latin typeface="휴먼명조"/>
                <a:cs typeface="휴먼명조"/>
              </a:rPr>
              <a:t> </a:t>
            </a:r>
            <a:r>
              <a:rPr sz="1100" spc="-105" dirty="0">
                <a:latin typeface="휴먼명조"/>
                <a:cs typeface="휴먼명조"/>
              </a:rPr>
              <a:t>업</a:t>
            </a:r>
            <a:r>
              <a:rPr sz="1100" spc="-45" dirty="0">
                <a:latin typeface="휴먼명조"/>
                <a:cs typeface="휴먼명조"/>
              </a:rPr>
              <a:t>무</a:t>
            </a:r>
            <a:r>
              <a:rPr sz="1100" spc="-95" dirty="0">
                <a:latin typeface="휴먼명조"/>
                <a:cs typeface="휴먼명조"/>
              </a:rPr>
              <a:t> </a:t>
            </a:r>
            <a:r>
              <a:rPr sz="1100" spc="-105" dirty="0">
                <a:latin typeface="휴먼명조"/>
                <a:cs typeface="휴먼명조"/>
              </a:rPr>
              <a:t>등</a:t>
            </a:r>
            <a:r>
              <a:rPr sz="1100" spc="-45" dirty="0">
                <a:latin typeface="휴먼명조"/>
                <a:cs typeface="휴먼명조"/>
              </a:rPr>
              <a:t>에</a:t>
            </a:r>
            <a:r>
              <a:rPr sz="1100" spc="-95" dirty="0">
                <a:latin typeface="휴먼명조"/>
                <a:cs typeface="휴먼명조"/>
              </a:rPr>
              <a:t> </a:t>
            </a:r>
            <a:r>
              <a:rPr sz="1100" spc="-105" dirty="0">
                <a:latin typeface="휴먼명조"/>
                <a:cs typeface="휴먼명조"/>
              </a:rPr>
              <a:t>관</a:t>
            </a:r>
            <a:r>
              <a:rPr sz="1100" spc="-45" dirty="0">
                <a:latin typeface="휴먼명조"/>
                <a:cs typeface="휴먼명조"/>
              </a:rPr>
              <a:t>한</a:t>
            </a:r>
            <a:r>
              <a:rPr sz="1100" spc="-95" dirty="0">
                <a:latin typeface="휴먼명조"/>
                <a:cs typeface="휴먼명조"/>
              </a:rPr>
              <a:t> </a:t>
            </a:r>
            <a:r>
              <a:rPr sz="1100" spc="-105" dirty="0">
                <a:latin typeface="휴먼명조"/>
                <a:cs typeface="휴먼명조"/>
              </a:rPr>
              <a:t>재</a:t>
            </a:r>
            <a:r>
              <a:rPr sz="1100" spc="-45" dirty="0">
                <a:latin typeface="휴먼명조"/>
                <a:cs typeface="휴먼명조"/>
              </a:rPr>
              <a:t>직</a:t>
            </a:r>
            <a:r>
              <a:rPr sz="1100" spc="-95" dirty="0">
                <a:latin typeface="휴먼명조"/>
                <a:cs typeface="휴먼명조"/>
              </a:rPr>
              <a:t> </a:t>
            </a:r>
            <a:r>
              <a:rPr sz="1100" spc="-105" dirty="0">
                <a:latin typeface="휴먼명조"/>
                <a:cs typeface="휴먼명조"/>
              </a:rPr>
              <a:t>경</a:t>
            </a:r>
            <a:r>
              <a:rPr sz="1100" spc="-95" dirty="0">
                <a:latin typeface="휴먼명조"/>
                <a:cs typeface="휴먼명조"/>
              </a:rPr>
              <a:t>험</a:t>
            </a:r>
            <a:r>
              <a:rPr sz="1100" spc="-45" dirty="0">
                <a:latin typeface="휴먼명조"/>
                <a:cs typeface="휴먼명조"/>
              </a:rPr>
              <a:t>이</a:t>
            </a:r>
            <a:r>
              <a:rPr sz="1100" spc="-110" dirty="0">
                <a:latin typeface="휴먼명조"/>
                <a:cs typeface="휴먼명조"/>
              </a:rPr>
              <a:t> </a:t>
            </a:r>
            <a:r>
              <a:rPr sz="1100" spc="-95" dirty="0">
                <a:latin typeface="휴먼명조"/>
                <a:cs typeface="휴먼명조"/>
              </a:rPr>
              <a:t>있거</a:t>
            </a:r>
            <a:r>
              <a:rPr sz="1100" spc="-45" dirty="0">
                <a:latin typeface="휴먼명조"/>
                <a:cs typeface="휴먼명조"/>
              </a:rPr>
              <a:t>나</a:t>
            </a:r>
            <a:r>
              <a:rPr sz="1100" spc="-110" dirty="0">
                <a:latin typeface="휴먼명조"/>
                <a:cs typeface="휴먼명조"/>
              </a:rPr>
              <a:t> </a:t>
            </a:r>
            <a:r>
              <a:rPr sz="1100" spc="-95" dirty="0">
                <a:latin typeface="휴먼명조"/>
                <a:cs typeface="휴먼명조"/>
              </a:rPr>
              <a:t>전</a:t>
            </a:r>
            <a:r>
              <a:rPr sz="1100" spc="-105" dirty="0">
                <a:latin typeface="휴먼명조"/>
                <a:cs typeface="휴먼명조"/>
              </a:rPr>
              <a:t>문</a:t>
            </a:r>
            <a:r>
              <a:rPr sz="1100" spc="-95" dirty="0">
                <a:latin typeface="휴먼명조"/>
                <a:cs typeface="휴먼명조"/>
              </a:rPr>
              <a:t>지식</a:t>
            </a:r>
            <a:r>
              <a:rPr sz="1100" spc="-45" dirty="0">
                <a:latin typeface="휴먼명조"/>
                <a:cs typeface="휴먼명조"/>
              </a:rPr>
              <a:t>을</a:t>
            </a:r>
            <a:r>
              <a:rPr sz="1100" spc="-110" dirty="0">
                <a:latin typeface="휴먼명조"/>
                <a:cs typeface="휴먼명조"/>
              </a:rPr>
              <a:t> </a:t>
            </a:r>
            <a:r>
              <a:rPr sz="1100" spc="-95" dirty="0">
                <a:latin typeface="휴먼명조"/>
                <a:cs typeface="휴먼명조"/>
              </a:rPr>
              <a:t>가</a:t>
            </a:r>
            <a:r>
              <a:rPr sz="1100" spc="-45" dirty="0">
                <a:latin typeface="휴먼명조"/>
                <a:cs typeface="휴먼명조"/>
              </a:rPr>
              <a:t>진</a:t>
            </a:r>
            <a:r>
              <a:rPr sz="1100" spc="-110" dirty="0">
                <a:latin typeface="휴먼명조"/>
                <a:cs typeface="휴먼명조"/>
              </a:rPr>
              <a:t> </a:t>
            </a:r>
            <a:r>
              <a:rPr sz="1100" spc="-95" dirty="0">
                <a:latin typeface="휴먼명조"/>
                <a:cs typeface="휴먼명조"/>
              </a:rPr>
              <a:t>외</a:t>
            </a:r>
            <a:r>
              <a:rPr sz="1100" spc="-105" dirty="0">
                <a:latin typeface="휴먼명조"/>
                <a:cs typeface="휴먼명조"/>
              </a:rPr>
              <a:t>부</a:t>
            </a:r>
            <a:r>
              <a:rPr sz="1100" spc="-95" dirty="0">
                <a:latin typeface="휴먼명조"/>
                <a:cs typeface="휴먼명조"/>
              </a:rPr>
              <a:t>전문</a:t>
            </a:r>
            <a:r>
              <a:rPr sz="1100" spc="-45" dirty="0">
                <a:latin typeface="휴먼명조"/>
                <a:cs typeface="휴먼명조"/>
              </a:rPr>
              <a:t>가</a:t>
            </a:r>
            <a:endParaRPr sz="11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250">
              <a:latin typeface="휴먼명조"/>
              <a:cs typeface="휴먼명조"/>
            </a:endParaRPr>
          </a:p>
          <a:p>
            <a:pPr marL="458470">
              <a:lnSpc>
                <a:spcPct val="100000"/>
              </a:lnSpc>
              <a:spcBef>
                <a:spcPts val="5"/>
              </a:spcBef>
            </a:pPr>
            <a:r>
              <a:rPr sz="1600" spc="-5" dirty="0">
                <a:latin typeface="HY울릉도M"/>
                <a:cs typeface="HY울릉도M"/>
              </a:rPr>
              <a:t>현황</a:t>
            </a:r>
            <a:r>
              <a:rPr sz="1600" spc="229" dirty="0">
                <a:latin typeface="HY울릉도M"/>
                <a:cs typeface="HY울릉도M"/>
              </a:rPr>
              <a:t> </a:t>
            </a:r>
            <a:r>
              <a:rPr sz="1600" spc="-5" dirty="0">
                <a:latin typeface="HY울릉도M"/>
                <a:cs typeface="HY울릉도M"/>
              </a:rPr>
              <a:t>및</a:t>
            </a:r>
            <a:r>
              <a:rPr sz="1600" spc="235" dirty="0">
                <a:latin typeface="HY울릉도M"/>
                <a:cs typeface="HY울릉도M"/>
              </a:rPr>
              <a:t> </a:t>
            </a:r>
            <a:r>
              <a:rPr sz="1600" spc="-5" dirty="0">
                <a:latin typeface="HY울릉도M"/>
                <a:cs typeface="HY울릉도M"/>
              </a:rPr>
              <a:t>문제점</a:t>
            </a:r>
            <a:endParaRPr sz="16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400">
              <a:latin typeface="HY울릉도M"/>
              <a:cs typeface="HY울릉도M"/>
            </a:endParaRPr>
          </a:p>
          <a:p>
            <a:pPr marL="610870" lvl="1" indent="-282575">
              <a:lnSpc>
                <a:spcPts val="980"/>
              </a:lnSpc>
              <a:spcBef>
                <a:spcPts val="5"/>
              </a:spcBef>
              <a:buFont typeface=""/>
              <a:buChar char="❍"/>
              <a:tabLst>
                <a:tab pos="611505" algn="l"/>
              </a:tabLst>
            </a:pPr>
            <a:r>
              <a:rPr sz="1500" spc="-15" dirty="0">
                <a:latin typeface="Palatino Linotype"/>
                <a:cs typeface="Palatino Linotype"/>
              </a:rPr>
              <a:t>2020</a:t>
            </a:r>
            <a:r>
              <a:rPr sz="1500" spc="-15" dirty="0">
                <a:latin typeface="휴먼명조"/>
                <a:cs typeface="휴먼명조"/>
              </a:rPr>
              <a:t>년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종합청렴도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Palatino Linotype"/>
                <a:cs typeface="Palatino Linotype"/>
              </a:rPr>
              <a:t>4</a:t>
            </a:r>
            <a:r>
              <a:rPr sz="1500" spc="-25" dirty="0">
                <a:latin typeface="휴먼명조"/>
                <a:cs typeface="휴먼명조"/>
              </a:rPr>
              <a:t>등급</a:t>
            </a:r>
            <a:r>
              <a:rPr sz="1425" spc="-37" baseline="43859" dirty="0">
                <a:latin typeface="Palatino Linotype"/>
                <a:cs typeface="Palatino Linotype"/>
              </a:rPr>
              <a:t>*</a:t>
            </a:r>
            <a:r>
              <a:rPr sz="1425" spc="262" baseline="43859" dirty="0">
                <a:latin typeface="Palatino Linotype"/>
                <a:cs typeface="Palatino Linotype"/>
              </a:rPr>
              <a:t> </a:t>
            </a:r>
            <a:r>
              <a:rPr sz="1300" spc="-25" dirty="0">
                <a:latin typeface="휴먼명조"/>
                <a:cs typeface="휴먼명조"/>
              </a:rPr>
              <a:t>권익위</a:t>
            </a:r>
            <a:r>
              <a:rPr sz="1300" spc="-45" dirty="0">
                <a:latin typeface="휴먼명조"/>
                <a:cs typeface="휴먼명조"/>
              </a:rPr>
              <a:t> </a:t>
            </a:r>
            <a:r>
              <a:rPr sz="1300" spc="-25" dirty="0">
                <a:latin typeface="휴먼명조"/>
                <a:cs typeface="휴먼명조"/>
              </a:rPr>
              <a:t>측정</a:t>
            </a:r>
            <a:r>
              <a:rPr sz="1300" spc="-25" dirty="0">
                <a:latin typeface="Palatino Linotype"/>
                <a:cs typeface="Palatino Linotype"/>
              </a:rPr>
              <a:t>)</a:t>
            </a:r>
            <a:r>
              <a:rPr sz="1300" spc="220" dirty="0">
                <a:latin typeface="Palatino Linotype"/>
                <a:cs typeface="Palatino Linotype"/>
              </a:rPr>
              <a:t> </a:t>
            </a:r>
            <a:r>
              <a:rPr sz="1200" spc="-5" dirty="0">
                <a:latin typeface="양재벨라체M"/>
                <a:cs typeface="양재벨라체M"/>
              </a:rPr>
              <a:t>…</a:t>
            </a:r>
            <a:r>
              <a:rPr sz="1200" spc="45" dirty="0">
                <a:latin typeface="양재벨라체M"/>
                <a:cs typeface="양재벨라체M"/>
              </a:rPr>
              <a:t> </a:t>
            </a:r>
            <a:r>
              <a:rPr sz="1200" spc="80" dirty="0">
                <a:latin typeface="양재벨라체M"/>
                <a:cs typeface="양재벨라체M"/>
              </a:rPr>
              <a:t>7.67점(전년</a:t>
            </a:r>
            <a:r>
              <a:rPr sz="1200" spc="40" dirty="0">
                <a:latin typeface="양재벨라체M"/>
                <a:cs typeface="양재벨라체M"/>
              </a:rPr>
              <a:t> </a:t>
            </a:r>
            <a:r>
              <a:rPr sz="1200" spc="170" dirty="0">
                <a:latin typeface="양재벨라체M"/>
                <a:cs typeface="양재벨라체M"/>
              </a:rPr>
              <a:t>대비</a:t>
            </a:r>
            <a:r>
              <a:rPr sz="1200" spc="45" dirty="0">
                <a:latin typeface="양재벨라체M"/>
                <a:cs typeface="양재벨라체M"/>
              </a:rPr>
              <a:t> </a:t>
            </a:r>
            <a:r>
              <a:rPr sz="1200" spc="100" dirty="0">
                <a:latin typeface="양재벨라체M"/>
                <a:cs typeface="양재벨라체M"/>
              </a:rPr>
              <a:t>0.70점</a:t>
            </a:r>
            <a:r>
              <a:rPr sz="1200" spc="100" dirty="0">
                <a:latin typeface="Times New Roman"/>
                <a:cs typeface="Times New Roman"/>
              </a:rPr>
              <a:t>↓</a:t>
            </a:r>
            <a:r>
              <a:rPr sz="1200" spc="100" dirty="0">
                <a:latin typeface="양재벨라체M"/>
                <a:cs typeface="양재벨라체M"/>
              </a:rPr>
              <a:t>)</a:t>
            </a:r>
            <a:endParaRPr sz="1200">
              <a:latin typeface="양재벨라체M"/>
              <a:cs typeface="양재벨라체M"/>
            </a:endParaRPr>
          </a:p>
          <a:p>
            <a:pPr marR="558800" algn="ctr">
              <a:lnSpc>
                <a:spcPts val="780"/>
              </a:lnSpc>
            </a:pPr>
            <a:r>
              <a:rPr sz="1300" spc="-5" dirty="0">
                <a:latin typeface="Palatino Linotype"/>
                <a:cs typeface="Palatino Linotype"/>
              </a:rPr>
              <a:t>(</a:t>
            </a:r>
            <a:endParaRPr sz="1300">
              <a:latin typeface="Palatino Linotype"/>
              <a:cs typeface="Palatino Linotype"/>
            </a:endParaRPr>
          </a:p>
          <a:p>
            <a:pPr marL="691515" marR="43180" lvl="2" indent="-166370">
              <a:lnSpc>
                <a:spcPct val="133200"/>
              </a:lnSpc>
              <a:spcBef>
                <a:spcPts val="229"/>
              </a:spcBef>
              <a:buChar char="-"/>
              <a:tabLst>
                <a:tab pos="692150" algn="l"/>
              </a:tabLst>
            </a:pPr>
            <a:r>
              <a:rPr sz="1500" spc="-50" dirty="0">
                <a:latin typeface="Palatino Linotype"/>
                <a:cs typeface="Palatino Linotype"/>
              </a:rPr>
              <a:t>(</a:t>
            </a:r>
            <a:r>
              <a:rPr sz="1500" spc="-50" dirty="0">
                <a:latin typeface="휴먼명조"/>
                <a:cs typeface="휴먼명조"/>
              </a:rPr>
              <a:t>외부청렴도</a:t>
            </a:r>
            <a:r>
              <a:rPr sz="1500" spc="-50" dirty="0">
                <a:latin typeface="Palatino Linotype"/>
                <a:cs typeface="Palatino Linotype"/>
              </a:rPr>
              <a:t>)</a:t>
            </a:r>
            <a:r>
              <a:rPr sz="1500" spc="65" dirty="0">
                <a:latin typeface="Palatino Linotype"/>
                <a:cs typeface="Palatino Linotype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계약추진</a:t>
            </a:r>
            <a:r>
              <a:rPr sz="1500" spc="-3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시</a:t>
            </a:r>
            <a:r>
              <a:rPr sz="1500" spc="-35" dirty="0">
                <a:latin typeface="휴먼명조"/>
                <a:cs typeface="휴먼명조"/>
              </a:rPr>
              <a:t> </a:t>
            </a:r>
            <a:r>
              <a:rPr sz="1500" spc="-55" dirty="0">
                <a:latin typeface="Palatino Linotype"/>
                <a:cs typeface="Palatino Linotype"/>
              </a:rPr>
              <a:t>“</a:t>
            </a:r>
            <a:r>
              <a:rPr sz="1500" spc="-55" dirty="0">
                <a:latin typeface="휴먼명조"/>
                <a:cs typeface="휴먼명조"/>
              </a:rPr>
              <a:t>금품</a:t>
            </a:r>
            <a:r>
              <a:rPr sz="1500" spc="-55" dirty="0">
                <a:latin typeface="안상수2006중간"/>
                <a:cs typeface="안상수2006중간"/>
              </a:rPr>
              <a:t>․</a:t>
            </a:r>
            <a:r>
              <a:rPr sz="1500" spc="-55" dirty="0">
                <a:latin typeface="휴먼명조"/>
                <a:cs typeface="휴먼명조"/>
              </a:rPr>
              <a:t>향응</a:t>
            </a:r>
            <a:r>
              <a:rPr sz="1500" spc="-55" dirty="0">
                <a:latin typeface="안상수2006중간"/>
                <a:cs typeface="안상수2006중간"/>
              </a:rPr>
              <a:t>․</a:t>
            </a:r>
            <a:r>
              <a:rPr sz="1500" spc="-55" dirty="0">
                <a:latin typeface="휴먼명조"/>
                <a:cs typeface="휴먼명조"/>
              </a:rPr>
              <a:t>편의</a:t>
            </a:r>
            <a:r>
              <a:rPr sz="1500" spc="-35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요구</a:t>
            </a:r>
            <a:r>
              <a:rPr sz="1500" spc="-45" dirty="0">
                <a:latin typeface="Palatino Linotype"/>
                <a:cs typeface="Palatino Linotype"/>
              </a:rPr>
              <a:t>”</a:t>
            </a:r>
            <a:r>
              <a:rPr sz="1500" spc="50" dirty="0">
                <a:latin typeface="Palatino Linotype"/>
                <a:cs typeface="Palatino Linotype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근절을</a:t>
            </a:r>
            <a:r>
              <a:rPr sz="1500" spc="-30" dirty="0">
                <a:latin typeface="휴먼명조"/>
                <a:cs typeface="휴먼명조"/>
              </a:rPr>
              <a:t> </a:t>
            </a:r>
            <a:r>
              <a:rPr sz="1500" spc="-35" dirty="0">
                <a:latin typeface="휴먼명조"/>
                <a:cs typeface="휴먼명조"/>
              </a:rPr>
              <a:t>위한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114" dirty="0">
                <a:latin typeface="휴먼명조"/>
                <a:cs typeface="휴먼명조"/>
              </a:rPr>
              <a:t>인식</a:t>
            </a:r>
            <a:r>
              <a:rPr sz="1500" spc="-5" dirty="0">
                <a:latin typeface="Palatino Linotype"/>
                <a:cs typeface="Palatino Linotype"/>
              </a:rPr>
              <a:t>,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80" dirty="0">
                <a:latin typeface="Palatino Linotype"/>
                <a:cs typeface="Palatino Linotype"/>
              </a:rPr>
              <a:t> </a:t>
            </a:r>
            <a:r>
              <a:rPr sz="1500" spc="-114" dirty="0">
                <a:latin typeface="휴먼명조"/>
                <a:cs typeface="휴먼명조"/>
              </a:rPr>
              <a:t>내</a:t>
            </a:r>
            <a:r>
              <a:rPr sz="1500" spc="-105" dirty="0">
                <a:latin typeface="휴먼명조"/>
                <a:cs typeface="휴먼명조"/>
              </a:rPr>
              <a:t>부</a:t>
            </a:r>
            <a:r>
              <a:rPr sz="1500" spc="-114" dirty="0">
                <a:latin typeface="휴먼명조"/>
                <a:cs typeface="휴먼명조"/>
              </a:rPr>
              <a:t>통제</a:t>
            </a:r>
            <a:r>
              <a:rPr sz="1500" spc="-5" dirty="0">
                <a:latin typeface="휴먼명조"/>
                <a:cs typeface="휴먼명조"/>
              </a:rPr>
              <a:t>력</a:t>
            </a:r>
            <a:r>
              <a:rPr sz="1500" spc="-155" dirty="0">
                <a:latin typeface="휴먼명조"/>
                <a:cs typeface="휴먼명조"/>
              </a:rPr>
              <a:t> </a:t>
            </a:r>
            <a:r>
              <a:rPr sz="1500" spc="-114" dirty="0">
                <a:latin typeface="휴먼명조"/>
                <a:cs typeface="휴먼명조"/>
              </a:rPr>
              <a:t>강</a:t>
            </a:r>
            <a:r>
              <a:rPr sz="1500" spc="-5" dirty="0">
                <a:latin typeface="휴먼명조"/>
                <a:cs typeface="휴먼명조"/>
              </a:rPr>
              <a:t>화</a:t>
            </a:r>
            <a:r>
              <a:rPr sz="1500" spc="-165" dirty="0">
                <a:latin typeface="휴먼명조"/>
                <a:cs typeface="휴먼명조"/>
              </a:rPr>
              <a:t> </a:t>
            </a:r>
            <a:r>
              <a:rPr sz="1500" spc="-105" dirty="0">
                <a:latin typeface="휴먼명조"/>
                <a:cs typeface="휴먼명조"/>
              </a:rPr>
              <a:t>필</a:t>
            </a:r>
            <a:r>
              <a:rPr sz="1500" spc="-5" dirty="0">
                <a:latin typeface="휴먼명조"/>
                <a:cs typeface="휴먼명조"/>
              </a:rPr>
              <a:t>요</a:t>
            </a:r>
            <a:r>
              <a:rPr sz="1500" spc="-345" dirty="0">
                <a:latin typeface="휴먼명조"/>
                <a:cs typeface="휴먼명조"/>
              </a:rPr>
              <a:t> </a:t>
            </a:r>
            <a:r>
              <a:rPr sz="1200" spc="-5" dirty="0">
                <a:latin typeface="양재벨라체M"/>
                <a:cs typeface="양재벨라체M"/>
              </a:rPr>
              <a:t>…</a:t>
            </a:r>
            <a:r>
              <a:rPr sz="1200" spc="-75" dirty="0">
                <a:latin typeface="양재벨라체M"/>
                <a:cs typeface="양재벨라체M"/>
              </a:rPr>
              <a:t> </a:t>
            </a:r>
            <a:r>
              <a:rPr sz="1200" spc="-25" dirty="0">
                <a:latin typeface="양재벨라체M"/>
                <a:cs typeface="양재벨라체M"/>
              </a:rPr>
              <a:t>5개</a:t>
            </a:r>
            <a:r>
              <a:rPr sz="1200" spc="295" dirty="0">
                <a:latin typeface="양재벨라체M"/>
                <a:cs typeface="양재벨라체M"/>
              </a:rPr>
              <a:t>년</a:t>
            </a:r>
            <a:r>
              <a:rPr sz="1200" spc="-75" dirty="0">
                <a:latin typeface="양재벨라체M"/>
                <a:cs typeface="양재벨라체M"/>
              </a:rPr>
              <a:t> </a:t>
            </a:r>
            <a:r>
              <a:rPr sz="1200" spc="114" dirty="0">
                <a:latin typeface="양재벨라체M"/>
                <a:cs typeface="양재벨라체M"/>
              </a:rPr>
              <a:t>연</a:t>
            </a:r>
            <a:r>
              <a:rPr sz="1200" spc="405" dirty="0">
                <a:latin typeface="양재벨라체M"/>
                <a:cs typeface="양재벨라체M"/>
              </a:rPr>
              <a:t>속</a:t>
            </a:r>
            <a:r>
              <a:rPr sz="1200" spc="-75" dirty="0">
                <a:latin typeface="양재벨라체M"/>
                <a:cs typeface="양재벨라체M"/>
              </a:rPr>
              <a:t> </a:t>
            </a:r>
            <a:r>
              <a:rPr sz="1200" spc="-25" dirty="0">
                <a:latin typeface="양재벨라체M"/>
                <a:cs typeface="양재벨라체M"/>
              </a:rPr>
              <a:t>3</a:t>
            </a:r>
            <a:r>
              <a:rPr sz="1200" spc="235" dirty="0">
                <a:latin typeface="양재벨라체M"/>
                <a:cs typeface="양재벨라체M"/>
              </a:rPr>
              <a:t>등</a:t>
            </a:r>
            <a:r>
              <a:rPr sz="1200" spc="405" dirty="0">
                <a:latin typeface="양재벨라체M"/>
                <a:cs typeface="양재벨라체M"/>
              </a:rPr>
              <a:t>급</a:t>
            </a:r>
            <a:r>
              <a:rPr sz="1200" spc="-75" dirty="0">
                <a:latin typeface="양재벨라체M"/>
                <a:cs typeface="양재벨라체M"/>
              </a:rPr>
              <a:t> </a:t>
            </a:r>
            <a:r>
              <a:rPr sz="1200" spc="-5" dirty="0">
                <a:latin typeface="한컴바탕"/>
                <a:cs typeface="한컴바탕"/>
              </a:rPr>
              <a:t>➠</a:t>
            </a:r>
            <a:r>
              <a:rPr sz="1200" spc="-55" dirty="0">
                <a:latin typeface="한컴바탕"/>
                <a:cs typeface="한컴바탕"/>
              </a:rPr>
              <a:t> </a:t>
            </a:r>
            <a:r>
              <a:rPr sz="1200" spc="235" dirty="0">
                <a:latin typeface="양재벨라체M"/>
                <a:cs typeface="양재벨라체M"/>
              </a:rPr>
              <a:t>올</a:t>
            </a:r>
            <a:r>
              <a:rPr sz="1200" spc="150" dirty="0">
                <a:latin typeface="양재벨라체M"/>
                <a:cs typeface="양재벨라체M"/>
              </a:rPr>
              <a:t>해</a:t>
            </a:r>
            <a:r>
              <a:rPr sz="1200" spc="-75" dirty="0">
                <a:latin typeface="양재벨라체M"/>
                <a:cs typeface="양재벨라체M"/>
              </a:rPr>
              <a:t> </a:t>
            </a:r>
            <a:r>
              <a:rPr sz="1200" spc="-25" dirty="0">
                <a:latin typeface="양재벨라체M"/>
                <a:cs typeface="양재벨라체M"/>
              </a:rPr>
              <a:t>4</a:t>
            </a:r>
            <a:r>
              <a:rPr sz="1200" spc="235" dirty="0">
                <a:latin typeface="양재벨라체M"/>
                <a:cs typeface="양재벨라체M"/>
              </a:rPr>
              <a:t>등급으</a:t>
            </a:r>
            <a:r>
              <a:rPr sz="1200" spc="405" dirty="0">
                <a:latin typeface="양재벨라체M"/>
                <a:cs typeface="양재벨라체M"/>
              </a:rPr>
              <a:t>로</a:t>
            </a:r>
            <a:r>
              <a:rPr sz="1200" spc="-75" dirty="0">
                <a:latin typeface="양재벨라체M"/>
                <a:cs typeface="양재벨라체M"/>
              </a:rPr>
              <a:t> </a:t>
            </a:r>
            <a:r>
              <a:rPr sz="1200" spc="-5" dirty="0">
                <a:latin typeface="양재벨라체M"/>
                <a:cs typeface="양재벨라체M"/>
              </a:rPr>
              <a:t>하</a:t>
            </a:r>
            <a:r>
              <a:rPr sz="1200" spc="165" dirty="0">
                <a:latin typeface="양재벨라체M"/>
                <a:cs typeface="양재벨라체M"/>
              </a:rPr>
              <a:t>락</a:t>
            </a:r>
            <a:endParaRPr sz="1200">
              <a:latin typeface="양재벨라체M"/>
              <a:cs typeface="양재벨라체M"/>
            </a:endParaRPr>
          </a:p>
          <a:p>
            <a:pPr marL="708660" marR="44450" lvl="2" indent="-182880">
              <a:lnSpc>
                <a:spcPct val="133200"/>
              </a:lnSpc>
              <a:spcBef>
                <a:spcPts val="204"/>
              </a:spcBef>
              <a:buChar char="-"/>
              <a:tabLst>
                <a:tab pos="709295" algn="l"/>
              </a:tabLst>
            </a:pPr>
            <a:r>
              <a:rPr sz="1500" spc="-5" dirty="0">
                <a:latin typeface="Palatino Linotype"/>
                <a:cs typeface="Palatino Linotype"/>
              </a:rPr>
              <a:t>(</a:t>
            </a:r>
            <a:r>
              <a:rPr sz="1500" spc="-5" dirty="0">
                <a:latin typeface="휴먼명조"/>
                <a:cs typeface="휴먼명조"/>
              </a:rPr>
              <a:t>내부청렴도</a:t>
            </a:r>
            <a:r>
              <a:rPr sz="1500" spc="-5" dirty="0">
                <a:latin typeface="Palatino Linotype"/>
                <a:cs typeface="Palatino Linotype"/>
              </a:rPr>
              <a:t>)</a:t>
            </a:r>
            <a:r>
              <a:rPr sz="1500" spc="195" dirty="0">
                <a:latin typeface="Palatino Linotype"/>
                <a:cs typeface="Palatino Linotype"/>
              </a:rPr>
              <a:t> </a:t>
            </a:r>
            <a:r>
              <a:rPr sz="1500" dirty="0">
                <a:latin typeface="Palatino Linotype"/>
                <a:cs typeface="Palatino Linotype"/>
              </a:rPr>
              <a:t>“</a:t>
            </a:r>
            <a:r>
              <a:rPr sz="1500" dirty="0">
                <a:latin typeface="휴먼명조"/>
                <a:cs typeface="휴먼명조"/>
              </a:rPr>
              <a:t>부당</a:t>
            </a:r>
            <a:r>
              <a:rPr sz="1500" spc="18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예산집행</a:t>
            </a:r>
            <a:r>
              <a:rPr sz="1500" spc="18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경험</a:t>
            </a:r>
            <a:r>
              <a:rPr sz="1500" spc="-5" dirty="0">
                <a:latin typeface="Palatino Linotype"/>
                <a:cs typeface="Palatino Linotype"/>
              </a:rPr>
              <a:t>”,</a:t>
            </a:r>
            <a:r>
              <a:rPr sz="1500" spc="190" dirty="0">
                <a:latin typeface="Palatino Linotype"/>
                <a:cs typeface="Palatino Linotype"/>
              </a:rPr>
              <a:t> </a:t>
            </a:r>
            <a:r>
              <a:rPr sz="1500" spc="-5" dirty="0">
                <a:latin typeface="Palatino Linotype"/>
                <a:cs typeface="Palatino Linotype"/>
              </a:rPr>
              <a:t>“</a:t>
            </a:r>
            <a:r>
              <a:rPr sz="1500" spc="-5" dirty="0">
                <a:latin typeface="휴먼명조"/>
                <a:cs typeface="휴먼명조"/>
              </a:rPr>
              <a:t>부당</a:t>
            </a:r>
            <a:r>
              <a:rPr sz="1500" spc="19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업무지시</a:t>
            </a:r>
            <a:r>
              <a:rPr sz="1500" spc="18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경험</a:t>
            </a:r>
            <a:r>
              <a:rPr sz="1500" spc="-5" dirty="0">
                <a:latin typeface="Palatino Linotype"/>
                <a:cs typeface="Palatino Linotype"/>
              </a:rPr>
              <a:t>”</a:t>
            </a:r>
            <a:r>
              <a:rPr sz="1500" spc="-5" dirty="0">
                <a:latin typeface="휴먼명조"/>
                <a:cs typeface="휴먼명조"/>
              </a:rPr>
              <a:t>이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전체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응답자의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약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Palatino Linotype"/>
                <a:cs typeface="Palatino Linotype"/>
              </a:rPr>
              <a:t>15%</a:t>
            </a:r>
            <a:r>
              <a:rPr sz="1500" spc="-5" dirty="0">
                <a:latin typeface="휴먼명조"/>
                <a:cs typeface="휴먼명조"/>
              </a:rPr>
              <a:t>에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dirty="0">
                <a:latin typeface="휴먼명조"/>
                <a:cs typeface="휴먼명조"/>
              </a:rPr>
              <a:t>해당</a:t>
            </a:r>
            <a:r>
              <a:rPr sz="1425" baseline="43859" dirty="0">
                <a:latin typeface="Palatino Linotype"/>
                <a:cs typeface="Palatino Linotype"/>
              </a:rPr>
              <a:t>*</a:t>
            </a:r>
            <a:r>
              <a:rPr sz="1425" spc="120" baseline="43859" dirty="0">
                <a:latin typeface="Palatino Linotype"/>
                <a:cs typeface="Palatino Linotype"/>
              </a:rPr>
              <a:t> </a:t>
            </a:r>
            <a:r>
              <a:rPr sz="1200" spc="-5" dirty="0">
                <a:latin typeface="양재벨라체M"/>
                <a:cs typeface="양재벨라체M"/>
              </a:rPr>
              <a:t>…</a:t>
            </a:r>
            <a:r>
              <a:rPr sz="1200" spc="40" dirty="0">
                <a:latin typeface="양재벨라체M"/>
                <a:cs typeface="양재벨라체M"/>
              </a:rPr>
              <a:t> </a:t>
            </a:r>
            <a:r>
              <a:rPr sz="1200" spc="125" dirty="0">
                <a:latin typeface="양재벨라체M"/>
                <a:cs typeface="양재벨라체M"/>
              </a:rPr>
              <a:t>5개년</a:t>
            </a:r>
            <a:r>
              <a:rPr sz="1200" spc="45" dirty="0">
                <a:latin typeface="양재벨라체M"/>
                <a:cs typeface="양재벨라체M"/>
              </a:rPr>
              <a:t> </a:t>
            </a:r>
            <a:r>
              <a:rPr sz="1200" spc="285" dirty="0">
                <a:latin typeface="양재벨라체M"/>
                <a:cs typeface="양재벨라체M"/>
              </a:rPr>
              <a:t>평균</a:t>
            </a:r>
            <a:r>
              <a:rPr sz="1200" spc="45" dirty="0">
                <a:latin typeface="양재벨라체M"/>
                <a:cs typeface="양재벨라체M"/>
              </a:rPr>
              <a:t> </a:t>
            </a:r>
            <a:r>
              <a:rPr sz="1200" spc="250" dirty="0">
                <a:latin typeface="양재벨라체M"/>
                <a:cs typeface="양재벨라체M"/>
              </a:rPr>
              <a:t>4등급</a:t>
            </a:r>
            <a:endParaRPr sz="1200">
              <a:latin typeface="양재벨라체M"/>
              <a:cs typeface="양재벨라체M"/>
            </a:endParaRPr>
          </a:p>
          <a:p>
            <a:pPr marL="583565">
              <a:lnSpc>
                <a:spcPct val="100000"/>
              </a:lnSpc>
              <a:spcBef>
                <a:spcPts val="1100"/>
              </a:spcBef>
            </a:pPr>
            <a:r>
              <a:rPr sz="1200" spc="-95" dirty="0">
                <a:latin typeface="양재벨라체M"/>
                <a:cs typeface="양재벨라체M"/>
              </a:rPr>
              <a:t>*</a:t>
            </a:r>
            <a:r>
              <a:rPr sz="1200" spc="175" dirty="0">
                <a:latin typeface="양재벨라체M"/>
                <a:cs typeface="양재벨라체M"/>
              </a:rPr>
              <a:t> </a:t>
            </a:r>
            <a:r>
              <a:rPr sz="1200" spc="195" dirty="0">
                <a:latin typeface="양재벨라체M"/>
                <a:cs typeface="양재벨라체M"/>
              </a:rPr>
              <a:t>전체</a:t>
            </a:r>
            <a:r>
              <a:rPr sz="1200" spc="175" dirty="0">
                <a:latin typeface="양재벨라체M"/>
                <a:cs typeface="양재벨라체M"/>
              </a:rPr>
              <a:t> </a:t>
            </a:r>
            <a:r>
              <a:rPr sz="1200" spc="325" dirty="0">
                <a:latin typeface="양재벨라체M"/>
                <a:cs typeface="양재벨라체M"/>
              </a:rPr>
              <a:t>청렴도</a:t>
            </a:r>
            <a:r>
              <a:rPr sz="1200" spc="170" dirty="0">
                <a:latin typeface="양재벨라체M"/>
                <a:cs typeface="양재벨라체M"/>
              </a:rPr>
              <a:t> </a:t>
            </a:r>
            <a:r>
              <a:rPr sz="1200" spc="335" dirty="0">
                <a:latin typeface="양재벨라체M"/>
                <a:cs typeface="양재벨라체M"/>
              </a:rPr>
              <a:t>측정</a:t>
            </a:r>
            <a:r>
              <a:rPr sz="1200" spc="175" dirty="0">
                <a:latin typeface="양재벨라체M"/>
                <a:cs typeface="양재벨라체M"/>
              </a:rPr>
              <a:t> </a:t>
            </a:r>
            <a:r>
              <a:rPr sz="1200" spc="204" dirty="0">
                <a:latin typeface="양재벨라체M"/>
                <a:cs typeface="양재벨라체M"/>
              </a:rPr>
              <a:t>기관</a:t>
            </a:r>
            <a:r>
              <a:rPr sz="1200" spc="175" dirty="0">
                <a:latin typeface="양재벨라체M"/>
                <a:cs typeface="양재벨라체M"/>
              </a:rPr>
              <a:t> </a:t>
            </a:r>
            <a:r>
              <a:rPr sz="1200" spc="325" dirty="0">
                <a:latin typeface="양재벨라체M"/>
                <a:cs typeface="양재벨라체M"/>
              </a:rPr>
              <a:t>평균</a:t>
            </a:r>
            <a:r>
              <a:rPr sz="1200" spc="170" dirty="0">
                <a:latin typeface="양재벨라체M"/>
                <a:cs typeface="양재벨라체M"/>
              </a:rPr>
              <a:t> </a:t>
            </a:r>
            <a:r>
              <a:rPr sz="1200" spc="210" dirty="0">
                <a:latin typeface="양재벨라체M"/>
                <a:cs typeface="양재벨라체M"/>
              </a:rPr>
              <a:t>대비</a:t>
            </a:r>
            <a:r>
              <a:rPr sz="1200" spc="175" dirty="0">
                <a:latin typeface="양재벨라체M"/>
                <a:cs typeface="양재벨라체M"/>
              </a:rPr>
              <a:t> </a:t>
            </a:r>
            <a:r>
              <a:rPr sz="1200" spc="315" dirty="0">
                <a:latin typeface="양재벨라체M"/>
                <a:cs typeface="양재벨라체M"/>
              </a:rPr>
              <a:t>경험률이</a:t>
            </a:r>
            <a:r>
              <a:rPr sz="1200" spc="170" dirty="0">
                <a:latin typeface="양재벨라체M"/>
                <a:cs typeface="양재벨라체M"/>
              </a:rPr>
              <a:t> </a:t>
            </a:r>
            <a:r>
              <a:rPr sz="1200" spc="60" dirty="0">
                <a:latin typeface="양재벨라체M"/>
                <a:cs typeface="양재벨라체M"/>
              </a:rPr>
              <a:t>2～3배</a:t>
            </a:r>
            <a:r>
              <a:rPr sz="1200" spc="175" dirty="0">
                <a:latin typeface="양재벨라체M"/>
                <a:cs typeface="양재벨라체M"/>
              </a:rPr>
              <a:t> </a:t>
            </a:r>
            <a:r>
              <a:rPr sz="1200" spc="265" dirty="0">
                <a:latin typeface="양재벨라체M"/>
                <a:cs typeface="양재벨라체M"/>
              </a:rPr>
              <a:t>높게</a:t>
            </a:r>
            <a:r>
              <a:rPr sz="1200" spc="175" dirty="0">
                <a:latin typeface="양재벨라체M"/>
                <a:cs typeface="양재벨라체M"/>
              </a:rPr>
              <a:t> </a:t>
            </a:r>
            <a:r>
              <a:rPr sz="1200" spc="165" dirty="0">
                <a:latin typeface="양재벨라체M"/>
                <a:cs typeface="양재벨라체M"/>
              </a:rPr>
              <a:t>나타남</a:t>
            </a:r>
            <a:endParaRPr sz="1200">
              <a:latin typeface="양재벨라체M"/>
              <a:cs typeface="양재벨라체M"/>
            </a:endParaRPr>
          </a:p>
          <a:p>
            <a:pPr marL="594360" marR="47625" lvl="1" indent="-278765" algn="just">
              <a:lnSpc>
                <a:spcPct val="133200"/>
              </a:lnSpc>
              <a:spcBef>
                <a:spcPts val="550"/>
              </a:spcBef>
              <a:buFont typeface=""/>
              <a:buChar char="❍"/>
              <a:tabLst>
                <a:tab pos="594995" algn="l"/>
              </a:tabLst>
            </a:pPr>
            <a:r>
              <a:rPr sz="1500" spc="-105" dirty="0">
                <a:latin typeface="휴먼명조"/>
                <a:cs typeface="휴먼명조"/>
              </a:rPr>
              <a:t>부</a:t>
            </a:r>
            <a:r>
              <a:rPr sz="1500" spc="-114" dirty="0">
                <a:latin typeface="휴먼명조"/>
                <a:cs typeface="휴먼명조"/>
              </a:rPr>
              <a:t>정</a:t>
            </a:r>
            <a:r>
              <a:rPr sz="1500" spc="-200" dirty="0">
                <a:latin typeface="휴먼명조"/>
                <a:cs typeface="휴먼명조"/>
              </a:rPr>
              <a:t>의</a:t>
            </a:r>
            <a:r>
              <a:rPr sz="1500" spc="-185" dirty="0">
                <a:latin typeface="휴먼명조"/>
                <a:cs typeface="휴먼명조"/>
              </a:rPr>
              <a:t>심</a:t>
            </a:r>
            <a:r>
              <a:rPr sz="1500" spc="-200" dirty="0">
                <a:latin typeface="휴먼명조"/>
                <a:cs typeface="휴먼명조"/>
              </a:rPr>
              <a:t>사례</a:t>
            </a:r>
            <a:r>
              <a:rPr sz="1500" spc="-100" dirty="0">
                <a:latin typeface="휴먼명조"/>
                <a:cs typeface="휴먼명조"/>
              </a:rPr>
              <a:t>에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185" dirty="0">
                <a:latin typeface="휴먼명조"/>
                <a:cs typeface="휴먼명조"/>
              </a:rPr>
              <a:t>대</a:t>
            </a:r>
            <a:r>
              <a:rPr sz="1500" spc="-100" dirty="0">
                <a:latin typeface="휴먼명조"/>
                <a:cs typeface="휴먼명조"/>
              </a:rPr>
              <a:t>한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200" dirty="0">
                <a:latin typeface="휴먼명조"/>
                <a:cs typeface="휴먼명조"/>
              </a:rPr>
              <a:t>점</a:t>
            </a:r>
            <a:r>
              <a:rPr sz="1500" spc="-100" dirty="0">
                <a:latin typeface="휴먼명조"/>
                <a:cs typeface="휴먼명조"/>
              </a:rPr>
              <a:t>검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및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200" dirty="0">
                <a:latin typeface="휴먼명조"/>
                <a:cs typeface="휴먼명조"/>
              </a:rPr>
              <a:t>결</a:t>
            </a:r>
            <a:r>
              <a:rPr sz="1500" spc="-100" dirty="0">
                <a:latin typeface="휴먼명조"/>
                <a:cs typeface="휴먼명조"/>
              </a:rPr>
              <a:t>과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185" dirty="0">
                <a:latin typeface="휴먼명조"/>
                <a:cs typeface="휴먼명조"/>
              </a:rPr>
              <a:t>공</a:t>
            </a:r>
            <a:r>
              <a:rPr sz="1500" spc="-200" dirty="0">
                <a:latin typeface="휴먼명조"/>
                <a:cs typeface="휴먼명조"/>
              </a:rPr>
              <a:t>유</a:t>
            </a:r>
            <a:r>
              <a:rPr sz="1500" spc="-100" dirty="0">
                <a:latin typeface="휴먼명조"/>
                <a:cs typeface="휴먼명조"/>
              </a:rPr>
              <a:t>로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200" dirty="0">
                <a:latin typeface="휴먼명조"/>
                <a:cs typeface="휴먼명조"/>
              </a:rPr>
              <a:t>청</a:t>
            </a:r>
            <a:r>
              <a:rPr sz="1500" spc="-185" dirty="0">
                <a:latin typeface="휴먼명조"/>
                <a:cs typeface="휴먼명조"/>
              </a:rPr>
              <a:t>렴</a:t>
            </a:r>
            <a:r>
              <a:rPr sz="1500" spc="-100" dirty="0">
                <a:latin typeface="휴먼명조"/>
                <a:cs typeface="휴먼명조"/>
              </a:rPr>
              <a:t>도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200" dirty="0">
                <a:latin typeface="휴먼명조"/>
                <a:cs typeface="휴먼명조"/>
              </a:rPr>
              <a:t>향상</a:t>
            </a:r>
            <a:r>
              <a:rPr sz="1500" spc="-100" dirty="0">
                <a:latin typeface="휴먼명조"/>
                <a:cs typeface="휴먼명조"/>
              </a:rPr>
              <a:t>과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185" dirty="0">
                <a:latin typeface="휴먼명조"/>
                <a:cs typeface="휴먼명조"/>
              </a:rPr>
              <a:t>기</a:t>
            </a:r>
            <a:r>
              <a:rPr sz="1500" spc="-100" dirty="0">
                <a:latin typeface="휴먼명조"/>
                <a:cs typeface="휴먼명조"/>
              </a:rPr>
              <a:t>관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200" dirty="0">
                <a:latin typeface="휴먼명조"/>
                <a:cs typeface="휴먼명조"/>
              </a:rPr>
              <a:t>이미</a:t>
            </a:r>
            <a:r>
              <a:rPr sz="1500" spc="-65" dirty="0">
                <a:latin typeface="휴먼명조"/>
                <a:cs typeface="휴먼명조"/>
              </a:rPr>
              <a:t>지  </a:t>
            </a:r>
            <a:r>
              <a:rPr sz="1500" spc="-185" dirty="0">
                <a:latin typeface="휴먼명조"/>
                <a:cs typeface="휴먼명조"/>
              </a:rPr>
              <a:t>제</a:t>
            </a:r>
            <a:r>
              <a:rPr sz="1500" spc="-100" dirty="0">
                <a:latin typeface="휴먼명조"/>
                <a:cs typeface="휴먼명조"/>
              </a:rPr>
              <a:t>고</a:t>
            </a:r>
            <a:r>
              <a:rPr sz="1500" spc="-190" dirty="0">
                <a:latin typeface="휴먼명조"/>
                <a:cs typeface="휴먼명조"/>
              </a:rPr>
              <a:t> </a:t>
            </a:r>
            <a:r>
              <a:rPr sz="1500" spc="-200" dirty="0">
                <a:latin typeface="휴먼명조"/>
                <a:cs typeface="휴먼명조"/>
              </a:rPr>
              <a:t>필</a:t>
            </a:r>
            <a:r>
              <a:rPr sz="1500" spc="-100" dirty="0">
                <a:latin typeface="휴먼명조"/>
                <a:cs typeface="휴먼명조"/>
              </a:rPr>
              <a:t>요</a:t>
            </a:r>
            <a:endParaRPr sz="1500">
              <a:latin typeface="휴먼명조"/>
              <a:cs typeface="휴먼명조"/>
            </a:endParaRPr>
          </a:p>
        </p:txBody>
      </p:sp>
      <p:sp>
        <p:nvSpPr>
          <p:cNvPr id="42" name="object 4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5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18705" y="1186662"/>
            <a:ext cx="184785" cy="184785"/>
            <a:chOff x="818705" y="1186662"/>
            <a:chExt cx="184785" cy="184785"/>
          </a:xfrm>
        </p:grpSpPr>
        <p:sp>
          <p:nvSpPr>
            <p:cNvPr id="3" name="object 3"/>
            <p:cNvSpPr/>
            <p:nvPr/>
          </p:nvSpPr>
          <p:spPr>
            <a:xfrm>
              <a:off x="825563" y="1202639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34"/>
                  </a:moveTo>
                  <a:lnTo>
                    <a:pt x="176695" y="152234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18705" y="1186662"/>
              <a:ext cx="184315" cy="184200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818705" y="7577416"/>
            <a:ext cx="184785" cy="184785"/>
            <a:chOff x="818705" y="7577416"/>
            <a:chExt cx="184785" cy="184785"/>
          </a:xfrm>
        </p:grpSpPr>
        <p:sp>
          <p:nvSpPr>
            <p:cNvPr id="6" name="object 6"/>
            <p:cNvSpPr/>
            <p:nvPr/>
          </p:nvSpPr>
          <p:spPr>
            <a:xfrm>
              <a:off x="825563" y="7593405"/>
              <a:ext cx="177165" cy="154305"/>
            </a:xfrm>
            <a:custGeom>
              <a:avLst/>
              <a:gdLst/>
              <a:ahLst/>
              <a:cxnLst/>
              <a:rect l="l" t="t" r="r" b="b"/>
              <a:pathLst>
                <a:path w="177165" h="154304">
                  <a:moveTo>
                    <a:pt x="0" y="153758"/>
                  </a:moveTo>
                  <a:lnTo>
                    <a:pt x="176695" y="153758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375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18705" y="7577416"/>
              <a:ext cx="184315" cy="184213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706238" y="737811"/>
            <a:ext cx="6142990" cy="8550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74320" indent="-262255">
              <a:lnSpc>
                <a:spcPct val="100000"/>
              </a:lnSpc>
              <a:spcBef>
                <a:spcPts val="95"/>
              </a:spcBef>
              <a:buAutoNum type="arabicPeriod" startAt="2"/>
              <a:tabLst>
                <a:tab pos="274955" algn="l"/>
              </a:tabLst>
            </a:pPr>
            <a:r>
              <a:rPr sz="1600" spc="-5" dirty="0">
                <a:latin typeface="HY헤드라인M"/>
                <a:cs typeface="HY헤드라인M"/>
              </a:rPr>
              <a:t>추진</a:t>
            </a:r>
            <a:r>
              <a:rPr sz="1600" spc="204" dirty="0">
                <a:latin typeface="HY헤드라인M"/>
                <a:cs typeface="HY헤드라인M"/>
              </a:rPr>
              <a:t> </a:t>
            </a:r>
            <a:r>
              <a:rPr sz="1600" dirty="0">
                <a:latin typeface="HY헤드라인M"/>
                <a:cs typeface="HY헤드라인M"/>
              </a:rPr>
              <a:t>계획</a:t>
            </a:r>
            <a:endParaRPr sz="1600">
              <a:latin typeface="HY헤드라인M"/>
              <a:cs typeface="HY헤드라인M"/>
            </a:endParaRPr>
          </a:p>
          <a:p>
            <a:pPr marL="394970">
              <a:lnSpc>
                <a:spcPct val="100000"/>
              </a:lnSpc>
              <a:spcBef>
                <a:spcPts val="1135"/>
              </a:spcBef>
            </a:pPr>
            <a:r>
              <a:rPr sz="1600" spc="-5" dirty="0">
                <a:latin typeface="HY울릉도M"/>
                <a:cs typeface="HY울릉도M"/>
              </a:rPr>
              <a:t>추진내용</a:t>
            </a:r>
            <a:endParaRPr sz="16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00">
              <a:latin typeface="HY울릉도M"/>
              <a:cs typeface="HY울릉도M"/>
            </a:endParaRPr>
          </a:p>
          <a:p>
            <a:pPr marL="582295" lvl="1" indent="-285750">
              <a:lnSpc>
                <a:spcPct val="100000"/>
              </a:lnSpc>
              <a:buFont typeface=""/>
              <a:buChar char="❍"/>
              <a:tabLst>
                <a:tab pos="582930" algn="l"/>
              </a:tabLst>
            </a:pPr>
            <a:r>
              <a:rPr sz="1500" spc="-5" dirty="0">
                <a:latin typeface="휴먼명조"/>
                <a:cs typeface="휴먼명조"/>
              </a:rPr>
              <a:t>본부별</a:t>
            </a:r>
            <a:r>
              <a:rPr sz="1500" spc="-40" dirty="0">
                <a:latin typeface="휴먼명조"/>
                <a:cs typeface="휴먼명조"/>
              </a:rPr>
              <a:t> </a:t>
            </a:r>
            <a:r>
              <a:rPr sz="1500" spc="10" dirty="0">
                <a:latin typeface="휴먼명조"/>
                <a:cs typeface="휴먼명조"/>
              </a:rPr>
              <a:t>종합감사</a:t>
            </a:r>
            <a:r>
              <a:rPr sz="1500" spc="10" dirty="0">
                <a:latin typeface="Palatino Linotype"/>
                <a:cs typeface="Palatino Linotype"/>
              </a:rPr>
              <a:t>(5~12</a:t>
            </a:r>
            <a:r>
              <a:rPr sz="1500" spc="10" dirty="0">
                <a:latin typeface="휴먼명조"/>
                <a:cs typeface="휴먼명조"/>
              </a:rPr>
              <a:t>월</a:t>
            </a:r>
            <a:r>
              <a:rPr sz="1500" spc="10" dirty="0">
                <a:latin typeface="Palatino Linotype"/>
                <a:cs typeface="Palatino Linotype"/>
              </a:rPr>
              <a:t>)</a:t>
            </a:r>
            <a:endParaRPr sz="1500">
              <a:latin typeface="Palatino Linotype"/>
              <a:cs typeface="Palatino Linotype"/>
            </a:endParaRPr>
          </a:p>
          <a:p>
            <a:pPr marL="549910" indent="-158750">
              <a:lnSpc>
                <a:spcPct val="100000"/>
              </a:lnSpc>
              <a:spcBef>
                <a:spcPts val="1405"/>
              </a:spcBef>
              <a:buFont typeface="Palatino Linotype"/>
              <a:buChar char="-"/>
              <a:tabLst>
                <a:tab pos="550545" algn="l"/>
              </a:tabLst>
            </a:pPr>
            <a:r>
              <a:rPr sz="1500" spc="-15" dirty="0">
                <a:latin typeface="휴먼명조"/>
                <a:cs typeface="휴먼명조"/>
              </a:rPr>
              <a:t>선정배경</a:t>
            </a:r>
            <a:r>
              <a:rPr sz="1500" spc="-3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Palatino Linotype"/>
                <a:cs typeface="Palatino Linotype"/>
              </a:rPr>
              <a:t>:</a:t>
            </a:r>
            <a:r>
              <a:rPr sz="1500" spc="345" dirty="0">
                <a:latin typeface="Palatino Linotype"/>
                <a:cs typeface="Palatino Linotype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징계시효를</a:t>
            </a:r>
            <a:r>
              <a:rPr sz="1500" spc="-45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고려한</a:t>
            </a:r>
            <a:r>
              <a:rPr sz="1500" spc="-30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본부별</a:t>
            </a:r>
            <a:r>
              <a:rPr sz="1500" spc="-45" dirty="0">
                <a:latin typeface="휴먼명조"/>
                <a:cs typeface="휴먼명조"/>
              </a:rPr>
              <a:t> </a:t>
            </a:r>
            <a:r>
              <a:rPr sz="1500" spc="-10" dirty="0">
                <a:latin typeface="휴먼명조"/>
                <a:cs typeface="휴먼명조"/>
              </a:rPr>
              <a:t>정기</a:t>
            </a:r>
            <a:r>
              <a:rPr sz="1500" spc="-45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종합감사</a:t>
            </a:r>
            <a:r>
              <a:rPr sz="1500" spc="-30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실시</a:t>
            </a:r>
            <a:endParaRPr sz="1500">
              <a:latin typeface="휴먼명조"/>
              <a:cs typeface="휴먼명조"/>
            </a:endParaRPr>
          </a:p>
          <a:p>
            <a:pPr marL="549910" indent="-158750">
              <a:lnSpc>
                <a:spcPct val="100000"/>
              </a:lnSpc>
              <a:spcBef>
                <a:spcPts val="1385"/>
              </a:spcBef>
              <a:buFont typeface="Palatino Linotype"/>
              <a:buChar char="-"/>
              <a:tabLst>
                <a:tab pos="550545" algn="l"/>
              </a:tabLst>
            </a:pPr>
            <a:r>
              <a:rPr sz="1500" spc="-5" dirty="0">
                <a:latin typeface="휴먼명조"/>
                <a:cs typeface="휴먼명조"/>
              </a:rPr>
              <a:t>감사대상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Palatino Linotype"/>
                <a:cs typeface="Palatino Linotype"/>
              </a:rPr>
              <a:t>:</a:t>
            </a:r>
            <a:r>
              <a:rPr sz="1500" spc="355" dirty="0">
                <a:latin typeface="Palatino Linotype"/>
                <a:cs typeface="Palatino Linotype"/>
              </a:rPr>
              <a:t> </a:t>
            </a:r>
            <a:r>
              <a:rPr sz="1500" spc="-120" dirty="0">
                <a:latin typeface="휴먼명조"/>
                <a:cs typeface="휴먼명조"/>
              </a:rPr>
              <a:t>고객지원본부</a:t>
            </a:r>
            <a:r>
              <a:rPr sz="1500" spc="-120" dirty="0">
                <a:latin typeface="Palatino Linotype"/>
                <a:cs typeface="Palatino Linotype"/>
              </a:rPr>
              <a:t>,</a:t>
            </a:r>
            <a:r>
              <a:rPr sz="1500" spc="260" dirty="0">
                <a:latin typeface="Palatino Linotype"/>
                <a:cs typeface="Palatino Linotype"/>
              </a:rPr>
              <a:t> </a:t>
            </a:r>
            <a:r>
              <a:rPr sz="1500" spc="-120" dirty="0">
                <a:latin typeface="휴먼명조"/>
                <a:cs typeface="휴먼명조"/>
              </a:rPr>
              <a:t>정보기술본부</a:t>
            </a:r>
            <a:r>
              <a:rPr sz="1500" spc="-120" dirty="0">
                <a:latin typeface="Palatino Linotype"/>
                <a:cs typeface="Palatino Linotype"/>
              </a:rPr>
              <a:t>,</a:t>
            </a:r>
            <a:r>
              <a:rPr sz="1500" spc="260" dirty="0">
                <a:latin typeface="Palatino Linotype"/>
                <a:cs typeface="Palatino Linotype"/>
              </a:rPr>
              <a:t> </a:t>
            </a:r>
            <a:r>
              <a:rPr sz="1500" spc="-120" dirty="0">
                <a:latin typeface="휴먼명조"/>
                <a:cs typeface="휴먼명조"/>
              </a:rPr>
              <a:t>정보보호본부</a:t>
            </a:r>
            <a:r>
              <a:rPr sz="1500" spc="-120" dirty="0">
                <a:latin typeface="Palatino Linotype"/>
                <a:cs typeface="Palatino Linotype"/>
              </a:rPr>
              <a:t>,</a:t>
            </a:r>
            <a:r>
              <a:rPr sz="1500" spc="260" dirty="0">
                <a:latin typeface="Palatino Linotype"/>
                <a:cs typeface="Palatino Linotype"/>
              </a:rPr>
              <a:t> </a:t>
            </a:r>
            <a:r>
              <a:rPr sz="1500" spc="-120" dirty="0">
                <a:latin typeface="휴먼명조"/>
                <a:cs typeface="휴먼명조"/>
              </a:rPr>
              <a:t>보건의료본부</a:t>
            </a:r>
            <a:endParaRPr sz="1500">
              <a:latin typeface="휴먼명조"/>
              <a:cs typeface="휴먼명조"/>
            </a:endParaRPr>
          </a:p>
          <a:p>
            <a:pPr marL="549910" indent="-158750">
              <a:lnSpc>
                <a:spcPct val="100000"/>
              </a:lnSpc>
              <a:spcBef>
                <a:spcPts val="1400"/>
              </a:spcBef>
              <a:buFont typeface="Palatino Linotype"/>
              <a:buChar char="-"/>
              <a:tabLst>
                <a:tab pos="550545" algn="l"/>
              </a:tabLst>
            </a:pPr>
            <a:r>
              <a:rPr sz="1500" spc="20" dirty="0">
                <a:latin typeface="휴먼명조"/>
                <a:cs typeface="휴먼명조"/>
              </a:rPr>
              <a:t>감사목적</a:t>
            </a:r>
            <a:endParaRPr sz="1500">
              <a:latin typeface="휴먼명조"/>
              <a:cs typeface="휴먼명조"/>
            </a:endParaRPr>
          </a:p>
          <a:p>
            <a:pPr marL="821055" marR="5080" lvl="1" indent="-327660">
              <a:lnSpc>
                <a:spcPct val="149800"/>
              </a:lnSpc>
              <a:spcBef>
                <a:spcPts val="505"/>
              </a:spcBef>
              <a:buFont typeface="Times New Roman"/>
              <a:buChar char="•"/>
              <a:tabLst>
                <a:tab pos="821055" algn="l"/>
                <a:tab pos="821690" algn="l"/>
                <a:tab pos="1965325" algn="l"/>
                <a:tab pos="2707005" algn="l"/>
                <a:tab pos="3449954" algn="l"/>
                <a:tab pos="4392930" algn="l"/>
                <a:tab pos="5534025" algn="l"/>
              </a:tabLst>
            </a:pPr>
            <a:r>
              <a:rPr sz="1500" spc="75" dirty="0">
                <a:latin typeface="휴먼명조"/>
                <a:cs typeface="휴먼명조"/>
              </a:rPr>
              <a:t>업</a:t>
            </a:r>
            <a:r>
              <a:rPr sz="1500" spc="65" dirty="0">
                <a:latin typeface="휴먼명조"/>
                <a:cs typeface="휴먼명조"/>
              </a:rPr>
              <a:t>무처</a:t>
            </a:r>
            <a:r>
              <a:rPr sz="1500" spc="75" dirty="0">
                <a:latin typeface="휴먼명조"/>
                <a:cs typeface="휴먼명조"/>
              </a:rPr>
              <a:t>리</a:t>
            </a:r>
            <a:r>
              <a:rPr sz="1500" spc="-5" dirty="0">
                <a:latin typeface="휴먼명조"/>
                <a:cs typeface="휴먼명조"/>
              </a:rPr>
              <a:t>의</a:t>
            </a:r>
            <a:r>
              <a:rPr sz="1500" dirty="0">
                <a:latin typeface="휴먼명조"/>
                <a:cs typeface="휴먼명조"/>
              </a:rPr>
              <a:t>	</a:t>
            </a:r>
            <a:r>
              <a:rPr sz="1500" spc="65" dirty="0">
                <a:latin typeface="휴먼명조"/>
                <a:cs typeface="휴먼명조"/>
              </a:rPr>
              <a:t>적정</a:t>
            </a:r>
            <a:r>
              <a:rPr sz="1500" spc="-5" dirty="0">
                <a:latin typeface="휴먼명조"/>
                <a:cs typeface="휴먼명조"/>
              </a:rPr>
              <a:t>성</a:t>
            </a:r>
            <a:r>
              <a:rPr sz="1500" dirty="0">
                <a:latin typeface="휴먼명조"/>
                <a:cs typeface="휴먼명조"/>
              </a:rPr>
              <a:t>	</a:t>
            </a:r>
            <a:r>
              <a:rPr sz="1500" spc="75" dirty="0">
                <a:latin typeface="휴먼명조"/>
                <a:cs typeface="휴먼명조"/>
              </a:rPr>
              <a:t>여</a:t>
            </a:r>
            <a:r>
              <a:rPr sz="1500" spc="65" dirty="0">
                <a:latin typeface="휴먼명조"/>
                <a:cs typeface="휴먼명조"/>
              </a:rPr>
              <a:t>부</a:t>
            </a:r>
            <a:r>
              <a:rPr sz="1500" spc="-5" dirty="0">
                <a:latin typeface="휴먼명조"/>
                <a:cs typeface="휴먼명조"/>
              </a:rPr>
              <a:t>를</a:t>
            </a:r>
            <a:r>
              <a:rPr sz="1500" dirty="0">
                <a:latin typeface="휴먼명조"/>
                <a:cs typeface="휴먼명조"/>
              </a:rPr>
              <a:t>	</a:t>
            </a:r>
            <a:r>
              <a:rPr sz="1500" spc="65" dirty="0">
                <a:latin typeface="휴먼명조"/>
                <a:cs typeface="휴먼명조"/>
              </a:rPr>
              <a:t>검</a:t>
            </a:r>
            <a:r>
              <a:rPr sz="1500" spc="75" dirty="0">
                <a:latin typeface="휴먼명조"/>
                <a:cs typeface="휴먼명조"/>
              </a:rPr>
              <a:t>증</a:t>
            </a:r>
            <a:r>
              <a:rPr sz="1500" spc="65" dirty="0">
                <a:latin typeface="휴먼명조"/>
                <a:cs typeface="휴먼명조"/>
              </a:rPr>
              <a:t>하</a:t>
            </a:r>
            <a:r>
              <a:rPr sz="1500" spc="-5" dirty="0">
                <a:latin typeface="휴먼명조"/>
                <a:cs typeface="휴먼명조"/>
              </a:rPr>
              <a:t>고</a:t>
            </a:r>
            <a:r>
              <a:rPr sz="1500" dirty="0">
                <a:latin typeface="휴먼명조"/>
                <a:cs typeface="휴먼명조"/>
              </a:rPr>
              <a:t>	</a:t>
            </a:r>
            <a:r>
              <a:rPr sz="1500" spc="65" dirty="0">
                <a:latin typeface="휴먼명조"/>
                <a:cs typeface="휴먼명조"/>
              </a:rPr>
              <a:t>업</a:t>
            </a:r>
            <a:r>
              <a:rPr sz="1500" spc="75" dirty="0">
                <a:latin typeface="휴먼명조"/>
                <a:cs typeface="휴먼명조"/>
              </a:rPr>
              <a:t>무</a:t>
            </a:r>
            <a:r>
              <a:rPr sz="1500" spc="65" dirty="0">
                <a:latin typeface="휴먼명조"/>
                <a:cs typeface="휴먼명조"/>
              </a:rPr>
              <a:t>부서</a:t>
            </a:r>
            <a:r>
              <a:rPr sz="1500" spc="-5" dirty="0">
                <a:latin typeface="휴먼명조"/>
                <a:cs typeface="휴먼명조"/>
              </a:rPr>
              <a:t>의</a:t>
            </a:r>
            <a:r>
              <a:rPr sz="1500" dirty="0">
                <a:latin typeface="휴먼명조"/>
                <a:cs typeface="휴먼명조"/>
              </a:rPr>
              <a:t>	</a:t>
            </a:r>
            <a:r>
              <a:rPr sz="1500" spc="90" dirty="0">
                <a:latin typeface="휴먼명조"/>
                <a:cs typeface="휴먼명조"/>
              </a:rPr>
              <a:t>원활</a:t>
            </a:r>
            <a:r>
              <a:rPr sz="1500" spc="-5" dirty="0">
                <a:latin typeface="휴먼명조"/>
                <a:cs typeface="휴먼명조"/>
              </a:rPr>
              <a:t>한  </a:t>
            </a:r>
            <a:r>
              <a:rPr sz="1500" spc="30" dirty="0">
                <a:latin typeface="휴먼명조"/>
                <a:cs typeface="휴먼명조"/>
              </a:rPr>
              <a:t>업무추진을</a:t>
            </a:r>
            <a:r>
              <a:rPr sz="1500" spc="55" dirty="0">
                <a:latin typeface="휴먼명조"/>
                <a:cs typeface="휴먼명조"/>
              </a:rPr>
              <a:t> </a:t>
            </a:r>
            <a:r>
              <a:rPr sz="1500" spc="20" dirty="0">
                <a:latin typeface="휴먼명조"/>
                <a:cs typeface="휴먼명조"/>
              </a:rPr>
              <a:t>위해</a:t>
            </a:r>
            <a:r>
              <a:rPr sz="1500" spc="55" dirty="0">
                <a:latin typeface="휴먼명조"/>
                <a:cs typeface="휴먼명조"/>
              </a:rPr>
              <a:t> </a:t>
            </a:r>
            <a:r>
              <a:rPr sz="1500" spc="25" dirty="0">
                <a:latin typeface="휴먼명조"/>
                <a:cs typeface="휴먼명조"/>
              </a:rPr>
              <a:t>지원에</a:t>
            </a:r>
            <a:r>
              <a:rPr sz="1500" spc="55" dirty="0">
                <a:latin typeface="휴먼명조"/>
                <a:cs typeface="휴먼명조"/>
              </a:rPr>
              <a:t> </a:t>
            </a:r>
            <a:r>
              <a:rPr sz="1500" spc="25" dirty="0">
                <a:latin typeface="휴먼명조"/>
                <a:cs typeface="휴먼명조"/>
              </a:rPr>
              <a:t>필요한</a:t>
            </a:r>
            <a:r>
              <a:rPr sz="1500" spc="60" dirty="0">
                <a:latin typeface="휴먼명조"/>
                <a:cs typeface="휴먼명조"/>
              </a:rPr>
              <a:t> </a:t>
            </a:r>
            <a:r>
              <a:rPr sz="1500" spc="30" dirty="0">
                <a:latin typeface="휴먼명조"/>
                <a:cs typeface="휴먼명조"/>
              </a:rPr>
              <a:t>제도개선</a:t>
            </a:r>
            <a:r>
              <a:rPr sz="1500" spc="55" dirty="0">
                <a:latin typeface="휴먼명조"/>
                <a:cs typeface="휴먼명조"/>
              </a:rPr>
              <a:t> </a:t>
            </a:r>
            <a:r>
              <a:rPr sz="1500" spc="30" dirty="0">
                <a:latin typeface="휴먼명조"/>
                <a:cs typeface="휴먼명조"/>
              </a:rPr>
              <a:t>사항들을</a:t>
            </a:r>
            <a:r>
              <a:rPr sz="1500" spc="55" dirty="0">
                <a:latin typeface="휴먼명조"/>
                <a:cs typeface="휴먼명조"/>
              </a:rPr>
              <a:t> </a:t>
            </a:r>
            <a:r>
              <a:rPr sz="1500" spc="20" dirty="0">
                <a:latin typeface="휴먼명조"/>
                <a:cs typeface="휴먼명조"/>
              </a:rPr>
              <a:t>발굴</a:t>
            </a:r>
            <a:endParaRPr sz="1500">
              <a:latin typeface="휴먼명조"/>
              <a:cs typeface="휴먼명조"/>
            </a:endParaRPr>
          </a:p>
          <a:p>
            <a:pPr marL="786130" marR="6350" lvl="1" indent="-292735">
              <a:lnSpc>
                <a:spcPct val="149800"/>
              </a:lnSpc>
              <a:spcBef>
                <a:spcPts val="495"/>
              </a:spcBef>
              <a:buFont typeface="Times New Roman"/>
              <a:buChar char="•"/>
              <a:tabLst>
                <a:tab pos="786765" algn="l"/>
              </a:tabLst>
            </a:pPr>
            <a:r>
              <a:rPr sz="1500" spc="-114" dirty="0">
                <a:latin typeface="휴먼명조"/>
                <a:cs typeface="휴먼명조"/>
              </a:rPr>
              <a:t>직원</a:t>
            </a:r>
            <a:r>
              <a:rPr sz="1500" spc="-105" dirty="0">
                <a:latin typeface="휴먼명조"/>
                <a:cs typeface="휴먼명조"/>
              </a:rPr>
              <a:t>들</a:t>
            </a:r>
            <a:r>
              <a:rPr sz="1500" spc="-5" dirty="0">
                <a:latin typeface="휴먼명조"/>
                <a:cs typeface="휴먼명조"/>
              </a:rPr>
              <a:t>의</a:t>
            </a:r>
            <a:r>
              <a:rPr sz="1500" spc="-105" dirty="0">
                <a:latin typeface="휴먼명조"/>
                <a:cs typeface="휴먼명조"/>
              </a:rPr>
              <a:t> </a:t>
            </a:r>
            <a:r>
              <a:rPr sz="1500" spc="-114" dirty="0">
                <a:latin typeface="휴먼명조"/>
                <a:cs typeface="휴먼명조"/>
              </a:rPr>
              <a:t>업무</a:t>
            </a:r>
            <a:r>
              <a:rPr sz="1500" spc="-105" dirty="0">
                <a:latin typeface="휴먼명조"/>
                <a:cs typeface="휴먼명조"/>
              </a:rPr>
              <a:t>추</a:t>
            </a:r>
            <a:r>
              <a:rPr sz="1500" spc="-114" dirty="0">
                <a:latin typeface="휴먼명조"/>
                <a:cs typeface="휴먼명조"/>
              </a:rPr>
              <a:t>진내</a:t>
            </a:r>
            <a:r>
              <a:rPr sz="1500" spc="-105" dirty="0">
                <a:latin typeface="휴먼명조"/>
                <a:cs typeface="휴먼명조"/>
              </a:rPr>
              <a:t>용</a:t>
            </a:r>
            <a:r>
              <a:rPr sz="1500" spc="-5" dirty="0">
                <a:latin typeface="휴먼명조"/>
                <a:cs typeface="휴먼명조"/>
              </a:rPr>
              <a:t>에</a:t>
            </a:r>
            <a:r>
              <a:rPr sz="1500" spc="-114" dirty="0">
                <a:latin typeface="휴먼명조"/>
                <a:cs typeface="휴먼명조"/>
              </a:rPr>
              <a:t> </a:t>
            </a:r>
            <a:r>
              <a:rPr sz="1500" spc="-105" dirty="0">
                <a:latin typeface="휴먼명조"/>
                <a:cs typeface="휴먼명조"/>
              </a:rPr>
              <a:t>대</a:t>
            </a:r>
            <a:r>
              <a:rPr sz="1500" spc="-5" dirty="0">
                <a:latin typeface="휴먼명조"/>
                <a:cs typeface="휴먼명조"/>
              </a:rPr>
              <a:t>한</a:t>
            </a:r>
            <a:r>
              <a:rPr sz="1500" spc="-105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문</a:t>
            </a:r>
            <a:r>
              <a:rPr sz="1500" spc="-20" dirty="0">
                <a:latin typeface="휴먼명조"/>
                <a:cs typeface="휴먼명조"/>
              </a:rPr>
              <a:t>제</a:t>
            </a:r>
            <a:r>
              <a:rPr sz="1500" spc="-5" dirty="0">
                <a:latin typeface="휴먼명조"/>
                <a:cs typeface="휴먼명조"/>
              </a:rPr>
              <a:t>점</a:t>
            </a:r>
            <a:r>
              <a:rPr sz="1500" spc="25" dirty="0">
                <a:latin typeface="휴먼명조"/>
                <a:cs typeface="휴먼명조"/>
              </a:rPr>
              <a:t> </a:t>
            </a:r>
            <a:r>
              <a:rPr sz="1500" spc="-20" dirty="0">
                <a:latin typeface="휴먼명조"/>
                <a:cs typeface="휴먼명조"/>
              </a:rPr>
              <a:t>등</a:t>
            </a:r>
            <a:r>
              <a:rPr sz="1500" spc="-5" dirty="0">
                <a:latin typeface="휴먼명조"/>
                <a:cs typeface="휴먼명조"/>
              </a:rPr>
              <a:t>을</a:t>
            </a:r>
            <a:r>
              <a:rPr sz="1500" spc="25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파</a:t>
            </a:r>
            <a:r>
              <a:rPr sz="1500" spc="-20" dirty="0">
                <a:latin typeface="휴먼명조"/>
                <a:cs typeface="휴먼명조"/>
              </a:rPr>
              <a:t>악하</a:t>
            </a:r>
            <a:r>
              <a:rPr sz="1500" spc="-5" dirty="0">
                <a:latin typeface="휴먼명조"/>
                <a:cs typeface="휴먼명조"/>
              </a:rPr>
              <a:t>여</a:t>
            </a:r>
            <a:r>
              <a:rPr sz="1500" spc="15" dirty="0">
                <a:latin typeface="휴먼명조"/>
                <a:cs typeface="휴먼명조"/>
              </a:rPr>
              <a:t> </a:t>
            </a:r>
            <a:r>
              <a:rPr sz="1500" spc="-20" dirty="0">
                <a:latin typeface="휴먼명조"/>
                <a:cs typeface="휴먼명조"/>
              </a:rPr>
              <a:t>경각</a:t>
            </a:r>
            <a:r>
              <a:rPr sz="1500" spc="-30" dirty="0">
                <a:latin typeface="휴먼명조"/>
                <a:cs typeface="휴먼명조"/>
              </a:rPr>
              <a:t>심</a:t>
            </a:r>
            <a:r>
              <a:rPr sz="1500" spc="-5" dirty="0">
                <a:latin typeface="휴먼명조"/>
                <a:cs typeface="휴먼명조"/>
              </a:rPr>
              <a:t>을  주고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이를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개선하기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위함</a:t>
            </a:r>
            <a:endParaRPr sz="1500">
              <a:latin typeface="휴먼명조"/>
              <a:cs typeface="휴먼명조"/>
            </a:endParaRPr>
          </a:p>
          <a:p>
            <a:pPr marL="549910" indent="-158750">
              <a:lnSpc>
                <a:spcPct val="100000"/>
              </a:lnSpc>
              <a:spcBef>
                <a:spcPts val="1400"/>
              </a:spcBef>
              <a:buFont typeface="Palatino Linotype"/>
              <a:buChar char="-"/>
              <a:tabLst>
                <a:tab pos="550545" algn="l"/>
              </a:tabLst>
            </a:pPr>
            <a:r>
              <a:rPr sz="1500" spc="5" dirty="0">
                <a:latin typeface="휴먼명조"/>
                <a:cs typeface="휴먼명조"/>
              </a:rPr>
              <a:t>감사초점</a:t>
            </a:r>
            <a:endParaRPr sz="1500">
              <a:latin typeface="휴먼명조"/>
              <a:cs typeface="휴먼명조"/>
            </a:endParaRPr>
          </a:p>
          <a:p>
            <a:pPr marL="778510" lvl="1" indent="-285750" algn="just">
              <a:lnSpc>
                <a:spcPct val="100000"/>
              </a:lnSpc>
              <a:spcBef>
                <a:spcPts val="1400"/>
              </a:spcBef>
              <a:buFont typeface="Times New Roman"/>
              <a:buChar char="•"/>
              <a:tabLst>
                <a:tab pos="779145" algn="l"/>
              </a:tabLst>
            </a:pPr>
            <a:r>
              <a:rPr sz="1500" spc="5" dirty="0">
                <a:latin typeface="휴먼명조"/>
                <a:cs typeface="휴먼명조"/>
              </a:rPr>
              <a:t>청렴지기를</a:t>
            </a:r>
            <a:r>
              <a:rPr sz="1500" spc="20" dirty="0">
                <a:latin typeface="휴먼명조"/>
                <a:cs typeface="휴먼명조"/>
              </a:rPr>
              <a:t> </a:t>
            </a:r>
            <a:r>
              <a:rPr sz="1500" dirty="0">
                <a:latin typeface="휴먼명조"/>
                <a:cs typeface="휴먼명조"/>
              </a:rPr>
              <a:t>통한</a:t>
            </a:r>
            <a:r>
              <a:rPr sz="1500" spc="10" dirty="0">
                <a:latin typeface="휴먼명조"/>
                <a:cs typeface="휴먼명조"/>
              </a:rPr>
              <a:t> </a:t>
            </a:r>
            <a:r>
              <a:rPr sz="1500" spc="5" dirty="0">
                <a:latin typeface="휴먼명조"/>
                <a:cs typeface="휴먼명조"/>
              </a:rPr>
              <a:t>감사</a:t>
            </a:r>
            <a:r>
              <a:rPr sz="1500" spc="10" dirty="0">
                <a:latin typeface="휴먼명조"/>
                <a:cs typeface="휴먼명조"/>
              </a:rPr>
              <a:t> </a:t>
            </a:r>
            <a:r>
              <a:rPr sz="1500" spc="5" dirty="0">
                <a:latin typeface="휴먼명조"/>
                <a:cs typeface="휴먼명조"/>
              </a:rPr>
              <a:t>착안사항</a:t>
            </a:r>
            <a:r>
              <a:rPr sz="1500" spc="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등</a:t>
            </a:r>
            <a:r>
              <a:rPr sz="1500" spc="20" dirty="0">
                <a:latin typeface="휴먼명조"/>
                <a:cs typeface="휴먼명조"/>
              </a:rPr>
              <a:t> </a:t>
            </a:r>
            <a:r>
              <a:rPr sz="1500" dirty="0">
                <a:latin typeface="휴먼명조"/>
                <a:cs typeface="휴먼명조"/>
              </a:rPr>
              <a:t>의견</a:t>
            </a:r>
            <a:r>
              <a:rPr sz="1500" spc="10" dirty="0">
                <a:latin typeface="휴먼명조"/>
                <a:cs typeface="휴먼명조"/>
              </a:rPr>
              <a:t> </a:t>
            </a:r>
            <a:r>
              <a:rPr sz="1500" spc="5" dirty="0">
                <a:latin typeface="휴먼명조"/>
                <a:cs typeface="휴먼명조"/>
              </a:rPr>
              <a:t>수렴</a:t>
            </a:r>
            <a:endParaRPr sz="1500">
              <a:latin typeface="휴먼명조"/>
              <a:cs typeface="휴먼명조"/>
            </a:endParaRPr>
          </a:p>
          <a:p>
            <a:pPr marL="778510" lvl="1" indent="-285750" algn="just">
              <a:lnSpc>
                <a:spcPct val="100000"/>
              </a:lnSpc>
              <a:spcBef>
                <a:spcPts val="1385"/>
              </a:spcBef>
              <a:buFont typeface="Times New Roman"/>
              <a:buChar char="•"/>
              <a:tabLst>
                <a:tab pos="779145" algn="l"/>
              </a:tabLst>
            </a:pPr>
            <a:r>
              <a:rPr sz="1500" spc="20" dirty="0">
                <a:latin typeface="휴먼명조"/>
                <a:cs typeface="휴먼명조"/>
              </a:rPr>
              <a:t>청렴옴부즈만을</a:t>
            </a:r>
            <a:r>
              <a:rPr sz="1500" spc="35" dirty="0">
                <a:latin typeface="휴먼명조"/>
                <a:cs typeface="휴먼명조"/>
              </a:rPr>
              <a:t> </a:t>
            </a:r>
            <a:r>
              <a:rPr sz="1500" spc="15" dirty="0">
                <a:latin typeface="휴먼명조"/>
                <a:cs typeface="휴먼명조"/>
              </a:rPr>
              <a:t>통한</a:t>
            </a:r>
            <a:r>
              <a:rPr sz="1500" spc="35" dirty="0">
                <a:latin typeface="휴먼명조"/>
                <a:cs typeface="휴먼명조"/>
              </a:rPr>
              <a:t> </a:t>
            </a:r>
            <a:r>
              <a:rPr sz="1500" spc="15" dirty="0">
                <a:latin typeface="휴먼명조"/>
                <a:cs typeface="휴먼명조"/>
              </a:rPr>
              <a:t>감사</a:t>
            </a:r>
            <a:r>
              <a:rPr sz="1500" spc="35" dirty="0">
                <a:latin typeface="휴먼명조"/>
                <a:cs typeface="휴먼명조"/>
              </a:rPr>
              <a:t> </a:t>
            </a:r>
            <a:r>
              <a:rPr sz="1500" spc="20" dirty="0">
                <a:latin typeface="휴먼명조"/>
                <a:cs typeface="휴먼명조"/>
              </a:rPr>
              <a:t>중점사항</a:t>
            </a:r>
            <a:r>
              <a:rPr sz="1500" spc="20" dirty="0">
                <a:latin typeface="Palatino Linotype"/>
                <a:cs typeface="Palatino Linotype"/>
              </a:rPr>
              <a:t>,</a:t>
            </a:r>
            <a:r>
              <a:rPr sz="1500" spc="385" dirty="0">
                <a:latin typeface="Palatino Linotype"/>
                <a:cs typeface="Palatino Linotype"/>
              </a:rPr>
              <a:t> </a:t>
            </a:r>
            <a:r>
              <a:rPr sz="1500" spc="20" dirty="0">
                <a:latin typeface="휴먼명조"/>
                <a:cs typeface="휴먼명조"/>
              </a:rPr>
              <a:t>결과에</a:t>
            </a:r>
            <a:r>
              <a:rPr sz="1500" spc="40" dirty="0">
                <a:latin typeface="휴먼명조"/>
                <a:cs typeface="휴먼명조"/>
              </a:rPr>
              <a:t> </a:t>
            </a:r>
            <a:r>
              <a:rPr sz="1500" spc="15" dirty="0">
                <a:latin typeface="휴먼명조"/>
                <a:cs typeface="휴먼명조"/>
              </a:rPr>
              <a:t>대한</a:t>
            </a:r>
            <a:r>
              <a:rPr sz="1500" spc="35" dirty="0">
                <a:latin typeface="휴먼명조"/>
                <a:cs typeface="휴먼명조"/>
              </a:rPr>
              <a:t> </a:t>
            </a:r>
            <a:r>
              <a:rPr sz="1500" spc="15" dirty="0">
                <a:latin typeface="휴먼명조"/>
                <a:cs typeface="휴먼명조"/>
              </a:rPr>
              <a:t>자문</a:t>
            </a:r>
            <a:endParaRPr sz="1500">
              <a:latin typeface="휴먼명조"/>
              <a:cs typeface="휴먼명조"/>
            </a:endParaRPr>
          </a:p>
          <a:p>
            <a:pPr marL="812165" marR="6350" lvl="1" indent="-318770" algn="just">
              <a:lnSpc>
                <a:spcPct val="149800"/>
              </a:lnSpc>
              <a:spcBef>
                <a:spcPts val="505"/>
              </a:spcBef>
              <a:buFont typeface="Times New Roman"/>
              <a:buChar char="•"/>
              <a:tabLst>
                <a:tab pos="812800" algn="l"/>
              </a:tabLst>
            </a:pPr>
            <a:r>
              <a:rPr sz="1500" spc="-30" dirty="0">
                <a:latin typeface="휴먼명조"/>
                <a:cs typeface="휴먼명조"/>
              </a:rPr>
              <a:t>정보보안</a:t>
            </a:r>
            <a:r>
              <a:rPr sz="1500" spc="-30" dirty="0">
                <a:latin typeface="Palatino Linotype"/>
                <a:cs typeface="Palatino Linotype"/>
              </a:rPr>
              <a:t>,</a:t>
            </a:r>
            <a:r>
              <a:rPr sz="1500" spc="-25" dirty="0">
                <a:latin typeface="Palatino Linotype"/>
                <a:cs typeface="Palatino Linotype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정보화사업</a:t>
            </a:r>
            <a:r>
              <a:rPr sz="1500" spc="-30" dirty="0">
                <a:latin typeface="Palatino Linotype"/>
                <a:cs typeface="Palatino Linotype"/>
              </a:rPr>
              <a:t>,</a:t>
            </a:r>
            <a:r>
              <a:rPr sz="1500" spc="-25" dirty="0">
                <a:latin typeface="Palatino Linotype"/>
                <a:cs typeface="Palatino Linotype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예산집행</a:t>
            </a:r>
            <a:r>
              <a:rPr sz="1500" spc="-30" dirty="0">
                <a:latin typeface="Palatino Linotype"/>
                <a:cs typeface="Palatino Linotype"/>
              </a:rPr>
              <a:t>,</a:t>
            </a:r>
            <a:r>
              <a:rPr sz="1500" spc="315" dirty="0">
                <a:latin typeface="Palatino Linotype"/>
                <a:cs typeface="Palatino Linotype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일상감사 </a:t>
            </a:r>
            <a:r>
              <a:rPr sz="1500" spc="-5" dirty="0">
                <a:latin typeface="휴먼명조"/>
                <a:cs typeface="휴먼명조"/>
              </a:rPr>
              <a:t>등 </a:t>
            </a:r>
            <a:r>
              <a:rPr sz="1500" spc="-25" dirty="0">
                <a:latin typeface="휴먼명조"/>
                <a:cs typeface="휴먼명조"/>
              </a:rPr>
              <a:t>주요 </a:t>
            </a:r>
            <a:r>
              <a:rPr sz="1500" spc="-15" dirty="0">
                <a:latin typeface="휴먼명조"/>
                <a:cs typeface="휴먼명조"/>
              </a:rPr>
              <a:t>업무 </a:t>
            </a:r>
            <a:r>
              <a:rPr sz="1500" spc="-5" dirty="0">
                <a:latin typeface="휴먼명조"/>
                <a:cs typeface="휴먼명조"/>
              </a:rPr>
              <a:t>및 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규정 </a:t>
            </a:r>
            <a:r>
              <a:rPr sz="1500" spc="-25" dirty="0">
                <a:latin typeface="휴먼명조"/>
                <a:cs typeface="휴먼명조"/>
              </a:rPr>
              <a:t>등에 </a:t>
            </a:r>
            <a:r>
              <a:rPr sz="1500" spc="-10" dirty="0">
                <a:latin typeface="휴먼명조"/>
                <a:cs typeface="휴먼명조"/>
              </a:rPr>
              <a:t>따른 </a:t>
            </a:r>
            <a:r>
              <a:rPr sz="1500" spc="-15" dirty="0">
                <a:latin typeface="휴먼명조"/>
                <a:cs typeface="휴먼명조"/>
              </a:rPr>
              <a:t>업무추진 내용의 신뢰성 있는 자체점검 </a:t>
            </a:r>
            <a:r>
              <a:rPr sz="1500" spc="-5" dirty="0">
                <a:latin typeface="휴먼명조"/>
                <a:cs typeface="휴먼명조"/>
              </a:rPr>
              <a:t>및 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125" dirty="0">
                <a:latin typeface="휴먼명조"/>
                <a:cs typeface="휴먼명조"/>
              </a:rPr>
              <a:t>개선사</a:t>
            </a:r>
            <a:r>
              <a:rPr sz="1500" spc="-5" dirty="0">
                <a:latin typeface="휴먼명조"/>
                <a:cs typeface="휴먼명조"/>
              </a:rPr>
              <a:t>항</a:t>
            </a:r>
            <a:r>
              <a:rPr sz="1500" spc="-175" dirty="0">
                <a:latin typeface="휴먼명조"/>
                <a:cs typeface="휴먼명조"/>
              </a:rPr>
              <a:t> </a:t>
            </a:r>
            <a:r>
              <a:rPr sz="1500" spc="-125" dirty="0">
                <a:latin typeface="휴먼명조"/>
                <a:cs typeface="휴먼명조"/>
              </a:rPr>
              <a:t>발</a:t>
            </a:r>
            <a:r>
              <a:rPr sz="1500" spc="-5" dirty="0">
                <a:latin typeface="휴먼명조"/>
                <a:cs typeface="휴먼명조"/>
              </a:rPr>
              <a:t>굴</a:t>
            </a:r>
            <a:r>
              <a:rPr sz="1500" spc="-190" dirty="0">
                <a:latin typeface="휴먼명조"/>
                <a:cs typeface="휴먼명조"/>
              </a:rPr>
              <a:t> </a:t>
            </a:r>
            <a:r>
              <a:rPr sz="1500" spc="-125" dirty="0">
                <a:latin typeface="휴먼명조"/>
                <a:cs typeface="휴먼명조"/>
              </a:rPr>
              <a:t>수</a:t>
            </a:r>
            <a:r>
              <a:rPr sz="1500" spc="-5" dirty="0">
                <a:latin typeface="휴먼명조"/>
                <a:cs typeface="휴먼명조"/>
              </a:rPr>
              <a:t>행</a:t>
            </a:r>
            <a:endParaRPr sz="15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000">
              <a:latin typeface="휴먼명조"/>
              <a:cs typeface="휴먼명조"/>
            </a:endParaRPr>
          </a:p>
          <a:p>
            <a:pPr marL="554355">
              <a:lnSpc>
                <a:spcPct val="100000"/>
              </a:lnSpc>
            </a:pPr>
            <a:r>
              <a:rPr sz="1300" spc="-70" dirty="0">
                <a:latin typeface="Times New Roman"/>
                <a:cs typeface="Times New Roman"/>
              </a:rPr>
              <a:t>※</a:t>
            </a:r>
            <a:r>
              <a:rPr sz="1300" spc="35" dirty="0">
                <a:latin typeface="Times New Roman"/>
                <a:cs typeface="Times New Roman"/>
              </a:rPr>
              <a:t> </a:t>
            </a:r>
            <a:r>
              <a:rPr sz="1300" spc="125" dirty="0">
                <a:latin typeface="양재벨라체M"/>
                <a:cs typeface="양재벨라체M"/>
              </a:rPr>
              <a:t>감사원</a:t>
            </a:r>
            <a:r>
              <a:rPr sz="1300" spc="155" dirty="0">
                <a:latin typeface="양재벨라체M"/>
                <a:cs typeface="양재벨라체M"/>
              </a:rPr>
              <a:t> </a:t>
            </a:r>
            <a:r>
              <a:rPr sz="1300" spc="160" dirty="0">
                <a:latin typeface="양재벨라체M"/>
                <a:cs typeface="양재벨라체M"/>
              </a:rPr>
              <a:t>기관운영감사와</a:t>
            </a:r>
            <a:r>
              <a:rPr sz="1300" spc="155" dirty="0">
                <a:latin typeface="양재벨라체M"/>
                <a:cs typeface="양재벨라체M"/>
              </a:rPr>
              <a:t> </a:t>
            </a:r>
            <a:r>
              <a:rPr sz="1300" spc="280" dirty="0">
                <a:latin typeface="양재벨라체M"/>
                <a:cs typeface="양재벨라체M"/>
              </a:rPr>
              <a:t>중복되지</a:t>
            </a:r>
            <a:r>
              <a:rPr sz="1300" spc="155" dirty="0">
                <a:latin typeface="양재벨라체M"/>
                <a:cs typeface="양재벨라체M"/>
              </a:rPr>
              <a:t> </a:t>
            </a:r>
            <a:r>
              <a:rPr sz="1300" spc="285" dirty="0">
                <a:latin typeface="양재벨라체M"/>
                <a:cs typeface="양재벨라체M"/>
              </a:rPr>
              <a:t>않도록</a:t>
            </a:r>
            <a:r>
              <a:rPr sz="1300" spc="155" dirty="0">
                <a:latin typeface="양재벨라체M"/>
                <a:cs typeface="양재벨라체M"/>
              </a:rPr>
              <a:t> </a:t>
            </a:r>
            <a:r>
              <a:rPr sz="1300" spc="195" dirty="0">
                <a:latin typeface="양재벨라체M"/>
                <a:cs typeface="양재벨라체M"/>
              </a:rPr>
              <a:t>감사분야는</a:t>
            </a:r>
            <a:r>
              <a:rPr sz="1300" spc="155" dirty="0">
                <a:latin typeface="양재벨라체M"/>
                <a:cs typeface="양재벨라체M"/>
              </a:rPr>
              <a:t> </a:t>
            </a:r>
            <a:r>
              <a:rPr sz="1300" spc="265" dirty="0">
                <a:latin typeface="양재벨라체M"/>
                <a:cs typeface="양재벨라체M"/>
              </a:rPr>
              <a:t>조정될</a:t>
            </a:r>
            <a:r>
              <a:rPr sz="1300" spc="155" dirty="0">
                <a:latin typeface="양재벨라체M"/>
                <a:cs typeface="양재벨라체M"/>
              </a:rPr>
              <a:t> </a:t>
            </a:r>
            <a:r>
              <a:rPr sz="1300" spc="375" dirty="0">
                <a:latin typeface="양재벨라체M"/>
                <a:cs typeface="양재벨라체M"/>
              </a:rPr>
              <a:t>수</a:t>
            </a:r>
            <a:r>
              <a:rPr sz="1300" spc="155" dirty="0">
                <a:latin typeface="양재벨라체M"/>
                <a:cs typeface="양재벨라체M"/>
              </a:rPr>
              <a:t> </a:t>
            </a:r>
            <a:r>
              <a:rPr sz="1300" spc="295" dirty="0">
                <a:latin typeface="양재벨라체M"/>
                <a:cs typeface="양재벨라체M"/>
              </a:rPr>
              <a:t>있음</a:t>
            </a:r>
            <a:endParaRPr sz="1300">
              <a:latin typeface="양재벨라체M"/>
              <a:cs typeface="양재벨라체M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350">
              <a:latin typeface="양재벨라체M"/>
              <a:cs typeface="양재벨라체M"/>
            </a:endParaRPr>
          </a:p>
          <a:p>
            <a:pPr marL="394970">
              <a:lnSpc>
                <a:spcPct val="100000"/>
              </a:lnSpc>
            </a:pPr>
            <a:r>
              <a:rPr sz="1600" spc="-5" dirty="0">
                <a:latin typeface="HY울릉도M"/>
                <a:cs typeface="HY울릉도M"/>
              </a:rPr>
              <a:t>기대효과</a:t>
            </a:r>
            <a:endParaRPr sz="1600">
              <a:latin typeface="HY울릉도M"/>
              <a:cs typeface="HY울릉도M"/>
            </a:endParaRPr>
          </a:p>
          <a:p>
            <a:pPr marL="643255" marR="5080" indent="-352425">
              <a:lnSpc>
                <a:spcPct val="149800"/>
              </a:lnSpc>
              <a:spcBef>
                <a:spcPts val="835"/>
              </a:spcBef>
              <a:buFont typeface=""/>
              <a:buChar char="❍"/>
              <a:tabLst>
                <a:tab pos="642620" algn="l"/>
                <a:tab pos="643890" algn="l"/>
                <a:tab pos="3197225" algn="l"/>
                <a:tab pos="5374005" algn="l"/>
              </a:tabLst>
            </a:pPr>
            <a:r>
              <a:rPr sz="1500" spc="-20" dirty="0">
                <a:latin typeface="휴먼명조"/>
                <a:cs typeface="휴먼명조"/>
              </a:rPr>
              <a:t>외부</a:t>
            </a:r>
            <a:r>
              <a:rPr sz="1500" spc="-30" dirty="0">
                <a:latin typeface="휴먼명조"/>
                <a:cs typeface="휴먼명조"/>
              </a:rPr>
              <a:t>전</a:t>
            </a:r>
            <a:r>
              <a:rPr sz="1500" spc="-20" dirty="0">
                <a:latin typeface="휴먼명조"/>
                <a:cs typeface="휴먼명조"/>
              </a:rPr>
              <a:t>문가</a:t>
            </a:r>
            <a:r>
              <a:rPr sz="1500" spc="-15" dirty="0">
                <a:latin typeface="Palatino Linotype"/>
                <a:cs typeface="Palatino Linotype"/>
              </a:rPr>
              <a:t>(</a:t>
            </a:r>
            <a:r>
              <a:rPr sz="1500" spc="-20" dirty="0">
                <a:latin typeface="휴먼명조"/>
                <a:cs typeface="휴먼명조"/>
              </a:rPr>
              <a:t>청</a:t>
            </a:r>
            <a:r>
              <a:rPr sz="1500" spc="-30" dirty="0">
                <a:latin typeface="휴먼명조"/>
                <a:cs typeface="휴먼명조"/>
              </a:rPr>
              <a:t>렴</a:t>
            </a:r>
            <a:r>
              <a:rPr sz="1500" spc="-20" dirty="0">
                <a:latin typeface="휴먼명조"/>
                <a:cs typeface="휴먼명조"/>
              </a:rPr>
              <a:t>옴부</a:t>
            </a:r>
            <a:r>
              <a:rPr sz="1500" spc="-30" dirty="0">
                <a:latin typeface="휴먼명조"/>
                <a:cs typeface="휴먼명조"/>
              </a:rPr>
              <a:t>즈</a:t>
            </a:r>
            <a:r>
              <a:rPr sz="1500" spc="-20" dirty="0">
                <a:latin typeface="휴먼명조"/>
                <a:cs typeface="휴먼명조"/>
              </a:rPr>
              <a:t>만</a:t>
            </a:r>
            <a:r>
              <a:rPr sz="1500" spc="-15" dirty="0">
                <a:latin typeface="Palatino Linotype"/>
                <a:cs typeface="Palatino Linotype"/>
              </a:rPr>
              <a:t>)</a:t>
            </a:r>
            <a:r>
              <a:rPr sz="1500" spc="-5" dirty="0">
                <a:latin typeface="휴먼명조"/>
                <a:cs typeface="휴먼명조"/>
              </a:rPr>
              <a:t>와</a:t>
            </a:r>
            <a:r>
              <a:rPr sz="1500" dirty="0">
                <a:latin typeface="휴먼명조"/>
                <a:cs typeface="휴먼명조"/>
              </a:rPr>
              <a:t>	</a:t>
            </a:r>
            <a:r>
              <a:rPr sz="1500" spc="-30" dirty="0">
                <a:latin typeface="휴먼명조"/>
                <a:cs typeface="휴먼명조"/>
              </a:rPr>
              <a:t>실</a:t>
            </a:r>
            <a:r>
              <a:rPr sz="1500" spc="-20" dirty="0">
                <a:latin typeface="휴먼명조"/>
                <a:cs typeface="휴먼명조"/>
              </a:rPr>
              <a:t>무담</a:t>
            </a:r>
            <a:r>
              <a:rPr sz="1500" spc="-30" dirty="0">
                <a:latin typeface="휴먼명조"/>
                <a:cs typeface="휴먼명조"/>
              </a:rPr>
              <a:t>당</a:t>
            </a:r>
            <a:r>
              <a:rPr sz="1500" spc="-20" dirty="0">
                <a:latin typeface="휴먼명조"/>
                <a:cs typeface="휴먼명조"/>
              </a:rPr>
              <a:t>자</a:t>
            </a:r>
            <a:r>
              <a:rPr sz="1500" spc="-15" dirty="0">
                <a:latin typeface="Palatino Linotype"/>
                <a:cs typeface="Palatino Linotype"/>
              </a:rPr>
              <a:t>(</a:t>
            </a:r>
            <a:r>
              <a:rPr sz="1500" spc="-20" dirty="0">
                <a:latin typeface="휴먼명조"/>
                <a:cs typeface="휴먼명조"/>
              </a:rPr>
              <a:t>청렴</a:t>
            </a:r>
            <a:r>
              <a:rPr sz="1500" spc="-30" dirty="0">
                <a:latin typeface="휴먼명조"/>
                <a:cs typeface="휴먼명조"/>
              </a:rPr>
              <a:t>지</a:t>
            </a:r>
            <a:r>
              <a:rPr sz="1500" spc="-20" dirty="0">
                <a:latin typeface="휴먼명조"/>
                <a:cs typeface="휴먼명조"/>
              </a:rPr>
              <a:t>기</a:t>
            </a:r>
            <a:r>
              <a:rPr sz="1500" spc="-15" dirty="0">
                <a:latin typeface="Palatino Linotype"/>
                <a:cs typeface="Palatino Linotype"/>
              </a:rPr>
              <a:t>)</a:t>
            </a:r>
            <a:r>
              <a:rPr sz="1500" spc="-5" dirty="0">
                <a:latin typeface="휴먼명조"/>
                <a:cs typeface="휴먼명조"/>
              </a:rPr>
              <a:t>가</a:t>
            </a:r>
            <a:r>
              <a:rPr sz="1500" dirty="0">
                <a:latin typeface="휴먼명조"/>
                <a:cs typeface="휴먼명조"/>
              </a:rPr>
              <a:t>	</a:t>
            </a:r>
            <a:r>
              <a:rPr sz="1500" spc="-30" dirty="0">
                <a:latin typeface="휴먼명조"/>
                <a:cs typeface="휴먼명조"/>
              </a:rPr>
              <a:t>함</a:t>
            </a:r>
            <a:r>
              <a:rPr sz="1500" spc="-20" dirty="0">
                <a:latin typeface="휴먼명조"/>
                <a:cs typeface="휴먼명조"/>
              </a:rPr>
              <a:t>께하</a:t>
            </a:r>
            <a:r>
              <a:rPr sz="1500" spc="-5" dirty="0">
                <a:latin typeface="휴먼명조"/>
                <a:cs typeface="휴먼명조"/>
              </a:rPr>
              <a:t>는  </a:t>
            </a:r>
            <a:r>
              <a:rPr sz="1500" spc="-75" dirty="0">
                <a:latin typeface="휴먼명조"/>
                <a:cs typeface="휴먼명조"/>
              </a:rPr>
              <a:t>참여감사</a:t>
            </a:r>
            <a:r>
              <a:rPr sz="1500" spc="-11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실시로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내부청렴도와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기관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신뢰도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향상</a:t>
            </a:r>
            <a:endParaRPr sz="1500">
              <a:latin typeface="휴먼명조"/>
              <a:cs typeface="휴먼명조"/>
            </a:endParaRPr>
          </a:p>
          <a:p>
            <a:pPr marL="600075" marR="6350" indent="-309245">
              <a:lnSpc>
                <a:spcPct val="149800"/>
              </a:lnSpc>
              <a:spcBef>
                <a:spcPts val="204"/>
              </a:spcBef>
              <a:buFont typeface=""/>
              <a:buChar char="❍"/>
              <a:tabLst>
                <a:tab pos="600710" algn="l"/>
              </a:tabLst>
            </a:pPr>
            <a:r>
              <a:rPr sz="1500" spc="30" dirty="0">
                <a:latin typeface="휴먼명조"/>
                <a:cs typeface="휴먼명조"/>
              </a:rPr>
              <a:t>업무처리</a:t>
            </a:r>
            <a:r>
              <a:rPr sz="1500" spc="29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시</a:t>
            </a:r>
            <a:r>
              <a:rPr sz="1500" spc="295" dirty="0">
                <a:latin typeface="휴먼명조"/>
                <a:cs typeface="휴먼명조"/>
              </a:rPr>
              <a:t> </a:t>
            </a:r>
            <a:r>
              <a:rPr sz="1500" spc="20" dirty="0">
                <a:latin typeface="휴먼명조"/>
                <a:cs typeface="휴먼명조"/>
              </a:rPr>
              <a:t>규정</a:t>
            </a:r>
            <a:r>
              <a:rPr sz="1500" spc="28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spc="295" dirty="0">
                <a:latin typeface="휴먼명조"/>
                <a:cs typeface="휴먼명조"/>
              </a:rPr>
              <a:t> </a:t>
            </a:r>
            <a:r>
              <a:rPr sz="1500" spc="20" dirty="0">
                <a:latin typeface="휴먼명조"/>
                <a:cs typeface="휴먼명조"/>
              </a:rPr>
              <a:t>절차</a:t>
            </a:r>
            <a:r>
              <a:rPr sz="1500" spc="295" dirty="0">
                <a:latin typeface="휴먼명조"/>
                <a:cs typeface="휴먼명조"/>
              </a:rPr>
              <a:t> </a:t>
            </a:r>
            <a:r>
              <a:rPr sz="1500" spc="25" dirty="0">
                <a:latin typeface="휴먼명조"/>
                <a:cs typeface="휴먼명조"/>
              </a:rPr>
              <a:t>확인에</a:t>
            </a:r>
            <a:r>
              <a:rPr sz="1500" spc="300" dirty="0">
                <a:latin typeface="휴먼명조"/>
                <a:cs typeface="휴먼명조"/>
              </a:rPr>
              <a:t> </a:t>
            </a:r>
            <a:r>
              <a:rPr sz="1500" spc="20" dirty="0">
                <a:latin typeface="휴먼명조"/>
                <a:cs typeface="휴먼명조"/>
              </a:rPr>
              <a:t>대한</a:t>
            </a:r>
            <a:r>
              <a:rPr sz="1500" spc="280" dirty="0">
                <a:latin typeface="휴먼명조"/>
                <a:cs typeface="휴먼명조"/>
              </a:rPr>
              <a:t> </a:t>
            </a:r>
            <a:r>
              <a:rPr sz="1500" spc="30" dirty="0">
                <a:latin typeface="휴먼명조"/>
                <a:cs typeface="휴먼명조"/>
              </a:rPr>
              <a:t>경각심을</a:t>
            </a:r>
            <a:r>
              <a:rPr sz="1500" spc="295" dirty="0">
                <a:latin typeface="휴먼명조"/>
                <a:cs typeface="휴먼명조"/>
              </a:rPr>
              <a:t> </a:t>
            </a:r>
            <a:r>
              <a:rPr sz="1500" spc="30" dirty="0">
                <a:latin typeface="휴먼명조"/>
                <a:cs typeface="휴먼명조"/>
              </a:rPr>
              <a:t>부여하여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부적정한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업무처리의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재발방지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대책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마련</a:t>
            </a:r>
            <a:endParaRPr sz="1500">
              <a:latin typeface="휴먼명조"/>
              <a:cs typeface="휴먼명조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6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r>
              <a:rPr spc="-5" dirty="0"/>
              <a:t>7</a:t>
            </a:r>
            <a:r>
              <a:rPr spc="140" dirty="0"/>
              <a:t> </a:t>
            </a:r>
            <a:r>
              <a:rPr spc="-5" dirty="0"/>
              <a:t>-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706238" y="940282"/>
            <a:ext cx="1201420" cy="268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latin typeface="HY헤드라인M"/>
                <a:cs typeface="HY헤드라인M"/>
              </a:rPr>
              <a:t>3.</a:t>
            </a:r>
            <a:r>
              <a:rPr sz="1600" spc="210" dirty="0">
                <a:latin typeface="HY헤드라인M"/>
                <a:cs typeface="HY헤드라인M"/>
              </a:rPr>
              <a:t> </a:t>
            </a:r>
            <a:r>
              <a:rPr sz="1600" spc="-5" dirty="0">
                <a:latin typeface="HY헤드라인M"/>
                <a:cs typeface="HY헤드라인M"/>
              </a:rPr>
              <a:t>추진</a:t>
            </a:r>
            <a:r>
              <a:rPr sz="1600" spc="225" dirty="0">
                <a:latin typeface="HY헤드라인M"/>
                <a:cs typeface="HY헤드라인M"/>
              </a:rPr>
              <a:t> </a:t>
            </a:r>
            <a:r>
              <a:rPr sz="1600" dirty="0">
                <a:latin typeface="HY헤드라인M"/>
                <a:cs typeface="HY헤드라인M"/>
              </a:rPr>
              <a:t>일정</a:t>
            </a:r>
            <a:endParaRPr sz="1600">
              <a:latin typeface="HY헤드라인M"/>
              <a:cs typeface="HY헤드라인M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724274" y="1447736"/>
          <a:ext cx="6057265" cy="20821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3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87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68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81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1686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1686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1813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1686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296849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  <a:spcBef>
                          <a:spcPts val="5"/>
                        </a:spcBef>
                        <a:tabLst>
                          <a:tab pos="311150" algn="l"/>
                        </a:tabLst>
                      </a:pP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구	분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gridSpan="12"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월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5016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338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1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2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3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4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5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6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7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8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dirty="0">
                          <a:latin typeface="맑은 고딕"/>
                          <a:cs typeface="맑은 고딕"/>
                        </a:rPr>
                        <a:t>9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spc="-25" dirty="0">
                          <a:latin typeface="맑은 고딕"/>
                          <a:cs typeface="맑은 고딕"/>
                        </a:rPr>
                        <a:t>10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spc="-25" dirty="0">
                          <a:latin typeface="맑은 고딕"/>
                          <a:cs typeface="맑은 고딕"/>
                        </a:rPr>
                        <a:t>11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spc="-25" dirty="0">
                          <a:latin typeface="맑은 고딕"/>
                          <a:cs typeface="맑은 고딕"/>
                        </a:rPr>
                        <a:t>12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338">
                <a:tc gridSpan="13">
                  <a:txBody>
                    <a:bodyPr/>
                    <a:lstStyle/>
                    <a:p>
                      <a:pPr marL="7747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정기</a:t>
                      </a:r>
                      <a:r>
                        <a:rPr sz="1200" b="1" spc="1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종합감사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48260" marB="0"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D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6849">
                <a:tc>
                  <a:txBody>
                    <a:bodyPr/>
                    <a:lstStyle/>
                    <a:p>
                      <a:pPr marL="149225">
                        <a:lnSpc>
                          <a:spcPct val="100000"/>
                        </a:lnSpc>
                        <a:spcBef>
                          <a:spcPts val="455"/>
                        </a:spcBef>
                      </a:pPr>
                      <a:r>
                        <a:rPr sz="1100" spc="-5" dirty="0">
                          <a:latin typeface="맑은 고딕"/>
                          <a:cs typeface="맑은 고딕"/>
                        </a:rPr>
                        <a:t>고객지원본부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5778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5338">
                <a:tc>
                  <a:txBody>
                    <a:bodyPr/>
                    <a:lstStyle/>
                    <a:p>
                      <a:pPr marL="149225">
                        <a:lnSpc>
                          <a:spcPct val="100000"/>
                        </a:lnSpc>
                        <a:spcBef>
                          <a:spcPts val="445"/>
                        </a:spcBef>
                      </a:pPr>
                      <a:r>
                        <a:rPr sz="1100" spc="-5" dirty="0">
                          <a:latin typeface="맑은 고딕"/>
                          <a:cs typeface="맑은 고딕"/>
                        </a:rPr>
                        <a:t>정보기술본부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5651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5325">
                <a:tc>
                  <a:txBody>
                    <a:bodyPr/>
                    <a:lstStyle/>
                    <a:p>
                      <a:pPr marL="149225">
                        <a:lnSpc>
                          <a:spcPct val="100000"/>
                        </a:lnSpc>
                        <a:spcBef>
                          <a:spcPts val="445"/>
                        </a:spcBef>
                      </a:pPr>
                      <a:r>
                        <a:rPr sz="1100" spc="-5" dirty="0">
                          <a:latin typeface="맑은 고딕"/>
                          <a:cs typeface="맑은 고딕"/>
                        </a:rPr>
                        <a:t>정보보호본부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5651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6862">
                <a:tc>
                  <a:txBody>
                    <a:bodyPr/>
                    <a:lstStyle/>
                    <a:p>
                      <a:pPr marL="149225">
                        <a:lnSpc>
                          <a:spcPct val="100000"/>
                        </a:lnSpc>
                        <a:spcBef>
                          <a:spcPts val="455"/>
                        </a:spcBef>
                      </a:pPr>
                      <a:r>
                        <a:rPr sz="1100" spc="-5" dirty="0">
                          <a:latin typeface="맑은 고딕"/>
                          <a:cs typeface="맑은 고딕"/>
                        </a:rPr>
                        <a:t>보건의료본부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5778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699A3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629</Words>
  <Application>Microsoft Office PowerPoint</Application>
  <PresentationFormat>사용자 지정</PresentationFormat>
  <Paragraphs>175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23" baseType="lpstr">
      <vt:lpstr>HY</vt:lpstr>
      <vt:lpstr>HY견고딕</vt:lpstr>
      <vt:lpstr>HY울릉도B</vt:lpstr>
      <vt:lpstr>HY울릉도M</vt:lpstr>
      <vt:lpstr>HY헤드라인M</vt:lpstr>
      <vt:lpstr>굴림</vt:lpstr>
      <vt:lpstr>맑은 고딕</vt:lpstr>
      <vt:lpstr>안상수2006중간</vt:lpstr>
      <vt:lpstr>양재벨라체M</vt:lpstr>
      <vt:lpstr>휴먼명조</vt:lpstr>
      <vt:lpstr>Calibri</vt:lpstr>
      <vt:lpstr>Palatino Linotype</vt:lpstr>
      <vt:lpstr>Times New Roman</vt:lpstr>
      <vt:lpstr>한컴바탕</vt:lpstr>
      <vt:lpstr>Office Theme</vt:lpstr>
      <vt:lpstr>2021년 연간 감사 계획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2014</dc:title>
  <dc:creator>myangel</dc:creator>
  <cp:lastModifiedBy>강선아 / 주임 / 안전경영지원부</cp:lastModifiedBy>
  <cp:revision>1</cp:revision>
  <dcterms:created xsi:type="dcterms:W3CDTF">2022-08-11T03:58:11Z</dcterms:created>
  <dcterms:modified xsi:type="dcterms:W3CDTF">2022-08-11T03:58:27Z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2021-02-08T00:00:00Z</vt:filetime>
  </property>
  <property fmtid="{D5CDD505-2E9C-101B-9397-08002B2CF9AE}" pid="3" name="Creator">
    <vt:lpwstr>Hancom PDF 1.3.0.428</vt:lpwstr>
  </property>
  <property fmtid="{D5CDD505-2E9C-101B-9397-08002B2CF9AE}" pid="4" name="LastSaved">
    <vt:filetime>2022-08-11T00:00:00Z</vt:filetime>
  </property>
</Properties>
</file>