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7556500" cy="10680700"/>
  <p:notesSz cx="7556500" cy="106807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3108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1017"/>
            <a:ext cx="6423025" cy="2242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1192"/>
            <a:ext cx="5289550" cy="2670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454980" y="899706"/>
            <a:ext cx="1338091" cy="387773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6831469" y="2081034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22847" y="0"/>
                </a:moveTo>
                <a:lnTo>
                  <a:pt x="0" y="0"/>
                </a:lnTo>
                <a:lnTo>
                  <a:pt x="0" y="146138"/>
                </a:lnTo>
                <a:lnTo>
                  <a:pt x="22847" y="146138"/>
                </a:lnTo>
                <a:lnTo>
                  <a:pt x="22847" y="0"/>
                </a:lnTo>
                <a:close/>
              </a:path>
            </a:pathLst>
          </a:custGeom>
          <a:solidFill>
            <a:srgbClr val="6FBE4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6784251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lnTo>
                  <a:pt x="22847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6FBE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6735508" y="2081034"/>
            <a:ext cx="48895" cy="146685"/>
          </a:xfrm>
          <a:custGeom>
            <a:avLst/>
            <a:gdLst/>
            <a:ahLst/>
            <a:cxnLst/>
            <a:rect l="l" t="t" r="r" b="b"/>
            <a:pathLst>
              <a:path w="48895" h="146685">
                <a:moveTo>
                  <a:pt x="48742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48742" y="0"/>
                </a:lnTo>
                <a:close/>
              </a:path>
            </a:pathLst>
          </a:custGeom>
          <a:solidFill>
            <a:srgbClr val="6EBD4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6711137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6DBD4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6688290" y="2081034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38"/>
                </a:moveTo>
                <a:lnTo>
                  <a:pt x="22847" y="146138"/>
                </a:ln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6DBC4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6663918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6BBC4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6615176" y="2081034"/>
            <a:ext cx="48895" cy="146685"/>
          </a:xfrm>
          <a:custGeom>
            <a:avLst/>
            <a:gdLst/>
            <a:ahLst/>
            <a:cxnLst/>
            <a:rect l="l" t="t" r="r" b="b"/>
            <a:pathLst>
              <a:path w="48895" h="146685">
                <a:moveTo>
                  <a:pt x="48742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48742" y="0"/>
                </a:lnTo>
                <a:close/>
              </a:path>
            </a:pathLst>
          </a:custGeom>
          <a:solidFill>
            <a:srgbClr val="6BBA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6592328" y="2081034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38"/>
                </a:moveTo>
                <a:lnTo>
                  <a:pt x="22847" y="146138"/>
                </a:ln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6ABA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6543586" y="2081034"/>
            <a:ext cx="48895" cy="146685"/>
          </a:xfrm>
          <a:custGeom>
            <a:avLst/>
            <a:gdLst/>
            <a:ahLst/>
            <a:cxnLst/>
            <a:rect l="l" t="t" r="r" b="b"/>
            <a:pathLst>
              <a:path w="48895" h="146685">
                <a:moveTo>
                  <a:pt x="48742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48742" y="0"/>
                </a:lnTo>
                <a:close/>
              </a:path>
            </a:pathLst>
          </a:custGeom>
          <a:solidFill>
            <a:srgbClr val="6AB9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6519214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6AB94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6471996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05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7205" y="146138"/>
                </a:lnTo>
                <a:lnTo>
                  <a:pt x="47205" y="0"/>
                </a:lnTo>
                <a:close/>
              </a:path>
            </a:pathLst>
          </a:custGeom>
          <a:solidFill>
            <a:srgbClr val="69B94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g object 28"/>
          <p:cNvSpPr/>
          <p:nvPr/>
        </p:nvSpPr>
        <p:spPr>
          <a:xfrm>
            <a:off x="6423253" y="2081034"/>
            <a:ext cx="48895" cy="146685"/>
          </a:xfrm>
          <a:custGeom>
            <a:avLst/>
            <a:gdLst/>
            <a:ahLst/>
            <a:cxnLst/>
            <a:rect l="l" t="t" r="r" b="b"/>
            <a:pathLst>
              <a:path w="48895" h="146685">
                <a:moveTo>
                  <a:pt x="48742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48742" y="0"/>
                </a:lnTo>
                <a:close/>
              </a:path>
            </a:pathLst>
          </a:custGeom>
          <a:solidFill>
            <a:srgbClr val="67B8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g object 29"/>
          <p:cNvSpPr/>
          <p:nvPr/>
        </p:nvSpPr>
        <p:spPr>
          <a:xfrm>
            <a:off x="6400406" y="2081034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38"/>
                </a:moveTo>
                <a:lnTo>
                  <a:pt x="22847" y="146138"/>
                </a:ln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67B6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g object 30"/>
          <p:cNvSpPr/>
          <p:nvPr/>
        </p:nvSpPr>
        <p:spPr>
          <a:xfrm>
            <a:off x="6351664" y="2081034"/>
            <a:ext cx="48895" cy="146685"/>
          </a:xfrm>
          <a:custGeom>
            <a:avLst/>
            <a:gdLst/>
            <a:ahLst/>
            <a:cxnLst/>
            <a:rect l="l" t="t" r="r" b="b"/>
            <a:pathLst>
              <a:path w="48895" h="146685">
                <a:moveTo>
                  <a:pt x="48742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48742" y="0"/>
                </a:lnTo>
                <a:close/>
              </a:path>
            </a:pathLst>
          </a:custGeom>
          <a:solidFill>
            <a:srgbClr val="66B64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g object 31"/>
          <p:cNvSpPr/>
          <p:nvPr/>
        </p:nvSpPr>
        <p:spPr>
          <a:xfrm>
            <a:off x="6304445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lnTo>
                  <a:pt x="22847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66B54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g object 32"/>
          <p:cNvSpPr/>
          <p:nvPr/>
        </p:nvSpPr>
        <p:spPr>
          <a:xfrm>
            <a:off x="6280073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65B44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g object 33"/>
          <p:cNvSpPr/>
          <p:nvPr/>
        </p:nvSpPr>
        <p:spPr>
          <a:xfrm>
            <a:off x="6255702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65B4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g object 34"/>
          <p:cNvSpPr/>
          <p:nvPr/>
        </p:nvSpPr>
        <p:spPr>
          <a:xfrm>
            <a:off x="6231331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64B4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g object 35"/>
          <p:cNvSpPr/>
          <p:nvPr/>
        </p:nvSpPr>
        <p:spPr>
          <a:xfrm>
            <a:off x="6184113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64B4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g object 36"/>
          <p:cNvSpPr/>
          <p:nvPr/>
        </p:nvSpPr>
        <p:spPr>
          <a:xfrm>
            <a:off x="6159741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62B3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g object 37"/>
          <p:cNvSpPr/>
          <p:nvPr/>
        </p:nvSpPr>
        <p:spPr>
          <a:xfrm>
            <a:off x="6135369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62B35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g object 38"/>
          <p:cNvSpPr/>
          <p:nvPr/>
        </p:nvSpPr>
        <p:spPr>
          <a:xfrm>
            <a:off x="6112522" y="2081034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38"/>
                </a:moveTo>
                <a:lnTo>
                  <a:pt x="22847" y="146138"/>
                </a:ln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61B35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g object 39"/>
          <p:cNvSpPr/>
          <p:nvPr/>
        </p:nvSpPr>
        <p:spPr>
          <a:xfrm>
            <a:off x="6088151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61B15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g object 40"/>
          <p:cNvSpPr/>
          <p:nvPr/>
        </p:nvSpPr>
        <p:spPr>
          <a:xfrm>
            <a:off x="6063780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61B15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g object 41"/>
          <p:cNvSpPr/>
          <p:nvPr/>
        </p:nvSpPr>
        <p:spPr>
          <a:xfrm>
            <a:off x="6016561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lnTo>
                  <a:pt x="22847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61B05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g object 42"/>
          <p:cNvSpPr/>
          <p:nvPr/>
        </p:nvSpPr>
        <p:spPr>
          <a:xfrm>
            <a:off x="5967819" y="2081034"/>
            <a:ext cx="48895" cy="146685"/>
          </a:xfrm>
          <a:custGeom>
            <a:avLst/>
            <a:gdLst/>
            <a:ahLst/>
            <a:cxnLst/>
            <a:rect l="l" t="t" r="r" b="b"/>
            <a:pathLst>
              <a:path w="48895" h="146685">
                <a:moveTo>
                  <a:pt x="48742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48742" y="0"/>
                </a:lnTo>
                <a:close/>
              </a:path>
            </a:pathLst>
          </a:custGeom>
          <a:solidFill>
            <a:srgbClr val="60B05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g object 43"/>
          <p:cNvSpPr/>
          <p:nvPr/>
        </p:nvSpPr>
        <p:spPr>
          <a:xfrm>
            <a:off x="5943447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5EB05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bg object 44"/>
          <p:cNvSpPr/>
          <p:nvPr/>
        </p:nvSpPr>
        <p:spPr>
          <a:xfrm>
            <a:off x="5919076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5EAF5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bg object 45"/>
          <p:cNvSpPr/>
          <p:nvPr/>
        </p:nvSpPr>
        <p:spPr>
          <a:xfrm>
            <a:off x="5871858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5DAF5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bg object 46"/>
          <p:cNvSpPr/>
          <p:nvPr/>
        </p:nvSpPr>
        <p:spPr>
          <a:xfrm>
            <a:off x="5847486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5CAE5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bg object 47"/>
          <p:cNvSpPr/>
          <p:nvPr/>
        </p:nvSpPr>
        <p:spPr>
          <a:xfrm>
            <a:off x="5823114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5CAE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bg object 48"/>
          <p:cNvSpPr/>
          <p:nvPr/>
        </p:nvSpPr>
        <p:spPr>
          <a:xfrm>
            <a:off x="5775896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5CAC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bg object 49"/>
          <p:cNvSpPr/>
          <p:nvPr/>
        </p:nvSpPr>
        <p:spPr>
          <a:xfrm>
            <a:off x="5751525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5CAC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bg object 50"/>
          <p:cNvSpPr/>
          <p:nvPr/>
        </p:nvSpPr>
        <p:spPr>
          <a:xfrm>
            <a:off x="5704306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lnTo>
                  <a:pt x="22847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5BAB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bg object 51"/>
          <p:cNvSpPr/>
          <p:nvPr/>
        </p:nvSpPr>
        <p:spPr>
          <a:xfrm>
            <a:off x="5655564" y="2081034"/>
            <a:ext cx="48895" cy="146685"/>
          </a:xfrm>
          <a:custGeom>
            <a:avLst/>
            <a:gdLst/>
            <a:ahLst/>
            <a:cxnLst/>
            <a:rect l="l" t="t" r="r" b="b"/>
            <a:pathLst>
              <a:path w="48895" h="146685">
                <a:moveTo>
                  <a:pt x="48742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48742" y="0"/>
                </a:lnTo>
                <a:close/>
              </a:path>
            </a:pathLst>
          </a:custGeom>
          <a:solidFill>
            <a:srgbClr val="59AB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bg object 52"/>
          <p:cNvSpPr/>
          <p:nvPr/>
        </p:nvSpPr>
        <p:spPr>
          <a:xfrm>
            <a:off x="5631205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58" y="146138"/>
                </a:lnTo>
                <a:lnTo>
                  <a:pt x="24358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58AB5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bg object 53"/>
          <p:cNvSpPr/>
          <p:nvPr/>
        </p:nvSpPr>
        <p:spPr>
          <a:xfrm>
            <a:off x="5608357" y="2081034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38"/>
                </a:moveTo>
                <a:lnTo>
                  <a:pt x="22847" y="146138"/>
                </a:ln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58AA5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bg object 54"/>
          <p:cNvSpPr/>
          <p:nvPr/>
        </p:nvSpPr>
        <p:spPr>
          <a:xfrm>
            <a:off x="5583986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58AA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bg object 55"/>
          <p:cNvSpPr/>
          <p:nvPr/>
        </p:nvSpPr>
        <p:spPr>
          <a:xfrm>
            <a:off x="5535244" y="2081034"/>
            <a:ext cx="48895" cy="146685"/>
          </a:xfrm>
          <a:custGeom>
            <a:avLst/>
            <a:gdLst/>
            <a:ahLst/>
            <a:cxnLst/>
            <a:rect l="l" t="t" r="r" b="b"/>
            <a:pathLst>
              <a:path w="48895" h="146685">
                <a:moveTo>
                  <a:pt x="48742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48742" y="0"/>
                </a:lnTo>
                <a:close/>
              </a:path>
            </a:pathLst>
          </a:custGeom>
          <a:solidFill>
            <a:srgbClr val="58A8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bg object 56"/>
          <p:cNvSpPr/>
          <p:nvPr/>
        </p:nvSpPr>
        <p:spPr>
          <a:xfrm>
            <a:off x="5512396" y="2081034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38"/>
                </a:moveTo>
                <a:lnTo>
                  <a:pt x="22847" y="146138"/>
                </a:ln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57A85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bg object 57"/>
          <p:cNvSpPr/>
          <p:nvPr/>
        </p:nvSpPr>
        <p:spPr>
          <a:xfrm>
            <a:off x="5488025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57A75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bg object 58"/>
          <p:cNvSpPr/>
          <p:nvPr/>
        </p:nvSpPr>
        <p:spPr>
          <a:xfrm>
            <a:off x="5463654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56A75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bg object 59"/>
          <p:cNvSpPr/>
          <p:nvPr/>
        </p:nvSpPr>
        <p:spPr>
          <a:xfrm>
            <a:off x="5439282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56A65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bg object 60"/>
          <p:cNvSpPr/>
          <p:nvPr/>
        </p:nvSpPr>
        <p:spPr>
          <a:xfrm>
            <a:off x="5416435" y="2081034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38"/>
                </a:moveTo>
                <a:lnTo>
                  <a:pt x="22847" y="146138"/>
                </a:ln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54A65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bg object 61"/>
          <p:cNvSpPr/>
          <p:nvPr/>
        </p:nvSpPr>
        <p:spPr>
          <a:xfrm>
            <a:off x="5367693" y="2081034"/>
            <a:ext cx="48895" cy="146685"/>
          </a:xfrm>
          <a:custGeom>
            <a:avLst/>
            <a:gdLst/>
            <a:ahLst/>
            <a:cxnLst/>
            <a:rect l="l" t="t" r="r" b="b"/>
            <a:pathLst>
              <a:path w="48895" h="146685">
                <a:moveTo>
                  <a:pt x="48742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48742" y="0"/>
                </a:lnTo>
                <a:close/>
              </a:path>
            </a:pathLst>
          </a:custGeom>
          <a:solidFill>
            <a:srgbClr val="54A6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bg object 62"/>
          <p:cNvSpPr/>
          <p:nvPr/>
        </p:nvSpPr>
        <p:spPr>
          <a:xfrm>
            <a:off x="5343321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53A6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bg object 63"/>
          <p:cNvSpPr/>
          <p:nvPr/>
        </p:nvSpPr>
        <p:spPr>
          <a:xfrm>
            <a:off x="5296103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53A55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bg object 64"/>
          <p:cNvSpPr/>
          <p:nvPr/>
        </p:nvSpPr>
        <p:spPr>
          <a:xfrm>
            <a:off x="5271731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53A56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bg object 65"/>
          <p:cNvSpPr/>
          <p:nvPr/>
        </p:nvSpPr>
        <p:spPr>
          <a:xfrm>
            <a:off x="5224513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lnTo>
                  <a:pt x="22847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52A36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bg object 66"/>
          <p:cNvSpPr/>
          <p:nvPr/>
        </p:nvSpPr>
        <p:spPr>
          <a:xfrm>
            <a:off x="5200142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52A26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bg object 67"/>
          <p:cNvSpPr/>
          <p:nvPr/>
        </p:nvSpPr>
        <p:spPr>
          <a:xfrm>
            <a:off x="5151399" y="2081034"/>
            <a:ext cx="48895" cy="146685"/>
          </a:xfrm>
          <a:custGeom>
            <a:avLst/>
            <a:gdLst/>
            <a:ahLst/>
            <a:cxnLst/>
            <a:rect l="l" t="t" r="r" b="b"/>
            <a:pathLst>
              <a:path w="48895" h="146685">
                <a:moveTo>
                  <a:pt x="48742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48742" y="0"/>
                </a:lnTo>
                <a:close/>
              </a:path>
            </a:pathLst>
          </a:custGeom>
          <a:solidFill>
            <a:srgbClr val="50A26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bg object 68"/>
          <p:cNvSpPr/>
          <p:nvPr/>
        </p:nvSpPr>
        <p:spPr>
          <a:xfrm>
            <a:off x="5104180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4FA26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bg object 69"/>
          <p:cNvSpPr/>
          <p:nvPr/>
        </p:nvSpPr>
        <p:spPr>
          <a:xfrm>
            <a:off x="5031067" y="2081034"/>
            <a:ext cx="73660" cy="146685"/>
          </a:xfrm>
          <a:custGeom>
            <a:avLst/>
            <a:gdLst/>
            <a:ahLst/>
            <a:cxnLst/>
            <a:rect l="l" t="t" r="r" b="b"/>
            <a:pathLst>
              <a:path w="73660" h="146685">
                <a:moveTo>
                  <a:pt x="73113" y="0"/>
                </a:moveTo>
                <a:lnTo>
                  <a:pt x="48742" y="0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73113" y="146138"/>
                </a:lnTo>
                <a:lnTo>
                  <a:pt x="73113" y="0"/>
                </a:lnTo>
                <a:close/>
              </a:path>
            </a:pathLst>
          </a:custGeom>
          <a:solidFill>
            <a:srgbClr val="4EA16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bg object 70"/>
          <p:cNvSpPr/>
          <p:nvPr/>
        </p:nvSpPr>
        <p:spPr>
          <a:xfrm>
            <a:off x="4983848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4EA06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bg object 71"/>
          <p:cNvSpPr/>
          <p:nvPr/>
        </p:nvSpPr>
        <p:spPr>
          <a:xfrm>
            <a:off x="4935105" y="2081034"/>
            <a:ext cx="48895" cy="146685"/>
          </a:xfrm>
          <a:custGeom>
            <a:avLst/>
            <a:gdLst/>
            <a:ahLst/>
            <a:cxnLst/>
            <a:rect l="l" t="t" r="r" b="b"/>
            <a:pathLst>
              <a:path w="48895" h="146685">
                <a:moveTo>
                  <a:pt x="48742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48742" y="0"/>
                </a:lnTo>
                <a:close/>
              </a:path>
            </a:pathLst>
          </a:custGeom>
          <a:solidFill>
            <a:srgbClr val="4D9E6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bg object 72"/>
          <p:cNvSpPr/>
          <p:nvPr/>
        </p:nvSpPr>
        <p:spPr>
          <a:xfrm>
            <a:off x="4912258" y="2081034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38"/>
                </a:moveTo>
                <a:lnTo>
                  <a:pt x="22847" y="146138"/>
                </a:ln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4B9E6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bg object 73"/>
          <p:cNvSpPr/>
          <p:nvPr/>
        </p:nvSpPr>
        <p:spPr>
          <a:xfrm>
            <a:off x="4887887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4B9D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bg object 74"/>
          <p:cNvSpPr/>
          <p:nvPr/>
        </p:nvSpPr>
        <p:spPr>
          <a:xfrm>
            <a:off x="4791925" y="2081034"/>
            <a:ext cx="96520" cy="146685"/>
          </a:xfrm>
          <a:custGeom>
            <a:avLst/>
            <a:gdLst/>
            <a:ahLst/>
            <a:cxnLst/>
            <a:rect l="l" t="t" r="r" b="b"/>
            <a:pathLst>
              <a:path w="96520" h="146685">
                <a:moveTo>
                  <a:pt x="95961" y="0"/>
                </a:moveTo>
                <a:lnTo>
                  <a:pt x="71589" y="0"/>
                </a:lnTo>
                <a:lnTo>
                  <a:pt x="47218" y="0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7218" y="146138"/>
                </a:lnTo>
                <a:lnTo>
                  <a:pt x="71589" y="146138"/>
                </a:lnTo>
                <a:lnTo>
                  <a:pt x="95961" y="146138"/>
                </a:lnTo>
                <a:lnTo>
                  <a:pt x="95961" y="0"/>
                </a:lnTo>
                <a:close/>
              </a:path>
            </a:pathLst>
          </a:custGeom>
          <a:solidFill>
            <a:srgbClr val="4A9D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bg object 75"/>
          <p:cNvSpPr/>
          <p:nvPr/>
        </p:nvSpPr>
        <p:spPr>
          <a:xfrm>
            <a:off x="4767554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4A9C6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bg object 76"/>
          <p:cNvSpPr/>
          <p:nvPr/>
        </p:nvSpPr>
        <p:spPr>
          <a:xfrm>
            <a:off x="4720336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lnTo>
                  <a:pt x="22847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499C6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bg object 77"/>
          <p:cNvSpPr/>
          <p:nvPr/>
        </p:nvSpPr>
        <p:spPr>
          <a:xfrm>
            <a:off x="4671593" y="2081034"/>
            <a:ext cx="48895" cy="146685"/>
          </a:xfrm>
          <a:custGeom>
            <a:avLst/>
            <a:gdLst/>
            <a:ahLst/>
            <a:cxnLst/>
            <a:rect l="l" t="t" r="r" b="b"/>
            <a:pathLst>
              <a:path w="48895" h="146685">
                <a:moveTo>
                  <a:pt x="48742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48742" y="0"/>
                </a:lnTo>
                <a:close/>
              </a:path>
            </a:pathLst>
          </a:custGeom>
          <a:solidFill>
            <a:srgbClr val="489A6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bg object 78"/>
          <p:cNvSpPr/>
          <p:nvPr/>
        </p:nvSpPr>
        <p:spPr>
          <a:xfrm>
            <a:off x="4624374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lnTo>
                  <a:pt x="22847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46996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bg object 79"/>
          <p:cNvSpPr/>
          <p:nvPr/>
        </p:nvSpPr>
        <p:spPr>
          <a:xfrm>
            <a:off x="4551261" y="2081034"/>
            <a:ext cx="73660" cy="146685"/>
          </a:xfrm>
          <a:custGeom>
            <a:avLst/>
            <a:gdLst/>
            <a:ahLst/>
            <a:cxnLst/>
            <a:rect l="l" t="t" r="r" b="b"/>
            <a:pathLst>
              <a:path w="73660" h="146685">
                <a:moveTo>
                  <a:pt x="73113" y="0"/>
                </a:moveTo>
                <a:lnTo>
                  <a:pt x="48742" y="0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73113" y="146138"/>
                </a:lnTo>
                <a:lnTo>
                  <a:pt x="73113" y="0"/>
                </a:lnTo>
                <a:close/>
              </a:path>
            </a:pathLst>
          </a:custGeom>
          <a:solidFill>
            <a:srgbClr val="45996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bg object 80"/>
          <p:cNvSpPr/>
          <p:nvPr/>
        </p:nvSpPr>
        <p:spPr>
          <a:xfrm>
            <a:off x="4504042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45986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bg object 81"/>
          <p:cNvSpPr/>
          <p:nvPr/>
        </p:nvSpPr>
        <p:spPr>
          <a:xfrm>
            <a:off x="4479670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44986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bg object 82"/>
          <p:cNvSpPr/>
          <p:nvPr/>
        </p:nvSpPr>
        <p:spPr>
          <a:xfrm>
            <a:off x="4455299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44976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bg object 83"/>
          <p:cNvSpPr/>
          <p:nvPr/>
        </p:nvSpPr>
        <p:spPr>
          <a:xfrm>
            <a:off x="4432452" y="2081034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38"/>
                </a:moveTo>
                <a:lnTo>
                  <a:pt x="22847" y="146138"/>
                </a:ln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42976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bg object 84"/>
          <p:cNvSpPr/>
          <p:nvPr/>
        </p:nvSpPr>
        <p:spPr>
          <a:xfrm>
            <a:off x="4408081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42956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bg object 85"/>
          <p:cNvSpPr/>
          <p:nvPr/>
        </p:nvSpPr>
        <p:spPr>
          <a:xfrm>
            <a:off x="4383709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4295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bg object 86"/>
          <p:cNvSpPr/>
          <p:nvPr/>
        </p:nvSpPr>
        <p:spPr>
          <a:xfrm>
            <a:off x="4359338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4195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bg object 87"/>
          <p:cNvSpPr/>
          <p:nvPr/>
        </p:nvSpPr>
        <p:spPr>
          <a:xfrm>
            <a:off x="4336491" y="2081034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38"/>
                </a:moveTo>
                <a:lnTo>
                  <a:pt x="22847" y="146138"/>
                </a:ln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41946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bg object 88"/>
          <p:cNvSpPr/>
          <p:nvPr/>
        </p:nvSpPr>
        <p:spPr>
          <a:xfrm>
            <a:off x="4240530" y="2081034"/>
            <a:ext cx="96520" cy="146685"/>
          </a:xfrm>
          <a:custGeom>
            <a:avLst/>
            <a:gdLst/>
            <a:ahLst/>
            <a:cxnLst/>
            <a:rect l="l" t="t" r="r" b="b"/>
            <a:pathLst>
              <a:path w="96520" h="146685">
                <a:moveTo>
                  <a:pt x="95961" y="0"/>
                </a:moveTo>
                <a:lnTo>
                  <a:pt x="71589" y="0"/>
                </a:lnTo>
                <a:lnTo>
                  <a:pt x="47218" y="0"/>
                </a:ln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lnTo>
                  <a:pt x="22847" y="146138"/>
                </a:lnTo>
                <a:lnTo>
                  <a:pt x="47218" y="146138"/>
                </a:lnTo>
                <a:lnTo>
                  <a:pt x="71589" y="146138"/>
                </a:lnTo>
                <a:lnTo>
                  <a:pt x="95961" y="146138"/>
                </a:lnTo>
                <a:lnTo>
                  <a:pt x="95961" y="0"/>
                </a:lnTo>
                <a:close/>
              </a:path>
            </a:pathLst>
          </a:custGeom>
          <a:solidFill>
            <a:srgbClr val="40946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bg object 89"/>
          <p:cNvSpPr/>
          <p:nvPr/>
        </p:nvSpPr>
        <p:spPr>
          <a:xfrm>
            <a:off x="4191800" y="2081034"/>
            <a:ext cx="48895" cy="146685"/>
          </a:xfrm>
          <a:custGeom>
            <a:avLst/>
            <a:gdLst/>
            <a:ahLst/>
            <a:cxnLst/>
            <a:rect l="l" t="t" r="r" b="b"/>
            <a:pathLst>
              <a:path w="48895" h="146685">
                <a:moveTo>
                  <a:pt x="48729" y="0"/>
                </a:moveTo>
                <a:lnTo>
                  <a:pt x="24358" y="0"/>
                </a:lnTo>
                <a:lnTo>
                  <a:pt x="0" y="0"/>
                </a:lnTo>
                <a:lnTo>
                  <a:pt x="0" y="146138"/>
                </a:lnTo>
                <a:lnTo>
                  <a:pt x="24358" y="146138"/>
                </a:lnTo>
                <a:lnTo>
                  <a:pt x="48729" y="146138"/>
                </a:lnTo>
                <a:lnTo>
                  <a:pt x="48729" y="0"/>
                </a:lnTo>
                <a:close/>
              </a:path>
            </a:pathLst>
          </a:custGeom>
          <a:solidFill>
            <a:srgbClr val="3F937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bg object 90"/>
          <p:cNvSpPr/>
          <p:nvPr/>
        </p:nvSpPr>
        <p:spPr>
          <a:xfrm>
            <a:off x="4167428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3F917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bg object 91"/>
          <p:cNvSpPr/>
          <p:nvPr/>
        </p:nvSpPr>
        <p:spPr>
          <a:xfrm>
            <a:off x="4120210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lnTo>
                  <a:pt x="22847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3D91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bg object 92"/>
          <p:cNvSpPr/>
          <p:nvPr/>
        </p:nvSpPr>
        <p:spPr>
          <a:xfrm>
            <a:off x="4095838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3C90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bg object 93"/>
          <p:cNvSpPr/>
          <p:nvPr/>
        </p:nvSpPr>
        <p:spPr>
          <a:xfrm>
            <a:off x="4071467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3C907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bg object 94"/>
          <p:cNvSpPr/>
          <p:nvPr/>
        </p:nvSpPr>
        <p:spPr>
          <a:xfrm>
            <a:off x="4024249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lnTo>
                  <a:pt x="22847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3C8F7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bg object 95"/>
          <p:cNvSpPr/>
          <p:nvPr/>
        </p:nvSpPr>
        <p:spPr>
          <a:xfrm>
            <a:off x="3975506" y="2081034"/>
            <a:ext cx="48895" cy="146685"/>
          </a:xfrm>
          <a:custGeom>
            <a:avLst/>
            <a:gdLst/>
            <a:ahLst/>
            <a:cxnLst/>
            <a:rect l="l" t="t" r="r" b="b"/>
            <a:pathLst>
              <a:path w="48895" h="146685">
                <a:moveTo>
                  <a:pt x="48742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48742" y="0"/>
                </a:lnTo>
                <a:close/>
              </a:path>
            </a:pathLst>
          </a:custGeom>
          <a:solidFill>
            <a:srgbClr val="3B8F7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bg object 96"/>
          <p:cNvSpPr/>
          <p:nvPr/>
        </p:nvSpPr>
        <p:spPr>
          <a:xfrm>
            <a:off x="3951135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3B8F7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bg object 97"/>
          <p:cNvSpPr/>
          <p:nvPr/>
        </p:nvSpPr>
        <p:spPr>
          <a:xfrm>
            <a:off x="3928287" y="2081034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38"/>
                </a:moveTo>
                <a:lnTo>
                  <a:pt x="22847" y="146138"/>
                </a:ln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3A8E7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bg object 98"/>
          <p:cNvSpPr/>
          <p:nvPr/>
        </p:nvSpPr>
        <p:spPr>
          <a:xfrm>
            <a:off x="3903916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3A8E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bg object 99"/>
          <p:cNvSpPr/>
          <p:nvPr/>
        </p:nvSpPr>
        <p:spPr>
          <a:xfrm>
            <a:off x="3879545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388E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bg object 100"/>
          <p:cNvSpPr/>
          <p:nvPr/>
        </p:nvSpPr>
        <p:spPr>
          <a:xfrm>
            <a:off x="3855173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388C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bg object 101"/>
          <p:cNvSpPr/>
          <p:nvPr/>
        </p:nvSpPr>
        <p:spPr>
          <a:xfrm>
            <a:off x="3832326" y="2081034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38"/>
                </a:moveTo>
                <a:lnTo>
                  <a:pt x="22847" y="146138"/>
                </a:ln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378C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bg object 102"/>
          <p:cNvSpPr/>
          <p:nvPr/>
        </p:nvSpPr>
        <p:spPr>
          <a:xfrm>
            <a:off x="3783584" y="2081034"/>
            <a:ext cx="48895" cy="146685"/>
          </a:xfrm>
          <a:custGeom>
            <a:avLst/>
            <a:gdLst/>
            <a:ahLst/>
            <a:cxnLst/>
            <a:rect l="l" t="t" r="r" b="b"/>
            <a:pathLst>
              <a:path w="48895" h="146685">
                <a:moveTo>
                  <a:pt x="48742" y="0"/>
                </a:moveTo>
                <a:lnTo>
                  <a:pt x="24371" y="0"/>
                </a:lnTo>
                <a:lnTo>
                  <a:pt x="12179" y="0"/>
                </a:lnTo>
                <a:lnTo>
                  <a:pt x="0" y="0"/>
                </a:lnTo>
                <a:lnTo>
                  <a:pt x="0" y="146138"/>
                </a:lnTo>
                <a:lnTo>
                  <a:pt x="12179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48742" y="0"/>
                </a:lnTo>
                <a:close/>
              </a:path>
            </a:pathLst>
          </a:custGeom>
          <a:solidFill>
            <a:srgbClr val="378B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bg object 103"/>
          <p:cNvSpPr/>
          <p:nvPr/>
        </p:nvSpPr>
        <p:spPr>
          <a:xfrm>
            <a:off x="3736365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lnTo>
                  <a:pt x="22847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378B7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bg object 104"/>
          <p:cNvSpPr/>
          <p:nvPr/>
        </p:nvSpPr>
        <p:spPr>
          <a:xfrm>
            <a:off x="3711994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368B7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bg object 105"/>
          <p:cNvSpPr/>
          <p:nvPr/>
        </p:nvSpPr>
        <p:spPr>
          <a:xfrm>
            <a:off x="3687622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368A7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bg object 106"/>
          <p:cNvSpPr/>
          <p:nvPr/>
        </p:nvSpPr>
        <p:spPr>
          <a:xfrm>
            <a:off x="3663251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348A7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bg object 107"/>
          <p:cNvSpPr/>
          <p:nvPr/>
        </p:nvSpPr>
        <p:spPr>
          <a:xfrm>
            <a:off x="3640404" y="2081034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38"/>
                </a:moveTo>
                <a:lnTo>
                  <a:pt x="22847" y="146138"/>
                </a:ln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348A7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bg object 108"/>
          <p:cNvSpPr/>
          <p:nvPr/>
        </p:nvSpPr>
        <p:spPr>
          <a:xfrm>
            <a:off x="3616032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33897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bg object 109"/>
          <p:cNvSpPr/>
          <p:nvPr/>
        </p:nvSpPr>
        <p:spPr>
          <a:xfrm>
            <a:off x="3591661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33897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bg object 110"/>
          <p:cNvSpPr/>
          <p:nvPr/>
        </p:nvSpPr>
        <p:spPr>
          <a:xfrm>
            <a:off x="3544443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lnTo>
                  <a:pt x="22847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33877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bg object 111"/>
          <p:cNvSpPr/>
          <p:nvPr/>
        </p:nvSpPr>
        <p:spPr>
          <a:xfrm>
            <a:off x="3520071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3387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bg object 112"/>
          <p:cNvSpPr/>
          <p:nvPr/>
        </p:nvSpPr>
        <p:spPr>
          <a:xfrm>
            <a:off x="3495700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3286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bg object 113"/>
          <p:cNvSpPr/>
          <p:nvPr/>
        </p:nvSpPr>
        <p:spPr>
          <a:xfrm>
            <a:off x="3471329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32867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bg object 114"/>
          <p:cNvSpPr/>
          <p:nvPr/>
        </p:nvSpPr>
        <p:spPr>
          <a:xfrm>
            <a:off x="3424110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31867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bg object 115"/>
          <p:cNvSpPr/>
          <p:nvPr/>
        </p:nvSpPr>
        <p:spPr>
          <a:xfrm>
            <a:off x="3399739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2F867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bg object 116"/>
          <p:cNvSpPr/>
          <p:nvPr/>
        </p:nvSpPr>
        <p:spPr>
          <a:xfrm>
            <a:off x="3350996" y="2081034"/>
            <a:ext cx="48895" cy="146685"/>
          </a:xfrm>
          <a:custGeom>
            <a:avLst/>
            <a:gdLst/>
            <a:ahLst/>
            <a:cxnLst/>
            <a:rect l="l" t="t" r="r" b="b"/>
            <a:pathLst>
              <a:path w="48895" h="146685">
                <a:moveTo>
                  <a:pt x="48742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48742" y="0"/>
                </a:lnTo>
                <a:close/>
              </a:path>
            </a:pathLst>
          </a:custGeom>
          <a:solidFill>
            <a:srgbClr val="2F857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bg object 117"/>
          <p:cNvSpPr/>
          <p:nvPr/>
        </p:nvSpPr>
        <p:spPr>
          <a:xfrm>
            <a:off x="3303778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2E837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bg object 118"/>
          <p:cNvSpPr/>
          <p:nvPr/>
        </p:nvSpPr>
        <p:spPr>
          <a:xfrm>
            <a:off x="3279406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2E83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bg object 119"/>
          <p:cNvSpPr/>
          <p:nvPr/>
        </p:nvSpPr>
        <p:spPr>
          <a:xfrm>
            <a:off x="3255035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2E82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bg object 120"/>
          <p:cNvSpPr/>
          <p:nvPr/>
        </p:nvSpPr>
        <p:spPr>
          <a:xfrm>
            <a:off x="3232188" y="2081034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38"/>
                </a:moveTo>
                <a:lnTo>
                  <a:pt x="22847" y="146138"/>
                </a:ln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2D82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bg object 121"/>
          <p:cNvSpPr/>
          <p:nvPr/>
        </p:nvSpPr>
        <p:spPr>
          <a:xfrm>
            <a:off x="3207816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2D818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bg object 122"/>
          <p:cNvSpPr/>
          <p:nvPr/>
        </p:nvSpPr>
        <p:spPr>
          <a:xfrm>
            <a:off x="3136227" y="2081034"/>
            <a:ext cx="71755" cy="146685"/>
          </a:xfrm>
          <a:custGeom>
            <a:avLst/>
            <a:gdLst/>
            <a:ahLst/>
            <a:cxnLst/>
            <a:rect l="l" t="t" r="r" b="b"/>
            <a:pathLst>
              <a:path w="71755" h="146685">
                <a:moveTo>
                  <a:pt x="71589" y="0"/>
                </a:moveTo>
                <a:lnTo>
                  <a:pt x="47218" y="0"/>
                </a:ln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lnTo>
                  <a:pt x="22847" y="146138"/>
                </a:lnTo>
                <a:lnTo>
                  <a:pt x="47218" y="146138"/>
                </a:lnTo>
                <a:lnTo>
                  <a:pt x="71589" y="146138"/>
                </a:lnTo>
                <a:lnTo>
                  <a:pt x="71589" y="0"/>
                </a:lnTo>
                <a:close/>
              </a:path>
            </a:pathLst>
          </a:custGeom>
          <a:solidFill>
            <a:srgbClr val="2B818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bg object 123"/>
          <p:cNvSpPr/>
          <p:nvPr/>
        </p:nvSpPr>
        <p:spPr>
          <a:xfrm>
            <a:off x="3111855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2A818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bg object 124"/>
          <p:cNvSpPr/>
          <p:nvPr/>
        </p:nvSpPr>
        <p:spPr>
          <a:xfrm>
            <a:off x="3087484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2A80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bg object 125"/>
          <p:cNvSpPr/>
          <p:nvPr/>
        </p:nvSpPr>
        <p:spPr>
          <a:xfrm>
            <a:off x="3040265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lnTo>
                  <a:pt x="22847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2980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bg object 126"/>
          <p:cNvSpPr/>
          <p:nvPr/>
        </p:nvSpPr>
        <p:spPr>
          <a:xfrm>
            <a:off x="2991523" y="2081034"/>
            <a:ext cx="48895" cy="146685"/>
          </a:xfrm>
          <a:custGeom>
            <a:avLst/>
            <a:gdLst/>
            <a:ahLst/>
            <a:cxnLst/>
            <a:rect l="l" t="t" r="r" b="b"/>
            <a:pathLst>
              <a:path w="48894" h="146685">
                <a:moveTo>
                  <a:pt x="48742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48742" y="0"/>
                </a:lnTo>
                <a:close/>
              </a:path>
            </a:pathLst>
          </a:custGeom>
          <a:solidFill>
            <a:srgbClr val="297E8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bg object 127"/>
          <p:cNvSpPr/>
          <p:nvPr/>
        </p:nvSpPr>
        <p:spPr>
          <a:xfrm>
            <a:off x="2967151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297D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bg object 128"/>
          <p:cNvSpPr/>
          <p:nvPr/>
        </p:nvSpPr>
        <p:spPr>
          <a:xfrm>
            <a:off x="2919933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287D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bg object 129"/>
          <p:cNvSpPr/>
          <p:nvPr/>
        </p:nvSpPr>
        <p:spPr>
          <a:xfrm>
            <a:off x="2871190" y="2081034"/>
            <a:ext cx="48895" cy="146685"/>
          </a:xfrm>
          <a:custGeom>
            <a:avLst/>
            <a:gdLst/>
            <a:ahLst/>
            <a:cxnLst/>
            <a:rect l="l" t="t" r="r" b="b"/>
            <a:pathLst>
              <a:path w="48894" h="146685">
                <a:moveTo>
                  <a:pt x="48742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48742" y="0"/>
                </a:lnTo>
                <a:close/>
              </a:path>
            </a:pathLst>
          </a:custGeom>
          <a:solidFill>
            <a:srgbClr val="267D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bg object 130"/>
          <p:cNvSpPr/>
          <p:nvPr/>
        </p:nvSpPr>
        <p:spPr>
          <a:xfrm>
            <a:off x="2799600" y="2081034"/>
            <a:ext cx="71755" cy="146685"/>
          </a:xfrm>
          <a:custGeom>
            <a:avLst/>
            <a:gdLst/>
            <a:ahLst/>
            <a:cxnLst/>
            <a:rect l="l" t="t" r="r" b="b"/>
            <a:pathLst>
              <a:path w="71755" h="146685">
                <a:moveTo>
                  <a:pt x="71589" y="0"/>
                </a:moveTo>
                <a:lnTo>
                  <a:pt x="48742" y="0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71589" y="146138"/>
                </a:lnTo>
                <a:lnTo>
                  <a:pt x="71589" y="0"/>
                </a:lnTo>
                <a:close/>
              </a:path>
            </a:pathLst>
          </a:custGeom>
          <a:solidFill>
            <a:srgbClr val="257C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bg object 131"/>
          <p:cNvSpPr/>
          <p:nvPr/>
        </p:nvSpPr>
        <p:spPr>
          <a:xfrm>
            <a:off x="2752382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lnTo>
                  <a:pt x="22847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257B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bg object 132"/>
          <p:cNvSpPr/>
          <p:nvPr/>
        </p:nvSpPr>
        <p:spPr>
          <a:xfrm>
            <a:off x="2728010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247B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bg object 133"/>
          <p:cNvSpPr/>
          <p:nvPr/>
        </p:nvSpPr>
        <p:spPr>
          <a:xfrm>
            <a:off x="2703652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58" y="146138"/>
                </a:lnTo>
                <a:lnTo>
                  <a:pt x="24358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24798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bg object 134"/>
          <p:cNvSpPr/>
          <p:nvPr/>
        </p:nvSpPr>
        <p:spPr>
          <a:xfrm>
            <a:off x="2679280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23798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bg object 135"/>
          <p:cNvSpPr/>
          <p:nvPr/>
        </p:nvSpPr>
        <p:spPr>
          <a:xfrm>
            <a:off x="2656433" y="2081034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38"/>
                </a:moveTo>
                <a:lnTo>
                  <a:pt x="22847" y="146138"/>
                </a:ln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23788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bg object 136"/>
          <p:cNvSpPr/>
          <p:nvPr/>
        </p:nvSpPr>
        <p:spPr>
          <a:xfrm>
            <a:off x="2607691" y="2081034"/>
            <a:ext cx="48895" cy="146685"/>
          </a:xfrm>
          <a:custGeom>
            <a:avLst/>
            <a:gdLst/>
            <a:ahLst/>
            <a:cxnLst/>
            <a:rect l="l" t="t" r="r" b="b"/>
            <a:pathLst>
              <a:path w="48894" h="146685">
                <a:moveTo>
                  <a:pt x="48742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48742" y="0"/>
                </a:lnTo>
                <a:close/>
              </a:path>
            </a:pathLst>
          </a:custGeom>
          <a:solidFill>
            <a:srgbClr val="21788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bg object 137"/>
          <p:cNvSpPr/>
          <p:nvPr/>
        </p:nvSpPr>
        <p:spPr>
          <a:xfrm>
            <a:off x="2560472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lnTo>
                  <a:pt x="22847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20788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bg object 138"/>
          <p:cNvSpPr/>
          <p:nvPr/>
        </p:nvSpPr>
        <p:spPr>
          <a:xfrm>
            <a:off x="2487358" y="2081034"/>
            <a:ext cx="73660" cy="146685"/>
          </a:xfrm>
          <a:custGeom>
            <a:avLst/>
            <a:gdLst/>
            <a:ahLst/>
            <a:cxnLst/>
            <a:rect l="l" t="t" r="r" b="b"/>
            <a:pathLst>
              <a:path w="73660" h="146685">
                <a:moveTo>
                  <a:pt x="73113" y="0"/>
                </a:moveTo>
                <a:lnTo>
                  <a:pt x="48742" y="0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73113" y="146138"/>
                </a:lnTo>
                <a:lnTo>
                  <a:pt x="73113" y="0"/>
                </a:lnTo>
                <a:close/>
              </a:path>
            </a:pathLst>
          </a:custGeom>
          <a:solidFill>
            <a:srgbClr val="20778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bg object 139"/>
          <p:cNvSpPr/>
          <p:nvPr/>
        </p:nvSpPr>
        <p:spPr>
          <a:xfrm>
            <a:off x="2440140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lnTo>
                  <a:pt x="22847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1F758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bg object 140"/>
          <p:cNvSpPr/>
          <p:nvPr/>
        </p:nvSpPr>
        <p:spPr>
          <a:xfrm>
            <a:off x="2415768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1D748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bg object 141"/>
          <p:cNvSpPr/>
          <p:nvPr/>
        </p:nvSpPr>
        <p:spPr>
          <a:xfrm>
            <a:off x="2391397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1D748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bg object 142"/>
          <p:cNvSpPr/>
          <p:nvPr/>
        </p:nvSpPr>
        <p:spPr>
          <a:xfrm>
            <a:off x="2367025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1C748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bg object 143"/>
          <p:cNvSpPr/>
          <p:nvPr/>
        </p:nvSpPr>
        <p:spPr>
          <a:xfrm>
            <a:off x="2319807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1C73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bg object 144"/>
          <p:cNvSpPr/>
          <p:nvPr/>
        </p:nvSpPr>
        <p:spPr>
          <a:xfrm>
            <a:off x="2248217" y="2081034"/>
            <a:ext cx="71755" cy="146685"/>
          </a:xfrm>
          <a:custGeom>
            <a:avLst/>
            <a:gdLst/>
            <a:ahLst/>
            <a:cxnLst/>
            <a:rect l="l" t="t" r="r" b="b"/>
            <a:pathLst>
              <a:path w="71755" h="146685">
                <a:moveTo>
                  <a:pt x="71589" y="0"/>
                </a:moveTo>
                <a:lnTo>
                  <a:pt x="47218" y="0"/>
                </a:ln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lnTo>
                  <a:pt x="22847" y="146138"/>
                </a:lnTo>
                <a:lnTo>
                  <a:pt x="47218" y="146138"/>
                </a:lnTo>
                <a:lnTo>
                  <a:pt x="71589" y="146138"/>
                </a:lnTo>
                <a:lnTo>
                  <a:pt x="71589" y="0"/>
                </a:lnTo>
                <a:close/>
              </a:path>
            </a:pathLst>
          </a:custGeom>
          <a:solidFill>
            <a:srgbClr val="1B73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bg object 145"/>
          <p:cNvSpPr/>
          <p:nvPr/>
        </p:nvSpPr>
        <p:spPr>
          <a:xfrm>
            <a:off x="2223846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1B72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bg object 146"/>
          <p:cNvSpPr/>
          <p:nvPr/>
        </p:nvSpPr>
        <p:spPr>
          <a:xfrm>
            <a:off x="2199474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1A72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bg object 147"/>
          <p:cNvSpPr/>
          <p:nvPr/>
        </p:nvSpPr>
        <p:spPr>
          <a:xfrm>
            <a:off x="2175103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1A70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bg object 148"/>
          <p:cNvSpPr/>
          <p:nvPr/>
        </p:nvSpPr>
        <p:spPr>
          <a:xfrm>
            <a:off x="2152256" y="2081034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38"/>
                </a:moveTo>
                <a:lnTo>
                  <a:pt x="22847" y="146138"/>
                </a:ln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1A70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bg object 149"/>
          <p:cNvSpPr/>
          <p:nvPr/>
        </p:nvSpPr>
        <p:spPr>
          <a:xfrm>
            <a:off x="2127884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1870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bg object 150"/>
          <p:cNvSpPr/>
          <p:nvPr/>
        </p:nvSpPr>
        <p:spPr>
          <a:xfrm>
            <a:off x="2103513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186F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bg object 151"/>
          <p:cNvSpPr/>
          <p:nvPr/>
        </p:nvSpPr>
        <p:spPr>
          <a:xfrm>
            <a:off x="2056295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lnTo>
                  <a:pt x="22847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176F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bg object 152"/>
          <p:cNvSpPr/>
          <p:nvPr/>
        </p:nvSpPr>
        <p:spPr>
          <a:xfrm>
            <a:off x="2007552" y="2081034"/>
            <a:ext cx="48895" cy="146685"/>
          </a:xfrm>
          <a:custGeom>
            <a:avLst/>
            <a:gdLst/>
            <a:ahLst/>
            <a:cxnLst/>
            <a:rect l="l" t="t" r="r" b="b"/>
            <a:pathLst>
              <a:path w="48894" h="146685">
                <a:moveTo>
                  <a:pt x="48742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48742" y="0"/>
                </a:lnTo>
                <a:close/>
              </a:path>
            </a:pathLst>
          </a:custGeom>
          <a:solidFill>
            <a:srgbClr val="176F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bg object 153"/>
          <p:cNvSpPr/>
          <p:nvPr/>
        </p:nvSpPr>
        <p:spPr>
          <a:xfrm>
            <a:off x="1960333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lnTo>
                  <a:pt x="22847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166E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bg object 154"/>
          <p:cNvSpPr/>
          <p:nvPr/>
        </p:nvSpPr>
        <p:spPr>
          <a:xfrm>
            <a:off x="1935962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166D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bg object 155"/>
          <p:cNvSpPr/>
          <p:nvPr/>
        </p:nvSpPr>
        <p:spPr>
          <a:xfrm>
            <a:off x="1887220" y="2081034"/>
            <a:ext cx="48895" cy="146685"/>
          </a:xfrm>
          <a:custGeom>
            <a:avLst/>
            <a:gdLst/>
            <a:ahLst/>
            <a:cxnLst/>
            <a:rect l="l" t="t" r="r" b="b"/>
            <a:pathLst>
              <a:path w="48894" h="146685">
                <a:moveTo>
                  <a:pt x="48742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48742" y="0"/>
                </a:lnTo>
                <a:close/>
              </a:path>
            </a:pathLst>
          </a:custGeom>
          <a:solidFill>
            <a:srgbClr val="156D9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bg object 156"/>
          <p:cNvSpPr/>
          <p:nvPr/>
        </p:nvSpPr>
        <p:spPr>
          <a:xfrm>
            <a:off x="1864372" y="2081034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38"/>
                </a:moveTo>
                <a:lnTo>
                  <a:pt x="22847" y="146138"/>
                </a:ln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136B9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bg object 157"/>
          <p:cNvSpPr/>
          <p:nvPr/>
        </p:nvSpPr>
        <p:spPr>
          <a:xfrm>
            <a:off x="1840001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136B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bg object 158"/>
          <p:cNvSpPr/>
          <p:nvPr/>
        </p:nvSpPr>
        <p:spPr>
          <a:xfrm>
            <a:off x="1815630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126A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bg object 159"/>
          <p:cNvSpPr/>
          <p:nvPr/>
        </p:nvSpPr>
        <p:spPr>
          <a:xfrm>
            <a:off x="1744040" y="2081034"/>
            <a:ext cx="71755" cy="146685"/>
          </a:xfrm>
          <a:custGeom>
            <a:avLst/>
            <a:gdLst/>
            <a:ahLst/>
            <a:cxnLst/>
            <a:rect l="l" t="t" r="r" b="b"/>
            <a:pathLst>
              <a:path w="71755" h="146685">
                <a:moveTo>
                  <a:pt x="71589" y="0"/>
                </a:moveTo>
                <a:lnTo>
                  <a:pt x="47218" y="0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7218" y="146138"/>
                </a:lnTo>
                <a:lnTo>
                  <a:pt x="71589" y="146138"/>
                </a:lnTo>
                <a:lnTo>
                  <a:pt x="71589" y="0"/>
                </a:lnTo>
                <a:close/>
              </a:path>
            </a:pathLst>
          </a:custGeom>
          <a:solidFill>
            <a:srgbClr val="126A9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bg object 160"/>
          <p:cNvSpPr/>
          <p:nvPr/>
        </p:nvSpPr>
        <p:spPr>
          <a:xfrm>
            <a:off x="1719668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126A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bg object 161"/>
          <p:cNvSpPr/>
          <p:nvPr/>
        </p:nvSpPr>
        <p:spPr>
          <a:xfrm>
            <a:off x="1672450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lnTo>
                  <a:pt x="22847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116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bg object 162"/>
          <p:cNvSpPr/>
          <p:nvPr/>
        </p:nvSpPr>
        <p:spPr>
          <a:xfrm>
            <a:off x="1648079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0F6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bg object 163"/>
          <p:cNvSpPr/>
          <p:nvPr/>
        </p:nvSpPr>
        <p:spPr>
          <a:xfrm>
            <a:off x="1623707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0F67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bg object 164"/>
          <p:cNvSpPr/>
          <p:nvPr/>
        </p:nvSpPr>
        <p:spPr>
          <a:xfrm>
            <a:off x="1599336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0E67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bg object 165"/>
          <p:cNvSpPr/>
          <p:nvPr/>
        </p:nvSpPr>
        <p:spPr>
          <a:xfrm>
            <a:off x="1574965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0E66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bg object 166"/>
          <p:cNvSpPr/>
          <p:nvPr/>
        </p:nvSpPr>
        <p:spPr>
          <a:xfrm>
            <a:off x="1552117" y="2081034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38"/>
                </a:moveTo>
                <a:lnTo>
                  <a:pt x="22847" y="146138"/>
                </a:ln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0D669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bg object 167"/>
          <p:cNvSpPr/>
          <p:nvPr/>
        </p:nvSpPr>
        <p:spPr>
          <a:xfrm>
            <a:off x="1503375" y="2081034"/>
            <a:ext cx="48895" cy="146685"/>
          </a:xfrm>
          <a:custGeom>
            <a:avLst/>
            <a:gdLst/>
            <a:ahLst/>
            <a:cxnLst/>
            <a:rect l="l" t="t" r="r" b="b"/>
            <a:pathLst>
              <a:path w="48894" h="146685">
                <a:moveTo>
                  <a:pt x="48742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48742" y="0"/>
                </a:lnTo>
                <a:close/>
              </a:path>
            </a:pathLst>
          </a:custGeom>
          <a:solidFill>
            <a:srgbClr val="0D669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bg object 168"/>
          <p:cNvSpPr/>
          <p:nvPr/>
        </p:nvSpPr>
        <p:spPr>
          <a:xfrm>
            <a:off x="1479003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0D669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bg object 169"/>
          <p:cNvSpPr/>
          <p:nvPr/>
        </p:nvSpPr>
        <p:spPr>
          <a:xfrm>
            <a:off x="1456156" y="2081034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38"/>
                </a:moveTo>
                <a:lnTo>
                  <a:pt x="22847" y="146138"/>
                </a:ln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0D659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bg object 170"/>
          <p:cNvSpPr/>
          <p:nvPr/>
        </p:nvSpPr>
        <p:spPr>
          <a:xfrm>
            <a:off x="1407414" y="2081034"/>
            <a:ext cx="48895" cy="146685"/>
          </a:xfrm>
          <a:custGeom>
            <a:avLst/>
            <a:gdLst/>
            <a:ahLst/>
            <a:cxnLst/>
            <a:rect l="l" t="t" r="r" b="b"/>
            <a:pathLst>
              <a:path w="48894" h="146685">
                <a:moveTo>
                  <a:pt x="48742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48742" y="0"/>
                </a:lnTo>
                <a:close/>
              </a:path>
            </a:pathLst>
          </a:custGeom>
          <a:solidFill>
            <a:srgbClr val="0C659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bg object 171"/>
          <p:cNvSpPr/>
          <p:nvPr/>
        </p:nvSpPr>
        <p:spPr>
          <a:xfrm>
            <a:off x="1360195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lnTo>
                  <a:pt x="22847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0A649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bg object 172"/>
          <p:cNvSpPr/>
          <p:nvPr/>
        </p:nvSpPr>
        <p:spPr>
          <a:xfrm>
            <a:off x="1335824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0A62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bg object 173"/>
          <p:cNvSpPr/>
          <p:nvPr/>
        </p:nvSpPr>
        <p:spPr>
          <a:xfrm>
            <a:off x="1311452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09629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bg object 174"/>
          <p:cNvSpPr/>
          <p:nvPr/>
        </p:nvSpPr>
        <p:spPr>
          <a:xfrm>
            <a:off x="1287081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0962A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bg object 175"/>
          <p:cNvSpPr/>
          <p:nvPr/>
        </p:nvSpPr>
        <p:spPr>
          <a:xfrm>
            <a:off x="1239862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0961A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bg object 176"/>
          <p:cNvSpPr/>
          <p:nvPr/>
        </p:nvSpPr>
        <p:spPr>
          <a:xfrm>
            <a:off x="1191133" y="2081034"/>
            <a:ext cx="48895" cy="146685"/>
          </a:xfrm>
          <a:custGeom>
            <a:avLst/>
            <a:gdLst/>
            <a:ahLst/>
            <a:cxnLst/>
            <a:rect l="l" t="t" r="r" b="b"/>
            <a:pathLst>
              <a:path w="48894" h="146685">
                <a:moveTo>
                  <a:pt x="48729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29" y="146138"/>
                </a:lnTo>
                <a:lnTo>
                  <a:pt x="48729" y="0"/>
                </a:lnTo>
                <a:close/>
              </a:path>
            </a:pathLst>
          </a:custGeom>
          <a:solidFill>
            <a:srgbClr val="0861A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bg object 177"/>
          <p:cNvSpPr/>
          <p:nvPr/>
        </p:nvSpPr>
        <p:spPr>
          <a:xfrm>
            <a:off x="1168285" y="2081034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38"/>
                </a:moveTo>
                <a:lnTo>
                  <a:pt x="22847" y="146138"/>
                </a:ln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0761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bg object 178"/>
          <p:cNvSpPr/>
          <p:nvPr/>
        </p:nvSpPr>
        <p:spPr>
          <a:xfrm>
            <a:off x="1119543" y="2081034"/>
            <a:ext cx="48895" cy="146685"/>
          </a:xfrm>
          <a:custGeom>
            <a:avLst/>
            <a:gdLst/>
            <a:ahLst/>
            <a:cxnLst/>
            <a:rect l="l" t="t" r="r" b="b"/>
            <a:pathLst>
              <a:path w="48894" h="146685">
                <a:moveTo>
                  <a:pt x="48742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48742" y="0"/>
                </a:lnTo>
                <a:close/>
              </a:path>
            </a:pathLst>
          </a:custGeom>
          <a:solidFill>
            <a:srgbClr val="0760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bg object 179"/>
          <p:cNvSpPr/>
          <p:nvPr/>
        </p:nvSpPr>
        <p:spPr>
          <a:xfrm>
            <a:off x="1072324" y="2081034"/>
            <a:ext cx="47625" cy="146685"/>
          </a:xfrm>
          <a:custGeom>
            <a:avLst/>
            <a:gdLst/>
            <a:ahLst/>
            <a:cxnLst/>
            <a:rect l="l" t="t" r="r" b="b"/>
            <a:pathLst>
              <a:path w="47625" h="146685">
                <a:moveTo>
                  <a:pt x="47218" y="0"/>
                </a:move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lnTo>
                  <a:pt x="22847" y="146138"/>
                </a:lnTo>
                <a:lnTo>
                  <a:pt x="47218" y="146138"/>
                </a:lnTo>
                <a:lnTo>
                  <a:pt x="47218" y="0"/>
                </a:lnTo>
                <a:close/>
              </a:path>
            </a:pathLst>
          </a:custGeom>
          <a:solidFill>
            <a:srgbClr val="055E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bg object 180"/>
          <p:cNvSpPr/>
          <p:nvPr/>
        </p:nvSpPr>
        <p:spPr>
          <a:xfrm>
            <a:off x="1047953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045E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bg object 181"/>
          <p:cNvSpPr/>
          <p:nvPr/>
        </p:nvSpPr>
        <p:spPr>
          <a:xfrm>
            <a:off x="999210" y="2081034"/>
            <a:ext cx="48895" cy="146685"/>
          </a:xfrm>
          <a:custGeom>
            <a:avLst/>
            <a:gdLst/>
            <a:ahLst/>
            <a:cxnLst/>
            <a:rect l="l" t="t" r="r" b="b"/>
            <a:pathLst>
              <a:path w="48894" h="146685">
                <a:moveTo>
                  <a:pt x="48742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48742" y="0"/>
                </a:lnTo>
                <a:close/>
              </a:path>
            </a:pathLst>
          </a:custGeom>
          <a:solidFill>
            <a:srgbClr val="045DA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bg object 182"/>
          <p:cNvSpPr/>
          <p:nvPr/>
        </p:nvSpPr>
        <p:spPr>
          <a:xfrm>
            <a:off x="976363" y="2081034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38"/>
                </a:moveTo>
                <a:lnTo>
                  <a:pt x="22847" y="146138"/>
                </a:ln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045CA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bg object 183"/>
          <p:cNvSpPr/>
          <p:nvPr/>
        </p:nvSpPr>
        <p:spPr>
          <a:xfrm>
            <a:off x="927620" y="2081034"/>
            <a:ext cx="48895" cy="146685"/>
          </a:xfrm>
          <a:custGeom>
            <a:avLst/>
            <a:gdLst/>
            <a:ahLst/>
            <a:cxnLst/>
            <a:rect l="l" t="t" r="r" b="b"/>
            <a:pathLst>
              <a:path w="48894" h="146685">
                <a:moveTo>
                  <a:pt x="48742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48742" y="0"/>
                </a:lnTo>
                <a:close/>
              </a:path>
            </a:pathLst>
          </a:custGeom>
          <a:solidFill>
            <a:srgbClr val="035CA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bg object 184"/>
          <p:cNvSpPr/>
          <p:nvPr/>
        </p:nvSpPr>
        <p:spPr>
          <a:xfrm>
            <a:off x="903249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035C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bg object 185"/>
          <p:cNvSpPr/>
          <p:nvPr/>
        </p:nvSpPr>
        <p:spPr>
          <a:xfrm>
            <a:off x="880402" y="2081034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38"/>
                </a:moveTo>
                <a:lnTo>
                  <a:pt x="22847" y="146138"/>
                </a:ln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015C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bg object 186"/>
          <p:cNvSpPr/>
          <p:nvPr/>
        </p:nvSpPr>
        <p:spPr>
          <a:xfrm>
            <a:off x="856030" y="2081034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38"/>
                </a:moveTo>
                <a:lnTo>
                  <a:pt x="24371" y="146138"/>
                </a:ln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close/>
              </a:path>
            </a:pathLst>
          </a:custGeom>
          <a:solidFill>
            <a:srgbClr val="015B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bg object 187"/>
          <p:cNvSpPr/>
          <p:nvPr/>
        </p:nvSpPr>
        <p:spPr>
          <a:xfrm>
            <a:off x="807288" y="2081034"/>
            <a:ext cx="48895" cy="146685"/>
          </a:xfrm>
          <a:custGeom>
            <a:avLst/>
            <a:gdLst/>
            <a:ahLst/>
            <a:cxnLst/>
            <a:rect l="l" t="t" r="r" b="b"/>
            <a:pathLst>
              <a:path w="48894" h="146685">
                <a:moveTo>
                  <a:pt x="48742" y="0"/>
                </a:moveTo>
                <a:lnTo>
                  <a:pt x="24371" y="0"/>
                </a:lnTo>
                <a:lnTo>
                  <a:pt x="0" y="0"/>
                </a:lnTo>
                <a:lnTo>
                  <a:pt x="0" y="146138"/>
                </a:lnTo>
                <a:lnTo>
                  <a:pt x="24371" y="146138"/>
                </a:lnTo>
                <a:lnTo>
                  <a:pt x="48742" y="146138"/>
                </a:lnTo>
                <a:lnTo>
                  <a:pt x="48742" y="0"/>
                </a:lnTo>
                <a:close/>
              </a:path>
            </a:pathLst>
          </a:custGeom>
          <a:solidFill>
            <a:srgbClr val="005B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bg object 188"/>
          <p:cNvSpPr/>
          <p:nvPr/>
        </p:nvSpPr>
        <p:spPr>
          <a:xfrm>
            <a:off x="737222" y="2081034"/>
            <a:ext cx="70485" cy="146685"/>
          </a:xfrm>
          <a:custGeom>
            <a:avLst/>
            <a:gdLst/>
            <a:ahLst/>
            <a:cxnLst/>
            <a:rect l="l" t="t" r="r" b="b"/>
            <a:pathLst>
              <a:path w="70484" h="146685">
                <a:moveTo>
                  <a:pt x="70065" y="0"/>
                </a:moveTo>
                <a:lnTo>
                  <a:pt x="47218" y="0"/>
                </a:lnTo>
                <a:lnTo>
                  <a:pt x="22847" y="0"/>
                </a:lnTo>
                <a:lnTo>
                  <a:pt x="0" y="0"/>
                </a:lnTo>
                <a:lnTo>
                  <a:pt x="0" y="146138"/>
                </a:lnTo>
                <a:lnTo>
                  <a:pt x="22847" y="146138"/>
                </a:lnTo>
                <a:lnTo>
                  <a:pt x="47218" y="146138"/>
                </a:lnTo>
                <a:lnTo>
                  <a:pt x="70065" y="146138"/>
                </a:lnTo>
                <a:lnTo>
                  <a:pt x="70065" y="0"/>
                </a:lnTo>
                <a:close/>
              </a:path>
            </a:pathLst>
          </a:custGeom>
          <a:solidFill>
            <a:srgbClr val="0059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8/22/2024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8/22/2024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8/22/2024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35698" y="897420"/>
            <a:ext cx="513308" cy="38439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20952" y="2547619"/>
            <a:ext cx="5514594" cy="4521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6561"/>
            <a:ext cx="6800850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9210" y="9933051"/>
            <a:ext cx="2418080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825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3586988" y="10013319"/>
            <a:ext cx="423545" cy="152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95"/>
              </a:spcBef>
              <a:tabLst>
                <a:tab pos="1412240" algn="l"/>
                <a:tab pos="3724275" algn="l"/>
              </a:tabLst>
            </a:pPr>
            <a:r>
              <a:rPr spc="-5" dirty="0"/>
              <a:t>2023년	청</a:t>
            </a:r>
            <a:r>
              <a:rPr spc="5" dirty="0"/>
              <a:t>렴</a:t>
            </a:r>
            <a:r>
              <a:rPr spc="-5" dirty="0"/>
              <a:t>옴부</a:t>
            </a:r>
            <a:r>
              <a:rPr spc="5" dirty="0"/>
              <a:t>즈</a:t>
            </a:r>
            <a:r>
              <a:rPr spc="-5" dirty="0"/>
              <a:t>만</a:t>
            </a:r>
            <a:r>
              <a:rPr dirty="0"/>
              <a:t>	</a:t>
            </a:r>
            <a:r>
              <a:rPr spc="-5" dirty="0"/>
              <a:t>활동</a:t>
            </a:r>
            <a:r>
              <a:rPr spc="5" dirty="0"/>
              <a:t>보</a:t>
            </a:r>
            <a:r>
              <a:rPr spc="-5" dirty="0"/>
              <a:t>고서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737222" y="3349142"/>
            <a:ext cx="6117590" cy="151130"/>
            <a:chOff x="737222" y="3349142"/>
            <a:chExt cx="6117590" cy="151130"/>
          </a:xfrm>
        </p:grpSpPr>
        <p:sp>
          <p:nvSpPr>
            <p:cNvPr id="4" name="object 4"/>
            <p:cNvSpPr/>
            <p:nvPr/>
          </p:nvSpPr>
          <p:spPr>
            <a:xfrm>
              <a:off x="6831469" y="3349142"/>
              <a:ext cx="22860" cy="151130"/>
            </a:xfrm>
            <a:custGeom>
              <a:avLst/>
              <a:gdLst/>
              <a:ahLst/>
              <a:cxnLst/>
              <a:rect l="l" t="t" r="r" b="b"/>
              <a:pathLst>
                <a:path w="22859" h="151129">
                  <a:moveTo>
                    <a:pt x="22847" y="0"/>
                  </a:moveTo>
                  <a:lnTo>
                    <a:pt x="0" y="0"/>
                  </a:lnTo>
                  <a:lnTo>
                    <a:pt x="0" y="150698"/>
                  </a:lnTo>
                  <a:lnTo>
                    <a:pt x="22847" y="150698"/>
                  </a:lnTo>
                  <a:lnTo>
                    <a:pt x="22847" y="0"/>
                  </a:lnTo>
                  <a:close/>
                </a:path>
              </a:pathLst>
            </a:custGeom>
            <a:solidFill>
              <a:srgbClr val="6FBE4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784251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2847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FBE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735508" y="3349142"/>
              <a:ext cx="48895" cy="151130"/>
            </a:xfrm>
            <a:custGeom>
              <a:avLst/>
              <a:gdLst/>
              <a:ahLst/>
              <a:cxnLst/>
              <a:rect l="l" t="t" r="r" b="b"/>
              <a:pathLst>
                <a:path w="48895" h="151129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6EBD4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711137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5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6DBD4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688290" y="3349142"/>
              <a:ext cx="22860" cy="151130"/>
            </a:xfrm>
            <a:custGeom>
              <a:avLst/>
              <a:gdLst/>
              <a:ahLst/>
              <a:cxnLst/>
              <a:rect l="l" t="t" r="r" b="b"/>
              <a:pathLst>
                <a:path w="22859" h="151129">
                  <a:moveTo>
                    <a:pt x="0" y="150698"/>
                  </a:moveTo>
                  <a:lnTo>
                    <a:pt x="22847" y="150698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6DBC4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663918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5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6BBC4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615176" y="3349142"/>
              <a:ext cx="48895" cy="151130"/>
            </a:xfrm>
            <a:custGeom>
              <a:avLst/>
              <a:gdLst/>
              <a:ahLst/>
              <a:cxnLst/>
              <a:rect l="l" t="t" r="r" b="b"/>
              <a:pathLst>
                <a:path w="48895" h="151129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6BBA4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592328" y="3349142"/>
              <a:ext cx="22860" cy="151130"/>
            </a:xfrm>
            <a:custGeom>
              <a:avLst/>
              <a:gdLst/>
              <a:ahLst/>
              <a:cxnLst/>
              <a:rect l="l" t="t" r="r" b="b"/>
              <a:pathLst>
                <a:path w="22859" h="151129">
                  <a:moveTo>
                    <a:pt x="0" y="150698"/>
                  </a:moveTo>
                  <a:lnTo>
                    <a:pt x="22847" y="150698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6ABA4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6543586" y="3349142"/>
              <a:ext cx="48895" cy="151130"/>
            </a:xfrm>
            <a:custGeom>
              <a:avLst/>
              <a:gdLst/>
              <a:ahLst/>
              <a:cxnLst/>
              <a:rect l="l" t="t" r="r" b="b"/>
              <a:pathLst>
                <a:path w="48895" h="151129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6AB94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519214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5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6AB94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471996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05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7205" y="150698"/>
                  </a:lnTo>
                  <a:lnTo>
                    <a:pt x="47205" y="0"/>
                  </a:lnTo>
                  <a:close/>
                </a:path>
              </a:pathLst>
            </a:custGeom>
            <a:solidFill>
              <a:srgbClr val="69B94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423253" y="3349142"/>
              <a:ext cx="48895" cy="151130"/>
            </a:xfrm>
            <a:custGeom>
              <a:avLst/>
              <a:gdLst/>
              <a:ahLst/>
              <a:cxnLst/>
              <a:rect l="l" t="t" r="r" b="b"/>
              <a:pathLst>
                <a:path w="48895" h="151129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67B84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6400406" y="3349142"/>
              <a:ext cx="22860" cy="151130"/>
            </a:xfrm>
            <a:custGeom>
              <a:avLst/>
              <a:gdLst/>
              <a:ahLst/>
              <a:cxnLst/>
              <a:rect l="l" t="t" r="r" b="b"/>
              <a:pathLst>
                <a:path w="22860" h="151129">
                  <a:moveTo>
                    <a:pt x="0" y="150698"/>
                  </a:moveTo>
                  <a:lnTo>
                    <a:pt x="22847" y="150698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67B64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6351664" y="3349142"/>
              <a:ext cx="48895" cy="151130"/>
            </a:xfrm>
            <a:custGeom>
              <a:avLst/>
              <a:gdLst/>
              <a:ahLst/>
              <a:cxnLst/>
              <a:rect l="l" t="t" r="r" b="b"/>
              <a:pathLst>
                <a:path w="48895" h="151129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66B64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6304445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2847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6B54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6280073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65B44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6255702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65B44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6231331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64B44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6184113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4B4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6159741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62B3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6135369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62B35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6112522" y="3349142"/>
              <a:ext cx="22860" cy="151130"/>
            </a:xfrm>
            <a:custGeom>
              <a:avLst/>
              <a:gdLst/>
              <a:ahLst/>
              <a:cxnLst/>
              <a:rect l="l" t="t" r="r" b="b"/>
              <a:pathLst>
                <a:path w="22860" h="151129">
                  <a:moveTo>
                    <a:pt x="0" y="150698"/>
                  </a:moveTo>
                  <a:lnTo>
                    <a:pt x="22847" y="150698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61B35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6088151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61B15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6063780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61B15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6016561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2847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61B05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5967819" y="3349142"/>
              <a:ext cx="48895" cy="151130"/>
            </a:xfrm>
            <a:custGeom>
              <a:avLst/>
              <a:gdLst/>
              <a:ahLst/>
              <a:cxnLst/>
              <a:rect l="l" t="t" r="r" b="b"/>
              <a:pathLst>
                <a:path w="48895" h="151129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60B05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5943447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5EB05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5919076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5EAF5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5871858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DAF5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5847486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5CAE5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5823114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5CAE5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5775896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CAC5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5751525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5CAC5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5704306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2847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BAB5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5655564" y="3349142"/>
              <a:ext cx="48895" cy="151130"/>
            </a:xfrm>
            <a:custGeom>
              <a:avLst/>
              <a:gdLst/>
              <a:ahLst/>
              <a:cxnLst/>
              <a:rect l="l" t="t" r="r" b="b"/>
              <a:pathLst>
                <a:path w="48895" h="151129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59AB5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5631205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58" y="150698"/>
                  </a:lnTo>
                  <a:lnTo>
                    <a:pt x="24358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58AB5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5608357" y="3349142"/>
              <a:ext cx="22860" cy="151130"/>
            </a:xfrm>
            <a:custGeom>
              <a:avLst/>
              <a:gdLst/>
              <a:ahLst/>
              <a:cxnLst/>
              <a:rect l="l" t="t" r="r" b="b"/>
              <a:pathLst>
                <a:path w="22860" h="151129">
                  <a:moveTo>
                    <a:pt x="0" y="150698"/>
                  </a:moveTo>
                  <a:lnTo>
                    <a:pt x="22847" y="150698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58AA5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5583986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58AA5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5535244" y="3349142"/>
              <a:ext cx="48895" cy="151130"/>
            </a:xfrm>
            <a:custGeom>
              <a:avLst/>
              <a:gdLst/>
              <a:ahLst/>
              <a:cxnLst/>
              <a:rect l="l" t="t" r="r" b="b"/>
              <a:pathLst>
                <a:path w="48895" h="151129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58A85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5512396" y="3349142"/>
              <a:ext cx="22860" cy="151130"/>
            </a:xfrm>
            <a:custGeom>
              <a:avLst/>
              <a:gdLst/>
              <a:ahLst/>
              <a:cxnLst/>
              <a:rect l="l" t="t" r="r" b="b"/>
              <a:pathLst>
                <a:path w="22860" h="151129">
                  <a:moveTo>
                    <a:pt x="0" y="150698"/>
                  </a:moveTo>
                  <a:lnTo>
                    <a:pt x="22847" y="150698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57A85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5488025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57A75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5463654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56A75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5439282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56A65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5416435" y="3349142"/>
              <a:ext cx="22860" cy="151130"/>
            </a:xfrm>
            <a:custGeom>
              <a:avLst/>
              <a:gdLst/>
              <a:ahLst/>
              <a:cxnLst/>
              <a:rect l="l" t="t" r="r" b="b"/>
              <a:pathLst>
                <a:path w="22860" h="151129">
                  <a:moveTo>
                    <a:pt x="0" y="150698"/>
                  </a:moveTo>
                  <a:lnTo>
                    <a:pt x="22847" y="150698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54A65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5367693" y="3349142"/>
              <a:ext cx="48895" cy="151130"/>
            </a:xfrm>
            <a:custGeom>
              <a:avLst/>
              <a:gdLst/>
              <a:ahLst/>
              <a:cxnLst/>
              <a:rect l="l" t="t" r="r" b="b"/>
              <a:pathLst>
                <a:path w="48895" h="151129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54A65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5343321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53A65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5296103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3A55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5271731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53A5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5224513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2847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52A3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5200142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52A26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5151399" y="3349142"/>
              <a:ext cx="48895" cy="151130"/>
            </a:xfrm>
            <a:custGeom>
              <a:avLst/>
              <a:gdLst/>
              <a:ahLst/>
              <a:cxnLst/>
              <a:rect l="l" t="t" r="r" b="b"/>
              <a:pathLst>
                <a:path w="48895" h="151129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50A26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5104180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FA26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5031067" y="3349142"/>
              <a:ext cx="73660" cy="151130"/>
            </a:xfrm>
            <a:custGeom>
              <a:avLst/>
              <a:gdLst/>
              <a:ahLst/>
              <a:cxnLst/>
              <a:rect l="l" t="t" r="r" b="b"/>
              <a:pathLst>
                <a:path w="73660" h="151129">
                  <a:moveTo>
                    <a:pt x="73113" y="0"/>
                  </a:moveTo>
                  <a:lnTo>
                    <a:pt x="48742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73113" y="150698"/>
                  </a:lnTo>
                  <a:lnTo>
                    <a:pt x="73113" y="0"/>
                  </a:lnTo>
                  <a:close/>
                </a:path>
              </a:pathLst>
            </a:custGeom>
            <a:solidFill>
              <a:srgbClr val="4EA1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4983848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EA06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4935105" y="3349142"/>
              <a:ext cx="48895" cy="151130"/>
            </a:xfrm>
            <a:custGeom>
              <a:avLst/>
              <a:gdLst/>
              <a:ahLst/>
              <a:cxnLst/>
              <a:rect l="l" t="t" r="r" b="b"/>
              <a:pathLst>
                <a:path w="48895" h="151129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4D9E6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4912258" y="3349142"/>
              <a:ext cx="22860" cy="151130"/>
            </a:xfrm>
            <a:custGeom>
              <a:avLst/>
              <a:gdLst/>
              <a:ahLst/>
              <a:cxnLst/>
              <a:rect l="l" t="t" r="r" b="b"/>
              <a:pathLst>
                <a:path w="22860" h="151129">
                  <a:moveTo>
                    <a:pt x="0" y="150698"/>
                  </a:moveTo>
                  <a:lnTo>
                    <a:pt x="22847" y="150698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4B9E6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4887887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4B9D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61"/>
            <p:cNvSpPr/>
            <p:nvPr/>
          </p:nvSpPr>
          <p:spPr>
            <a:xfrm>
              <a:off x="4791925" y="3349142"/>
              <a:ext cx="96520" cy="151130"/>
            </a:xfrm>
            <a:custGeom>
              <a:avLst/>
              <a:gdLst/>
              <a:ahLst/>
              <a:cxnLst/>
              <a:rect l="l" t="t" r="r" b="b"/>
              <a:pathLst>
                <a:path w="96520" h="151129">
                  <a:moveTo>
                    <a:pt x="95961" y="0"/>
                  </a:moveTo>
                  <a:lnTo>
                    <a:pt x="71589" y="0"/>
                  </a:lnTo>
                  <a:lnTo>
                    <a:pt x="47218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7218" y="150698"/>
                  </a:lnTo>
                  <a:lnTo>
                    <a:pt x="71589" y="150698"/>
                  </a:lnTo>
                  <a:lnTo>
                    <a:pt x="95961" y="150698"/>
                  </a:lnTo>
                  <a:lnTo>
                    <a:pt x="95961" y="0"/>
                  </a:lnTo>
                  <a:close/>
                </a:path>
              </a:pathLst>
            </a:custGeom>
            <a:solidFill>
              <a:srgbClr val="4A9D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62"/>
            <p:cNvSpPr/>
            <p:nvPr/>
          </p:nvSpPr>
          <p:spPr>
            <a:xfrm>
              <a:off x="4767554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4A9C6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4720336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2847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99C6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64"/>
            <p:cNvSpPr/>
            <p:nvPr/>
          </p:nvSpPr>
          <p:spPr>
            <a:xfrm>
              <a:off x="4671593" y="3349142"/>
              <a:ext cx="48895" cy="151130"/>
            </a:xfrm>
            <a:custGeom>
              <a:avLst/>
              <a:gdLst/>
              <a:ahLst/>
              <a:cxnLst/>
              <a:rect l="l" t="t" r="r" b="b"/>
              <a:pathLst>
                <a:path w="48895" h="151129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489A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65"/>
            <p:cNvSpPr/>
            <p:nvPr/>
          </p:nvSpPr>
          <p:spPr>
            <a:xfrm>
              <a:off x="4624374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2847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6996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66"/>
            <p:cNvSpPr/>
            <p:nvPr/>
          </p:nvSpPr>
          <p:spPr>
            <a:xfrm>
              <a:off x="4551261" y="3349142"/>
              <a:ext cx="73660" cy="151130"/>
            </a:xfrm>
            <a:custGeom>
              <a:avLst/>
              <a:gdLst/>
              <a:ahLst/>
              <a:cxnLst/>
              <a:rect l="l" t="t" r="r" b="b"/>
              <a:pathLst>
                <a:path w="73660" h="151129">
                  <a:moveTo>
                    <a:pt x="73113" y="0"/>
                  </a:moveTo>
                  <a:lnTo>
                    <a:pt x="48742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73113" y="150698"/>
                  </a:lnTo>
                  <a:lnTo>
                    <a:pt x="73113" y="0"/>
                  </a:lnTo>
                  <a:close/>
                </a:path>
              </a:pathLst>
            </a:custGeom>
            <a:solidFill>
              <a:srgbClr val="45996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67"/>
            <p:cNvSpPr/>
            <p:nvPr/>
          </p:nvSpPr>
          <p:spPr>
            <a:xfrm>
              <a:off x="4504042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45986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" name="object 68"/>
            <p:cNvSpPr/>
            <p:nvPr/>
          </p:nvSpPr>
          <p:spPr>
            <a:xfrm>
              <a:off x="4479670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44986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" name="object 69"/>
            <p:cNvSpPr/>
            <p:nvPr/>
          </p:nvSpPr>
          <p:spPr>
            <a:xfrm>
              <a:off x="4455299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44976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" name="object 70"/>
            <p:cNvSpPr/>
            <p:nvPr/>
          </p:nvSpPr>
          <p:spPr>
            <a:xfrm>
              <a:off x="4432452" y="3349142"/>
              <a:ext cx="22860" cy="151130"/>
            </a:xfrm>
            <a:custGeom>
              <a:avLst/>
              <a:gdLst/>
              <a:ahLst/>
              <a:cxnLst/>
              <a:rect l="l" t="t" r="r" b="b"/>
              <a:pathLst>
                <a:path w="22860" h="151129">
                  <a:moveTo>
                    <a:pt x="0" y="150698"/>
                  </a:moveTo>
                  <a:lnTo>
                    <a:pt x="22847" y="150698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42976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" name="object 71"/>
            <p:cNvSpPr/>
            <p:nvPr/>
          </p:nvSpPr>
          <p:spPr>
            <a:xfrm>
              <a:off x="4408081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42956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" name="object 72"/>
            <p:cNvSpPr/>
            <p:nvPr/>
          </p:nvSpPr>
          <p:spPr>
            <a:xfrm>
              <a:off x="4383709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42956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73"/>
            <p:cNvSpPr/>
            <p:nvPr/>
          </p:nvSpPr>
          <p:spPr>
            <a:xfrm>
              <a:off x="4359338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41956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74"/>
            <p:cNvSpPr/>
            <p:nvPr/>
          </p:nvSpPr>
          <p:spPr>
            <a:xfrm>
              <a:off x="4336491" y="3349142"/>
              <a:ext cx="22860" cy="151130"/>
            </a:xfrm>
            <a:custGeom>
              <a:avLst/>
              <a:gdLst/>
              <a:ahLst/>
              <a:cxnLst/>
              <a:rect l="l" t="t" r="r" b="b"/>
              <a:pathLst>
                <a:path w="22860" h="151129">
                  <a:moveTo>
                    <a:pt x="0" y="150698"/>
                  </a:moveTo>
                  <a:lnTo>
                    <a:pt x="22847" y="150698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41946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" name="object 75"/>
            <p:cNvSpPr/>
            <p:nvPr/>
          </p:nvSpPr>
          <p:spPr>
            <a:xfrm>
              <a:off x="4240530" y="3349142"/>
              <a:ext cx="96520" cy="151130"/>
            </a:xfrm>
            <a:custGeom>
              <a:avLst/>
              <a:gdLst/>
              <a:ahLst/>
              <a:cxnLst/>
              <a:rect l="l" t="t" r="r" b="b"/>
              <a:pathLst>
                <a:path w="96520" h="151129">
                  <a:moveTo>
                    <a:pt x="95961" y="0"/>
                  </a:moveTo>
                  <a:lnTo>
                    <a:pt x="71589" y="0"/>
                  </a:ln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2847" y="150698"/>
                  </a:lnTo>
                  <a:lnTo>
                    <a:pt x="47218" y="150698"/>
                  </a:lnTo>
                  <a:lnTo>
                    <a:pt x="71589" y="150698"/>
                  </a:lnTo>
                  <a:lnTo>
                    <a:pt x="95961" y="150698"/>
                  </a:lnTo>
                  <a:lnTo>
                    <a:pt x="95961" y="0"/>
                  </a:lnTo>
                  <a:close/>
                </a:path>
              </a:pathLst>
            </a:custGeom>
            <a:solidFill>
              <a:srgbClr val="40946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" name="object 76"/>
            <p:cNvSpPr/>
            <p:nvPr/>
          </p:nvSpPr>
          <p:spPr>
            <a:xfrm>
              <a:off x="4191800" y="3349142"/>
              <a:ext cx="48895" cy="151130"/>
            </a:xfrm>
            <a:custGeom>
              <a:avLst/>
              <a:gdLst/>
              <a:ahLst/>
              <a:cxnLst/>
              <a:rect l="l" t="t" r="r" b="b"/>
              <a:pathLst>
                <a:path w="48895" h="151129">
                  <a:moveTo>
                    <a:pt x="48729" y="0"/>
                  </a:moveTo>
                  <a:lnTo>
                    <a:pt x="24358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58" y="150698"/>
                  </a:lnTo>
                  <a:lnTo>
                    <a:pt x="48729" y="150698"/>
                  </a:lnTo>
                  <a:lnTo>
                    <a:pt x="48729" y="0"/>
                  </a:lnTo>
                  <a:close/>
                </a:path>
              </a:pathLst>
            </a:custGeom>
            <a:solidFill>
              <a:srgbClr val="3F937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" name="object 77"/>
            <p:cNvSpPr/>
            <p:nvPr/>
          </p:nvSpPr>
          <p:spPr>
            <a:xfrm>
              <a:off x="4167428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3F917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" name="object 78"/>
            <p:cNvSpPr/>
            <p:nvPr/>
          </p:nvSpPr>
          <p:spPr>
            <a:xfrm>
              <a:off x="4120210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2847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D917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" name="object 79"/>
            <p:cNvSpPr/>
            <p:nvPr/>
          </p:nvSpPr>
          <p:spPr>
            <a:xfrm>
              <a:off x="4095838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3C907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" name="object 80"/>
            <p:cNvSpPr/>
            <p:nvPr/>
          </p:nvSpPr>
          <p:spPr>
            <a:xfrm>
              <a:off x="4071467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3C90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" name="object 81"/>
            <p:cNvSpPr/>
            <p:nvPr/>
          </p:nvSpPr>
          <p:spPr>
            <a:xfrm>
              <a:off x="4024249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2847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C8F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" name="object 82"/>
            <p:cNvSpPr/>
            <p:nvPr/>
          </p:nvSpPr>
          <p:spPr>
            <a:xfrm>
              <a:off x="3975506" y="3349142"/>
              <a:ext cx="48895" cy="151130"/>
            </a:xfrm>
            <a:custGeom>
              <a:avLst/>
              <a:gdLst/>
              <a:ahLst/>
              <a:cxnLst/>
              <a:rect l="l" t="t" r="r" b="b"/>
              <a:pathLst>
                <a:path w="48895" h="151129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3B8F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" name="object 83"/>
            <p:cNvSpPr/>
            <p:nvPr/>
          </p:nvSpPr>
          <p:spPr>
            <a:xfrm>
              <a:off x="3951135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3B8F7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" name="object 84"/>
            <p:cNvSpPr/>
            <p:nvPr/>
          </p:nvSpPr>
          <p:spPr>
            <a:xfrm>
              <a:off x="3928287" y="3349142"/>
              <a:ext cx="22860" cy="151130"/>
            </a:xfrm>
            <a:custGeom>
              <a:avLst/>
              <a:gdLst/>
              <a:ahLst/>
              <a:cxnLst/>
              <a:rect l="l" t="t" r="r" b="b"/>
              <a:pathLst>
                <a:path w="22860" h="151129">
                  <a:moveTo>
                    <a:pt x="0" y="150698"/>
                  </a:moveTo>
                  <a:lnTo>
                    <a:pt x="22847" y="150698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3A8E7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" name="object 85"/>
            <p:cNvSpPr/>
            <p:nvPr/>
          </p:nvSpPr>
          <p:spPr>
            <a:xfrm>
              <a:off x="3903916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3A8E7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6" name="object 86"/>
            <p:cNvSpPr/>
            <p:nvPr/>
          </p:nvSpPr>
          <p:spPr>
            <a:xfrm>
              <a:off x="3879545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388E7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7" name="object 87"/>
            <p:cNvSpPr/>
            <p:nvPr/>
          </p:nvSpPr>
          <p:spPr>
            <a:xfrm>
              <a:off x="3855173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388C7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" name="object 88"/>
            <p:cNvSpPr/>
            <p:nvPr/>
          </p:nvSpPr>
          <p:spPr>
            <a:xfrm>
              <a:off x="3832326" y="3349142"/>
              <a:ext cx="22860" cy="151130"/>
            </a:xfrm>
            <a:custGeom>
              <a:avLst/>
              <a:gdLst/>
              <a:ahLst/>
              <a:cxnLst/>
              <a:rect l="l" t="t" r="r" b="b"/>
              <a:pathLst>
                <a:path w="22860" h="151129">
                  <a:moveTo>
                    <a:pt x="0" y="150698"/>
                  </a:moveTo>
                  <a:lnTo>
                    <a:pt x="22847" y="150698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378C7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9" name="object 89"/>
            <p:cNvSpPr/>
            <p:nvPr/>
          </p:nvSpPr>
          <p:spPr>
            <a:xfrm>
              <a:off x="3783584" y="3349142"/>
              <a:ext cx="48895" cy="151130"/>
            </a:xfrm>
            <a:custGeom>
              <a:avLst/>
              <a:gdLst/>
              <a:ahLst/>
              <a:cxnLst/>
              <a:rect l="l" t="t" r="r" b="b"/>
              <a:pathLst>
                <a:path w="48895" h="151129">
                  <a:moveTo>
                    <a:pt x="48742" y="0"/>
                  </a:moveTo>
                  <a:lnTo>
                    <a:pt x="24371" y="0"/>
                  </a:lnTo>
                  <a:lnTo>
                    <a:pt x="12179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12179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378B7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0" name="object 90"/>
            <p:cNvSpPr/>
            <p:nvPr/>
          </p:nvSpPr>
          <p:spPr>
            <a:xfrm>
              <a:off x="3736365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2847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78B7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" name="object 91"/>
            <p:cNvSpPr/>
            <p:nvPr/>
          </p:nvSpPr>
          <p:spPr>
            <a:xfrm>
              <a:off x="3711994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368B7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2" name="object 92"/>
            <p:cNvSpPr/>
            <p:nvPr/>
          </p:nvSpPr>
          <p:spPr>
            <a:xfrm>
              <a:off x="3687622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368A7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3" name="object 93"/>
            <p:cNvSpPr/>
            <p:nvPr/>
          </p:nvSpPr>
          <p:spPr>
            <a:xfrm>
              <a:off x="3663251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348A7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4" name="object 94"/>
            <p:cNvSpPr/>
            <p:nvPr/>
          </p:nvSpPr>
          <p:spPr>
            <a:xfrm>
              <a:off x="3640404" y="3349142"/>
              <a:ext cx="22860" cy="151130"/>
            </a:xfrm>
            <a:custGeom>
              <a:avLst/>
              <a:gdLst/>
              <a:ahLst/>
              <a:cxnLst/>
              <a:rect l="l" t="t" r="r" b="b"/>
              <a:pathLst>
                <a:path w="22860" h="151129">
                  <a:moveTo>
                    <a:pt x="0" y="150698"/>
                  </a:moveTo>
                  <a:lnTo>
                    <a:pt x="22847" y="150698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348A7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5" name="object 95"/>
            <p:cNvSpPr/>
            <p:nvPr/>
          </p:nvSpPr>
          <p:spPr>
            <a:xfrm>
              <a:off x="3616032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33897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6" name="object 96"/>
            <p:cNvSpPr/>
            <p:nvPr/>
          </p:nvSpPr>
          <p:spPr>
            <a:xfrm>
              <a:off x="3591661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33897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7" name="object 97"/>
            <p:cNvSpPr/>
            <p:nvPr/>
          </p:nvSpPr>
          <p:spPr>
            <a:xfrm>
              <a:off x="3544443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2847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3877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" name="object 98"/>
            <p:cNvSpPr/>
            <p:nvPr/>
          </p:nvSpPr>
          <p:spPr>
            <a:xfrm>
              <a:off x="3520071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3387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9" name="object 99"/>
            <p:cNvSpPr/>
            <p:nvPr/>
          </p:nvSpPr>
          <p:spPr>
            <a:xfrm>
              <a:off x="3495700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3286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0" name="object 100"/>
            <p:cNvSpPr/>
            <p:nvPr/>
          </p:nvSpPr>
          <p:spPr>
            <a:xfrm>
              <a:off x="3471329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32867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1" name="object 101"/>
            <p:cNvSpPr/>
            <p:nvPr/>
          </p:nvSpPr>
          <p:spPr>
            <a:xfrm>
              <a:off x="3424110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31867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2" name="object 102"/>
            <p:cNvSpPr/>
            <p:nvPr/>
          </p:nvSpPr>
          <p:spPr>
            <a:xfrm>
              <a:off x="3399739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2F867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3" name="object 103"/>
            <p:cNvSpPr/>
            <p:nvPr/>
          </p:nvSpPr>
          <p:spPr>
            <a:xfrm>
              <a:off x="3350996" y="3349142"/>
              <a:ext cx="48895" cy="151130"/>
            </a:xfrm>
            <a:custGeom>
              <a:avLst/>
              <a:gdLst/>
              <a:ahLst/>
              <a:cxnLst/>
              <a:rect l="l" t="t" r="r" b="b"/>
              <a:pathLst>
                <a:path w="48895" h="151129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2F857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4" name="object 104"/>
            <p:cNvSpPr/>
            <p:nvPr/>
          </p:nvSpPr>
          <p:spPr>
            <a:xfrm>
              <a:off x="3303778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E837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5" name="object 105"/>
            <p:cNvSpPr/>
            <p:nvPr/>
          </p:nvSpPr>
          <p:spPr>
            <a:xfrm>
              <a:off x="3279406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2E83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6" name="object 106"/>
            <p:cNvSpPr/>
            <p:nvPr/>
          </p:nvSpPr>
          <p:spPr>
            <a:xfrm>
              <a:off x="3255035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2E82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7" name="object 107"/>
            <p:cNvSpPr/>
            <p:nvPr/>
          </p:nvSpPr>
          <p:spPr>
            <a:xfrm>
              <a:off x="3232188" y="3349142"/>
              <a:ext cx="22860" cy="151130"/>
            </a:xfrm>
            <a:custGeom>
              <a:avLst/>
              <a:gdLst/>
              <a:ahLst/>
              <a:cxnLst/>
              <a:rect l="l" t="t" r="r" b="b"/>
              <a:pathLst>
                <a:path w="22860" h="151129">
                  <a:moveTo>
                    <a:pt x="0" y="150698"/>
                  </a:moveTo>
                  <a:lnTo>
                    <a:pt x="22847" y="150698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2D82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8" name="object 108"/>
            <p:cNvSpPr/>
            <p:nvPr/>
          </p:nvSpPr>
          <p:spPr>
            <a:xfrm>
              <a:off x="3207816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2D818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" name="object 109"/>
            <p:cNvSpPr/>
            <p:nvPr/>
          </p:nvSpPr>
          <p:spPr>
            <a:xfrm>
              <a:off x="3136227" y="3349142"/>
              <a:ext cx="71755" cy="151130"/>
            </a:xfrm>
            <a:custGeom>
              <a:avLst/>
              <a:gdLst/>
              <a:ahLst/>
              <a:cxnLst/>
              <a:rect l="l" t="t" r="r" b="b"/>
              <a:pathLst>
                <a:path w="71755" h="151129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2847" y="150698"/>
                  </a:lnTo>
                  <a:lnTo>
                    <a:pt x="47218" y="150698"/>
                  </a:lnTo>
                  <a:lnTo>
                    <a:pt x="71589" y="150698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2B818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0" name="object 110"/>
            <p:cNvSpPr/>
            <p:nvPr/>
          </p:nvSpPr>
          <p:spPr>
            <a:xfrm>
              <a:off x="3111855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2A818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1" name="object 111"/>
            <p:cNvSpPr/>
            <p:nvPr/>
          </p:nvSpPr>
          <p:spPr>
            <a:xfrm>
              <a:off x="3087484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2A80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2" name="object 112"/>
            <p:cNvSpPr/>
            <p:nvPr/>
          </p:nvSpPr>
          <p:spPr>
            <a:xfrm>
              <a:off x="3040265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2847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980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3" name="object 113"/>
            <p:cNvSpPr/>
            <p:nvPr/>
          </p:nvSpPr>
          <p:spPr>
            <a:xfrm>
              <a:off x="2991523" y="3349142"/>
              <a:ext cx="48895" cy="151130"/>
            </a:xfrm>
            <a:custGeom>
              <a:avLst/>
              <a:gdLst/>
              <a:ahLst/>
              <a:cxnLst/>
              <a:rect l="l" t="t" r="r" b="b"/>
              <a:pathLst>
                <a:path w="48894" h="151129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297E8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4" name="object 114"/>
            <p:cNvSpPr/>
            <p:nvPr/>
          </p:nvSpPr>
          <p:spPr>
            <a:xfrm>
              <a:off x="2967151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297D8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5" name="object 115"/>
            <p:cNvSpPr/>
            <p:nvPr/>
          </p:nvSpPr>
          <p:spPr>
            <a:xfrm>
              <a:off x="2919933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87D8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6" name="object 116"/>
            <p:cNvSpPr/>
            <p:nvPr/>
          </p:nvSpPr>
          <p:spPr>
            <a:xfrm>
              <a:off x="2871190" y="3349142"/>
              <a:ext cx="48895" cy="151130"/>
            </a:xfrm>
            <a:custGeom>
              <a:avLst/>
              <a:gdLst/>
              <a:ahLst/>
              <a:cxnLst/>
              <a:rect l="l" t="t" r="r" b="b"/>
              <a:pathLst>
                <a:path w="48894" h="151129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267D8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7" name="object 117"/>
            <p:cNvSpPr/>
            <p:nvPr/>
          </p:nvSpPr>
          <p:spPr>
            <a:xfrm>
              <a:off x="2799600" y="3349142"/>
              <a:ext cx="71755" cy="151130"/>
            </a:xfrm>
            <a:custGeom>
              <a:avLst/>
              <a:gdLst/>
              <a:ahLst/>
              <a:cxnLst/>
              <a:rect l="l" t="t" r="r" b="b"/>
              <a:pathLst>
                <a:path w="71755" h="151129">
                  <a:moveTo>
                    <a:pt x="71589" y="0"/>
                  </a:moveTo>
                  <a:lnTo>
                    <a:pt x="48742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71589" y="150698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257C8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8" name="object 118"/>
            <p:cNvSpPr/>
            <p:nvPr/>
          </p:nvSpPr>
          <p:spPr>
            <a:xfrm>
              <a:off x="2752382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2847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57B8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9" name="object 119"/>
            <p:cNvSpPr/>
            <p:nvPr/>
          </p:nvSpPr>
          <p:spPr>
            <a:xfrm>
              <a:off x="2728010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247B8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0" name="object 120"/>
            <p:cNvSpPr/>
            <p:nvPr/>
          </p:nvSpPr>
          <p:spPr>
            <a:xfrm>
              <a:off x="2703652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58" y="150698"/>
                  </a:lnTo>
                  <a:lnTo>
                    <a:pt x="24358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24798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1" name="object 121"/>
            <p:cNvSpPr/>
            <p:nvPr/>
          </p:nvSpPr>
          <p:spPr>
            <a:xfrm>
              <a:off x="2679280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23798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2" name="object 122"/>
            <p:cNvSpPr/>
            <p:nvPr/>
          </p:nvSpPr>
          <p:spPr>
            <a:xfrm>
              <a:off x="2656433" y="3349142"/>
              <a:ext cx="22860" cy="151130"/>
            </a:xfrm>
            <a:custGeom>
              <a:avLst/>
              <a:gdLst/>
              <a:ahLst/>
              <a:cxnLst/>
              <a:rect l="l" t="t" r="r" b="b"/>
              <a:pathLst>
                <a:path w="22860" h="151129">
                  <a:moveTo>
                    <a:pt x="0" y="150698"/>
                  </a:moveTo>
                  <a:lnTo>
                    <a:pt x="22847" y="150698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23788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3" name="object 123"/>
            <p:cNvSpPr/>
            <p:nvPr/>
          </p:nvSpPr>
          <p:spPr>
            <a:xfrm>
              <a:off x="2607691" y="3349142"/>
              <a:ext cx="48895" cy="151130"/>
            </a:xfrm>
            <a:custGeom>
              <a:avLst/>
              <a:gdLst/>
              <a:ahLst/>
              <a:cxnLst/>
              <a:rect l="l" t="t" r="r" b="b"/>
              <a:pathLst>
                <a:path w="48894" h="151129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21788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4" name="object 124"/>
            <p:cNvSpPr/>
            <p:nvPr/>
          </p:nvSpPr>
          <p:spPr>
            <a:xfrm>
              <a:off x="2560472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2847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20788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5" name="object 125"/>
            <p:cNvSpPr/>
            <p:nvPr/>
          </p:nvSpPr>
          <p:spPr>
            <a:xfrm>
              <a:off x="2487358" y="3349142"/>
              <a:ext cx="73660" cy="151130"/>
            </a:xfrm>
            <a:custGeom>
              <a:avLst/>
              <a:gdLst/>
              <a:ahLst/>
              <a:cxnLst/>
              <a:rect l="l" t="t" r="r" b="b"/>
              <a:pathLst>
                <a:path w="73660" h="151129">
                  <a:moveTo>
                    <a:pt x="73113" y="0"/>
                  </a:moveTo>
                  <a:lnTo>
                    <a:pt x="48742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73113" y="150698"/>
                  </a:lnTo>
                  <a:lnTo>
                    <a:pt x="73113" y="0"/>
                  </a:lnTo>
                  <a:close/>
                </a:path>
              </a:pathLst>
            </a:custGeom>
            <a:solidFill>
              <a:srgbClr val="20778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6" name="object 126"/>
            <p:cNvSpPr/>
            <p:nvPr/>
          </p:nvSpPr>
          <p:spPr>
            <a:xfrm>
              <a:off x="2440140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2847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F758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7" name="object 127"/>
            <p:cNvSpPr/>
            <p:nvPr/>
          </p:nvSpPr>
          <p:spPr>
            <a:xfrm>
              <a:off x="2415768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1D748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8" name="object 128"/>
            <p:cNvSpPr/>
            <p:nvPr/>
          </p:nvSpPr>
          <p:spPr>
            <a:xfrm>
              <a:off x="2391397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1D748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9" name="object 129"/>
            <p:cNvSpPr/>
            <p:nvPr/>
          </p:nvSpPr>
          <p:spPr>
            <a:xfrm>
              <a:off x="2367025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1C748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0" name="object 130"/>
            <p:cNvSpPr/>
            <p:nvPr/>
          </p:nvSpPr>
          <p:spPr>
            <a:xfrm>
              <a:off x="2319807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C73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1" name="object 131"/>
            <p:cNvSpPr/>
            <p:nvPr/>
          </p:nvSpPr>
          <p:spPr>
            <a:xfrm>
              <a:off x="2248217" y="3349142"/>
              <a:ext cx="71755" cy="151130"/>
            </a:xfrm>
            <a:custGeom>
              <a:avLst/>
              <a:gdLst/>
              <a:ahLst/>
              <a:cxnLst/>
              <a:rect l="l" t="t" r="r" b="b"/>
              <a:pathLst>
                <a:path w="71755" h="151129">
                  <a:moveTo>
                    <a:pt x="71589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2847" y="150698"/>
                  </a:lnTo>
                  <a:lnTo>
                    <a:pt x="47218" y="150698"/>
                  </a:lnTo>
                  <a:lnTo>
                    <a:pt x="71589" y="150698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1B73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2" name="object 132"/>
            <p:cNvSpPr/>
            <p:nvPr/>
          </p:nvSpPr>
          <p:spPr>
            <a:xfrm>
              <a:off x="2223846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1B729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3" name="object 133"/>
            <p:cNvSpPr/>
            <p:nvPr/>
          </p:nvSpPr>
          <p:spPr>
            <a:xfrm>
              <a:off x="2199474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1A729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4" name="object 134"/>
            <p:cNvSpPr/>
            <p:nvPr/>
          </p:nvSpPr>
          <p:spPr>
            <a:xfrm>
              <a:off x="2175103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1A709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5" name="object 135"/>
            <p:cNvSpPr/>
            <p:nvPr/>
          </p:nvSpPr>
          <p:spPr>
            <a:xfrm>
              <a:off x="2152256" y="3349142"/>
              <a:ext cx="22860" cy="151130"/>
            </a:xfrm>
            <a:custGeom>
              <a:avLst/>
              <a:gdLst/>
              <a:ahLst/>
              <a:cxnLst/>
              <a:rect l="l" t="t" r="r" b="b"/>
              <a:pathLst>
                <a:path w="22860" h="151129">
                  <a:moveTo>
                    <a:pt x="0" y="150698"/>
                  </a:moveTo>
                  <a:lnTo>
                    <a:pt x="22847" y="150698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1A709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6" name="object 136"/>
            <p:cNvSpPr/>
            <p:nvPr/>
          </p:nvSpPr>
          <p:spPr>
            <a:xfrm>
              <a:off x="2127884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18709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7" name="object 137"/>
            <p:cNvSpPr/>
            <p:nvPr/>
          </p:nvSpPr>
          <p:spPr>
            <a:xfrm>
              <a:off x="2103513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186F9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8" name="object 138"/>
            <p:cNvSpPr/>
            <p:nvPr/>
          </p:nvSpPr>
          <p:spPr>
            <a:xfrm>
              <a:off x="2056295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2847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76F9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9" name="object 139"/>
            <p:cNvSpPr/>
            <p:nvPr/>
          </p:nvSpPr>
          <p:spPr>
            <a:xfrm>
              <a:off x="2007552" y="3349142"/>
              <a:ext cx="48895" cy="151130"/>
            </a:xfrm>
            <a:custGeom>
              <a:avLst/>
              <a:gdLst/>
              <a:ahLst/>
              <a:cxnLst/>
              <a:rect l="l" t="t" r="r" b="b"/>
              <a:pathLst>
                <a:path w="48894" h="151129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176F9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0" name="object 140"/>
            <p:cNvSpPr/>
            <p:nvPr/>
          </p:nvSpPr>
          <p:spPr>
            <a:xfrm>
              <a:off x="1960333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2847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66E9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1" name="object 141"/>
            <p:cNvSpPr/>
            <p:nvPr/>
          </p:nvSpPr>
          <p:spPr>
            <a:xfrm>
              <a:off x="1935962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166D9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2" name="object 142"/>
            <p:cNvSpPr/>
            <p:nvPr/>
          </p:nvSpPr>
          <p:spPr>
            <a:xfrm>
              <a:off x="1887220" y="3349142"/>
              <a:ext cx="48895" cy="151130"/>
            </a:xfrm>
            <a:custGeom>
              <a:avLst/>
              <a:gdLst/>
              <a:ahLst/>
              <a:cxnLst/>
              <a:rect l="l" t="t" r="r" b="b"/>
              <a:pathLst>
                <a:path w="48894" h="151129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156D9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3" name="object 143"/>
            <p:cNvSpPr/>
            <p:nvPr/>
          </p:nvSpPr>
          <p:spPr>
            <a:xfrm>
              <a:off x="1864372" y="3349142"/>
              <a:ext cx="22860" cy="151130"/>
            </a:xfrm>
            <a:custGeom>
              <a:avLst/>
              <a:gdLst/>
              <a:ahLst/>
              <a:cxnLst/>
              <a:rect l="l" t="t" r="r" b="b"/>
              <a:pathLst>
                <a:path w="22860" h="151129">
                  <a:moveTo>
                    <a:pt x="0" y="150698"/>
                  </a:moveTo>
                  <a:lnTo>
                    <a:pt x="22847" y="150698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136B9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4" name="object 144"/>
            <p:cNvSpPr/>
            <p:nvPr/>
          </p:nvSpPr>
          <p:spPr>
            <a:xfrm>
              <a:off x="1840001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136B9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5" name="object 145"/>
            <p:cNvSpPr/>
            <p:nvPr/>
          </p:nvSpPr>
          <p:spPr>
            <a:xfrm>
              <a:off x="1815630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126A9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6" name="object 146"/>
            <p:cNvSpPr/>
            <p:nvPr/>
          </p:nvSpPr>
          <p:spPr>
            <a:xfrm>
              <a:off x="1744040" y="3349142"/>
              <a:ext cx="71755" cy="151130"/>
            </a:xfrm>
            <a:custGeom>
              <a:avLst/>
              <a:gdLst/>
              <a:ahLst/>
              <a:cxnLst/>
              <a:rect l="l" t="t" r="r" b="b"/>
              <a:pathLst>
                <a:path w="71755" h="151129">
                  <a:moveTo>
                    <a:pt x="71589" y="0"/>
                  </a:moveTo>
                  <a:lnTo>
                    <a:pt x="47218" y="0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7218" y="150698"/>
                  </a:lnTo>
                  <a:lnTo>
                    <a:pt x="71589" y="150698"/>
                  </a:lnTo>
                  <a:lnTo>
                    <a:pt x="71589" y="0"/>
                  </a:lnTo>
                  <a:close/>
                </a:path>
              </a:pathLst>
            </a:custGeom>
            <a:solidFill>
              <a:srgbClr val="126A9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7" name="object 147"/>
            <p:cNvSpPr/>
            <p:nvPr/>
          </p:nvSpPr>
          <p:spPr>
            <a:xfrm>
              <a:off x="1719668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126A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8" name="object 148"/>
            <p:cNvSpPr/>
            <p:nvPr/>
          </p:nvSpPr>
          <p:spPr>
            <a:xfrm>
              <a:off x="1672450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2847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1169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9" name="object 149"/>
            <p:cNvSpPr/>
            <p:nvPr/>
          </p:nvSpPr>
          <p:spPr>
            <a:xfrm>
              <a:off x="1648079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0F69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0" name="object 150"/>
            <p:cNvSpPr/>
            <p:nvPr/>
          </p:nvSpPr>
          <p:spPr>
            <a:xfrm>
              <a:off x="1623707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4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0F67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1" name="object 151"/>
            <p:cNvSpPr/>
            <p:nvPr/>
          </p:nvSpPr>
          <p:spPr>
            <a:xfrm>
              <a:off x="1599336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5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0E679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2" name="object 152"/>
            <p:cNvSpPr/>
            <p:nvPr/>
          </p:nvSpPr>
          <p:spPr>
            <a:xfrm>
              <a:off x="1574965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5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0E669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3" name="object 153"/>
            <p:cNvSpPr/>
            <p:nvPr/>
          </p:nvSpPr>
          <p:spPr>
            <a:xfrm>
              <a:off x="1552117" y="3349142"/>
              <a:ext cx="22860" cy="151130"/>
            </a:xfrm>
            <a:custGeom>
              <a:avLst/>
              <a:gdLst/>
              <a:ahLst/>
              <a:cxnLst/>
              <a:rect l="l" t="t" r="r" b="b"/>
              <a:pathLst>
                <a:path w="22859" h="151129">
                  <a:moveTo>
                    <a:pt x="0" y="150698"/>
                  </a:moveTo>
                  <a:lnTo>
                    <a:pt x="22847" y="150698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0D669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4" name="object 154"/>
            <p:cNvSpPr/>
            <p:nvPr/>
          </p:nvSpPr>
          <p:spPr>
            <a:xfrm>
              <a:off x="1503375" y="3349142"/>
              <a:ext cx="48895" cy="151130"/>
            </a:xfrm>
            <a:custGeom>
              <a:avLst/>
              <a:gdLst/>
              <a:ahLst/>
              <a:cxnLst/>
              <a:rect l="l" t="t" r="r" b="b"/>
              <a:pathLst>
                <a:path w="48894" h="151129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0D669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5" name="object 155"/>
            <p:cNvSpPr/>
            <p:nvPr/>
          </p:nvSpPr>
          <p:spPr>
            <a:xfrm>
              <a:off x="1479003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5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0D66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6" name="object 156"/>
            <p:cNvSpPr/>
            <p:nvPr/>
          </p:nvSpPr>
          <p:spPr>
            <a:xfrm>
              <a:off x="1456156" y="3349142"/>
              <a:ext cx="22860" cy="151130"/>
            </a:xfrm>
            <a:custGeom>
              <a:avLst/>
              <a:gdLst/>
              <a:ahLst/>
              <a:cxnLst/>
              <a:rect l="l" t="t" r="r" b="b"/>
              <a:pathLst>
                <a:path w="22859" h="151129">
                  <a:moveTo>
                    <a:pt x="0" y="150698"/>
                  </a:moveTo>
                  <a:lnTo>
                    <a:pt x="22847" y="150698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0D65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7" name="object 157"/>
            <p:cNvSpPr/>
            <p:nvPr/>
          </p:nvSpPr>
          <p:spPr>
            <a:xfrm>
              <a:off x="1407414" y="3349142"/>
              <a:ext cx="48895" cy="151130"/>
            </a:xfrm>
            <a:custGeom>
              <a:avLst/>
              <a:gdLst/>
              <a:ahLst/>
              <a:cxnLst/>
              <a:rect l="l" t="t" r="r" b="b"/>
              <a:pathLst>
                <a:path w="48894" h="151129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0C65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8" name="object 158"/>
            <p:cNvSpPr/>
            <p:nvPr/>
          </p:nvSpPr>
          <p:spPr>
            <a:xfrm>
              <a:off x="1360195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2847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A64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9" name="object 159"/>
            <p:cNvSpPr/>
            <p:nvPr/>
          </p:nvSpPr>
          <p:spPr>
            <a:xfrm>
              <a:off x="1335824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5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0A629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0" name="object 160"/>
            <p:cNvSpPr/>
            <p:nvPr/>
          </p:nvSpPr>
          <p:spPr>
            <a:xfrm>
              <a:off x="1311452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5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09629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1" name="object 161"/>
            <p:cNvSpPr/>
            <p:nvPr/>
          </p:nvSpPr>
          <p:spPr>
            <a:xfrm>
              <a:off x="1287081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5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0962A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2" name="object 162"/>
            <p:cNvSpPr/>
            <p:nvPr/>
          </p:nvSpPr>
          <p:spPr>
            <a:xfrm>
              <a:off x="1239862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961A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3" name="object 163"/>
            <p:cNvSpPr/>
            <p:nvPr/>
          </p:nvSpPr>
          <p:spPr>
            <a:xfrm>
              <a:off x="1191133" y="3349142"/>
              <a:ext cx="48895" cy="151130"/>
            </a:xfrm>
            <a:custGeom>
              <a:avLst/>
              <a:gdLst/>
              <a:ahLst/>
              <a:cxnLst/>
              <a:rect l="l" t="t" r="r" b="b"/>
              <a:pathLst>
                <a:path w="48894" h="151129">
                  <a:moveTo>
                    <a:pt x="48729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29" y="150698"/>
                  </a:lnTo>
                  <a:lnTo>
                    <a:pt x="48729" y="0"/>
                  </a:lnTo>
                  <a:close/>
                </a:path>
              </a:pathLst>
            </a:custGeom>
            <a:solidFill>
              <a:srgbClr val="0861A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4" name="object 164"/>
            <p:cNvSpPr/>
            <p:nvPr/>
          </p:nvSpPr>
          <p:spPr>
            <a:xfrm>
              <a:off x="1168285" y="3349142"/>
              <a:ext cx="22860" cy="151130"/>
            </a:xfrm>
            <a:custGeom>
              <a:avLst/>
              <a:gdLst/>
              <a:ahLst/>
              <a:cxnLst/>
              <a:rect l="l" t="t" r="r" b="b"/>
              <a:pathLst>
                <a:path w="22859" h="151129">
                  <a:moveTo>
                    <a:pt x="0" y="150698"/>
                  </a:moveTo>
                  <a:lnTo>
                    <a:pt x="22847" y="150698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0761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5" name="object 165"/>
            <p:cNvSpPr/>
            <p:nvPr/>
          </p:nvSpPr>
          <p:spPr>
            <a:xfrm>
              <a:off x="1119543" y="3349142"/>
              <a:ext cx="48895" cy="151130"/>
            </a:xfrm>
            <a:custGeom>
              <a:avLst/>
              <a:gdLst/>
              <a:ahLst/>
              <a:cxnLst/>
              <a:rect l="l" t="t" r="r" b="b"/>
              <a:pathLst>
                <a:path w="48894" h="151129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0760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6" name="object 166"/>
            <p:cNvSpPr/>
            <p:nvPr/>
          </p:nvSpPr>
          <p:spPr>
            <a:xfrm>
              <a:off x="1072324" y="3349142"/>
              <a:ext cx="47625" cy="151130"/>
            </a:xfrm>
            <a:custGeom>
              <a:avLst/>
              <a:gdLst/>
              <a:ahLst/>
              <a:cxnLst/>
              <a:rect l="l" t="t" r="r" b="b"/>
              <a:pathLst>
                <a:path w="47625" h="151129">
                  <a:moveTo>
                    <a:pt x="47218" y="0"/>
                  </a:move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2847" y="150698"/>
                  </a:lnTo>
                  <a:lnTo>
                    <a:pt x="47218" y="150698"/>
                  </a:lnTo>
                  <a:lnTo>
                    <a:pt x="47218" y="0"/>
                  </a:lnTo>
                  <a:close/>
                </a:path>
              </a:pathLst>
            </a:custGeom>
            <a:solidFill>
              <a:srgbClr val="055E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7" name="object 167"/>
            <p:cNvSpPr/>
            <p:nvPr/>
          </p:nvSpPr>
          <p:spPr>
            <a:xfrm>
              <a:off x="1047953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5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045E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8" name="object 168"/>
            <p:cNvSpPr/>
            <p:nvPr/>
          </p:nvSpPr>
          <p:spPr>
            <a:xfrm>
              <a:off x="999210" y="3349142"/>
              <a:ext cx="48895" cy="151130"/>
            </a:xfrm>
            <a:custGeom>
              <a:avLst/>
              <a:gdLst/>
              <a:ahLst/>
              <a:cxnLst/>
              <a:rect l="l" t="t" r="r" b="b"/>
              <a:pathLst>
                <a:path w="48894" h="151129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045DA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9" name="object 169"/>
            <p:cNvSpPr/>
            <p:nvPr/>
          </p:nvSpPr>
          <p:spPr>
            <a:xfrm>
              <a:off x="976363" y="3349142"/>
              <a:ext cx="22860" cy="151130"/>
            </a:xfrm>
            <a:custGeom>
              <a:avLst/>
              <a:gdLst/>
              <a:ahLst/>
              <a:cxnLst/>
              <a:rect l="l" t="t" r="r" b="b"/>
              <a:pathLst>
                <a:path w="22859" h="151129">
                  <a:moveTo>
                    <a:pt x="0" y="150698"/>
                  </a:moveTo>
                  <a:lnTo>
                    <a:pt x="22847" y="150698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045CA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0" name="object 170"/>
            <p:cNvSpPr/>
            <p:nvPr/>
          </p:nvSpPr>
          <p:spPr>
            <a:xfrm>
              <a:off x="927620" y="3349142"/>
              <a:ext cx="48895" cy="151130"/>
            </a:xfrm>
            <a:custGeom>
              <a:avLst/>
              <a:gdLst/>
              <a:ahLst/>
              <a:cxnLst/>
              <a:rect l="l" t="t" r="r" b="b"/>
              <a:pathLst>
                <a:path w="48894" h="151129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035CA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1" name="object 171"/>
            <p:cNvSpPr/>
            <p:nvPr/>
          </p:nvSpPr>
          <p:spPr>
            <a:xfrm>
              <a:off x="903249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5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035C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2" name="object 172"/>
            <p:cNvSpPr/>
            <p:nvPr/>
          </p:nvSpPr>
          <p:spPr>
            <a:xfrm>
              <a:off x="880402" y="3349142"/>
              <a:ext cx="22860" cy="151130"/>
            </a:xfrm>
            <a:custGeom>
              <a:avLst/>
              <a:gdLst/>
              <a:ahLst/>
              <a:cxnLst/>
              <a:rect l="l" t="t" r="r" b="b"/>
              <a:pathLst>
                <a:path w="22859" h="151129">
                  <a:moveTo>
                    <a:pt x="0" y="150698"/>
                  </a:moveTo>
                  <a:lnTo>
                    <a:pt x="22847" y="150698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015C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3" name="object 173"/>
            <p:cNvSpPr/>
            <p:nvPr/>
          </p:nvSpPr>
          <p:spPr>
            <a:xfrm>
              <a:off x="856030" y="3349142"/>
              <a:ext cx="24765" cy="151130"/>
            </a:xfrm>
            <a:custGeom>
              <a:avLst/>
              <a:gdLst/>
              <a:ahLst/>
              <a:cxnLst/>
              <a:rect l="l" t="t" r="r" b="b"/>
              <a:pathLst>
                <a:path w="24765" h="151129">
                  <a:moveTo>
                    <a:pt x="0" y="150698"/>
                  </a:moveTo>
                  <a:lnTo>
                    <a:pt x="24371" y="150698"/>
                  </a:ln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close/>
                </a:path>
              </a:pathLst>
            </a:custGeom>
            <a:solidFill>
              <a:srgbClr val="015B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4" name="object 174"/>
            <p:cNvSpPr/>
            <p:nvPr/>
          </p:nvSpPr>
          <p:spPr>
            <a:xfrm>
              <a:off x="807288" y="3349142"/>
              <a:ext cx="48895" cy="151130"/>
            </a:xfrm>
            <a:custGeom>
              <a:avLst/>
              <a:gdLst/>
              <a:ahLst/>
              <a:cxnLst/>
              <a:rect l="l" t="t" r="r" b="b"/>
              <a:pathLst>
                <a:path w="48894" h="151129">
                  <a:moveTo>
                    <a:pt x="48742" y="0"/>
                  </a:moveTo>
                  <a:lnTo>
                    <a:pt x="24371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4371" y="150698"/>
                  </a:lnTo>
                  <a:lnTo>
                    <a:pt x="48742" y="150698"/>
                  </a:lnTo>
                  <a:lnTo>
                    <a:pt x="48742" y="0"/>
                  </a:lnTo>
                  <a:close/>
                </a:path>
              </a:pathLst>
            </a:custGeom>
            <a:solidFill>
              <a:srgbClr val="005B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5" name="object 175"/>
            <p:cNvSpPr/>
            <p:nvPr/>
          </p:nvSpPr>
          <p:spPr>
            <a:xfrm>
              <a:off x="737222" y="3349142"/>
              <a:ext cx="70485" cy="151130"/>
            </a:xfrm>
            <a:custGeom>
              <a:avLst/>
              <a:gdLst/>
              <a:ahLst/>
              <a:cxnLst/>
              <a:rect l="l" t="t" r="r" b="b"/>
              <a:pathLst>
                <a:path w="70484" h="151129">
                  <a:moveTo>
                    <a:pt x="70065" y="0"/>
                  </a:moveTo>
                  <a:lnTo>
                    <a:pt x="47218" y="0"/>
                  </a:lnTo>
                  <a:lnTo>
                    <a:pt x="22847" y="0"/>
                  </a:lnTo>
                  <a:lnTo>
                    <a:pt x="0" y="0"/>
                  </a:lnTo>
                  <a:lnTo>
                    <a:pt x="0" y="150698"/>
                  </a:lnTo>
                  <a:lnTo>
                    <a:pt x="22847" y="150698"/>
                  </a:lnTo>
                  <a:lnTo>
                    <a:pt x="47218" y="150698"/>
                  </a:lnTo>
                  <a:lnTo>
                    <a:pt x="70065" y="150698"/>
                  </a:lnTo>
                  <a:lnTo>
                    <a:pt x="70065" y="0"/>
                  </a:lnTo>
                  <a:close/>
                </a:path>
              </a:pathLst>
            </a:custGeom>
            <a:solidFill>
              <a:srgbClr val="0059A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6" name="object 176"/>
          <p:cNvSpPr txBox="1"/>
          <p:nvPr/>
        </p:nvSpPr>
        <p:spPr>
          <a:xfrm>
            <a:off x="3210560" y="5458459"/>
            <a:ext cx="113792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latin typeface="HY견고딕"/>
                <a:cs typeface="HY견고딕"/>
              </a:rPr>
              <a:t>2024.</a:t>
            </a:r>
            <a:r>
              <a:rPr sz="2000" spc="250" dirty="0">
                <a:latin typeface="HY견고딕"/>
                <a:cs typeface="HY견고딕"/>
              </a:rPr>
              <a:t> </a:t>
            </a:r>
            <a:r>
              <a:rPr sz="2000" spc="-5" dirty="0">
                <a:latin typeface="HY견고딕"/>
                <a:cs typeface="HY견고딕"/>
              </a:rPr>
              <a:t>2.</a:t>
            </a:r>
            <a:endParaRPr sz="2000">
              <a:latin typeface="HY견고딕"/>
              <a:cs typeface="HY견고딕"/>
            </a:endParaRPr>
          </a:p>
        </p:txBody>
      </p:sp>
      <p:pic>
        <p:nvPicPr>
          <p:cNvPr id="177" name="object 17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52789" y="7750200"/>
            <a:ext cx="997673" cy="665264"/>
          </a:xfrm>
          <a:prstGeom prst="rect">
            <a:avLst/>
          </a:prstGeom>
        </p:spPr>
      </p:pic>
      <p:pic>
        <p:nvPicPr>
          <p:cNvPr id="178" name="object 17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22053" y="7884173"/>
            <a:ext cx="2036495" cy="258800"/>
          </a:xfrm>
          <a:prstGeom prst="rect">
            <a:avLst/>
          </a:prstGeom>
        </p:spPr>
      </p:pic>
      <p:sp>
        <p:nvSpPr>
          <p:cNvPr id="179" name="object 179"/>
          <p:cNvSpPr txBox="1"/>
          <p:nvPr/>
        </p:nvSpPr>
        <p:spPr>
          <a:xfrm>
            <a:off x="3350767" y="8187943"/>
            <a:ext cx="2540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5C5C5C"/>
                </a:solidFill>
                <a:latin typeface="HY헤드라인M"/>
                <a:cs typeface="HY헤드라인M"/>
              </a:rPr>
              <a:t>감</a:t>
            </a:r>
            <a:endParaRPr sz="1800">
              <a:latin typeface="HY헤드라인M"/>
              <a:cs typeface="HY헤드라인M"/>
            </a:endParaRPr>
          </a:p>
        </p:txBody>
      </p:sp>
      <p:sp>
        <p:nvSpPr>
          <p:cNvPr id="180" name="object 180"/>
          <p:cNvSpPr txBox="1"/>
          <p:nvPr/>
        </p:nvSpPr>
        <p:spPr>
          <a:xfrm>
            <a:off x="4243832" y="8187943"/>
            <a:ext cx="2540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5C5C5C"/>
                </a:solidFill>
                <a:latin typeface="HY헤드라인M"/>
                <a:cs typeface="HY헤드라인M"/>
              </a:rPr>
              <a:t>사</a:t>
            </a:r>
            <a:endParaRPr sz="1800">
              <a:latin typeface="HY헤드라인M"/>
              <a:cs typeface="HY헤드라인M"/>
            </a:endParaRPr>
          </a:p>
        </p:txBody>
      </p:sp>
      <p:sp>
        <p:nvSpPr>
          <p:cNvPr id="181" name="object 181"/>
          <p:cNvSpPr txBox="1"/>
          <p:nvPr/>
        </p:nvSpPr>
        <p:spPr>
          <a:xfrm>
            <a:off x="5135371" y="8187943"/>
            <a:ext cx="2540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5C5C5C"/>
                </a:solidFill>
                <a:latin typeface="HY헤드라인M"/>
                <a:cs typeface="HY헤드라인M"/>
              </a:rPr>
              <a:t>실</a:t>
            </a:r>
            <a:endParaRPr sz="1800">
              <a:latin typeface="HY헤드라인M"/>
              <a:cs typeface="HY헤드라인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77316" y="947419"/>
            <a:ext cx="22860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FFFFFF"/>
                </a:solidFill>
                <a:latin typeface="여기어때 잘난체 OTF"/>
                <a:cs typeface="여기어때 잘난체 OTF"/>
              </a:rPr>
              <a:t>Ⅰ</a:t>
            </a:r>
            <a:endParaRPr sz="1600">
              <a:latin typeface="여기어때 잘난체 OTF"/>
              <a:cs typeface="여기어때 잘난체 OTF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95234" y="899706"/>
            <a:ext cx="5428615" cy="382270"/>
          </a:xfrm>
          <a:prstGeom prst="rect">
            <a:avLst/>
          </a:prstGeom>
          <a:ln w="4571">
            <a:solidFill>
              <a:srgbClr val="000000"/>
            </a:solidFill>
          </a:ln>
        </p:spPr>
        <p:txBody>
          <a:bodyPr vert="horz" wrap="square" lIns="0" tIns="59690" rIns="0" bIns="0" rtlCol="0">
            <a:spAutoFit/>
          </a:bodyPr>
          <a:lstStyle/>
          <a:p>
            <a:pPr marL="119380">
              <a:lnSpc>
                <a:spcPct val="100000"/>
              </a:lnSpc>
              <a:spcBef>
                <a:spcPts val="470"/>
              </a:spcBef>
            </a:pPr>
            <a:r>
              <a:rPr sz="1600" spc="-5" dirty="0">
                <a:latin typeface="HY헤드라인M"/>
                <a:cs typeface="HY헤드라인M"/>
              </a:rPr>
              <a:t>2023년</a:t>
            </a:r>
            <a:r>
              <a:rPr sz="1600" spc="250" dirty="0">
                <a:latin typeface="HY헤드라인M"/>
                <a:cs typeface="HY헤드라인M"/>
              </a:rPr>
              <a:t> </a:t>
            </a:r>
            <a:r>
              <a:rPr sz="1600" spc="-5" dirty="0">
                <a:latin typeface="HY헤드라인M"/>
                <a:cs typeface="HY헤드라인M"/>
              </a:rPr>
              <a:t>청렴옴부즈만</a:t>
            </a:r>
            <a:r>
              <a:rPr sz="1600" spc="250" dirty="0">
                <a:latin typeface="HY헤드라인M"/>
                <a:cs typeface="HY헤드라인M"/>
              </a:rPr>
              <a:t> </a:t>
            </a:r>
            <a:r>
              <a:rPr sz="1600" dirty="0">
                <a:latin typeface="HY헤드라인M"/>
                <a:cs typeface="HY헤드라인M"/>
              </a:rPr>
              <a:t>운영</a:t>
            </a:r>
            <a:r>
              <a:rPr sz="1600" spc="250" dirty="0">
                <a:latin typeface="HY헤드라인M"/>
                <a:cs typeface="HY헤드라인M"/>
              </a:rPr>
              <a:t> </a:t>
            </a:r>
            <a:r>
              <a:rPr sz="1600" spc="-5" dirty="0">
                <a:latin typeface="HY헤드라인M"/>
                <a:cs typeface="HY헤드라인M"/>
              </a:rPr>
              <a:t>개요</a:t>
            </a:r>
            <a:endParaRPr sz="1600">
              <a:latin typeface="HY헤드라인M"/>
              <a:cs typeface="HY헤드라인M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35698" y="899706"/>
            <a:ext cx="513715" cy="382270"/>
          </a:xfrm>
          <a:custGeom>
            <a:avLst/>
            <a:gdLst/>
            <a:ahLst/>
            <a:cxnLst/>
            <a:rect l="l" t="t" r="r" b="b"/>
            <a:pathLst>
              <a:path w="513715" h="382269">
                <a:moveTo>
                  <a:pt x="0" y="382104"/>
                </a:moveTo>
                <a:lnTo>
                  <a:pt x="513308" y="382104"/>
                </a:lnTo>
              </a:path>
              <a:path w="513715" h="382269">
                <a:moveTo>
                  <a:pt x="510260" y="0"/>
                </a:moveTo>
                <a:lnTo>
                  <a:pt x="510260" y="382104"/>
                </a:lnTo>
              </a:path>
              <a:path w="513715" h="382269">
                <a:moveTo>
                  <a:pt x="0" y="382104"/>
                </a:moveTo>
                <a:lnTo>
                  <a:pt x="513308" y="382104"/>
                </a:lnTo>
              </a:path>
              <a:path w="513715" h="382269">
                <a:moveTo>
                  <a:pt x="0" y="0"/>
                </a:moveTo>
                <a:lnTo>
                  <a:pt x="513308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06627" y="1549400"/>
            <a:ext cx="6142990" cy="334200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3845" indent="-271780">
              <a:lnSpc>
                <a:spcPct val="100000"/>
              </a:lnSpc>
              <a:spcBef>
                <a:spcPts val="100"/>
              </a:spcBef>
              <a:buChar char="□"/>
              <a:tabLst>
                <a:tab pos="284480" algn="l"/>
              </a:tabLst>
            </a:pPr>
            <a:r>
              <a:rPr sz="1500" spc="-85" dirty="0">
                <a:latin typeface="HY헤드라인M"/>
                <a:cs typeface="HY헤드라인M"/>
              </a:rPr>
              <a:t>운영근거</a:t>
            </a:r>
            <a:endParaRPr sz="1500" dirty="0">
              <a:latin typeface="HY헤드라인M"/>
              <a:cs typeface="HY헤드라인M"/>
            </a:endParaRPr>
          </a:p>
          <a:p>
            <a:pPr marL="283845" lvl="1" indent="-182245">
              <a:lnSpc>
                <a:spcPct val="100000"/>
              </a:lnSpc>
              <a:spcBef>
                <a:spcPts val="1175"/>
              </a:spcBef>
              <a:buSzPct val="93333"/>
              <a:buFont typeface="MS UI Gothic"/>
              <a:buChar char="❍"/>
              <a:tabLst>
                <a:tab pos="284480" algn="l"/>
              </a:tabLst>
            </a:pPr>
            <a:r>
              <a:rPr sz="1500" spc="-8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「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임직원</a:t>
            </a:r>
            <a:r>
              <a:rPr sz="1500" spc="12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윤리강령</a:t>
            </a:r>
            <a:r>
              <a:rPr sz="1500" spc="-10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」</a:t>
            </a:r>
            <a:r>
              <a:rPr sz="1500" spc="12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제33조(청렴</a:t>
            </a:r>
            <a:r>
              <a:rPr sz="1500" spc="12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옴부즈만</a:t>
            </a:r>
            <a:r>
              <a:rPr sz="1500" spc="12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설치·운영)</a:t>
            </a:r>
            <a:endParaRPr sz="1500" dirty="0">
              <a:latin typeface="바탕" panose="02030600000101010101" pitchFamily="18" charset="-127"/>
              <a:ea typeface="바탕" panose="02030600000101010101" pitchFamily="18" charset="-127"/>
              <a:cs typeface="함초롬바탕" panose="02030604000101010101" pitchFamily="18" charset="-127"/>
            </a:endParaRPr>
          </a:p>
          <a:p>
            <a:pPr marL="283845" lvl="1" indent="-182245">
              <a:lnSpc>
                <a:spcPct val="100000"/>
              </a:lnSpc>
              <a:spcBef>
                <a:spcPts val="1175"/>
              </a:spcBef>
              <a:buSzPct val="93333"/>
              <a:buFont typeface="MS UI Gothic"/>
              <a:buChar char="❍"/>
              <a:tabLst>
                <a:tab pos="284480" algn="l"/>
              </a:tabLst>
            </a:pPr>
            <a:r>
              <a:rPr sz="1500" spc="-8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「</a:t>
            </a:r>
            <a:r>
              <a:rPr sz="1500" spc="-8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청렴옴부즈만</a:t>
            </a:r>
            <a:r>
              <a:rPr sz="1500" spc="114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설치</a:t>
            </a:r>
            <a:r>
              <a:rPr sz="1500" spc="12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0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및</a:t>
            </a:r>
            <a:r>
              <a:rPr sz="1500" spc="12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운영지침</a:t>
            </a:r>
            <a:r>
              <a:rPr sz="1500" spc="-10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」</a:t>
            </a:r>
            <a:endParaRPr sz="1500" dirty="0">
              <a:latin typeface="바탕" panose="02030600000101010101" pitchFamily="18" charset="-127"/>
              <a:ea typeface="바탕" panose="02030600000101010101" pitchFamily="18" charset="-127"/>
              <a:cs typeface="함초롬바탕" panose="02030604000101010101" pitchFamily="18" charset="-127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Font typeface="MS UI Gothic"/>
              <a:buChar char="❍"/>
            </a:pPr>
            <a:endParaRPr sz="1150" dirty="0">
              <a:latin typeface="휴먼옛체"/>
              <a:cs typeface="휴먼옛체"/>
            </a:endParaRPr>
          </a:p>
          <a:p>
            <a:pPr marL="283845" indent="-271780">
              <a:lnSpc>
                <a:spcPct val="100000"/>
              </a:lnSpc>
              <a:buChar char="□"/>
              <a:tabLst>
                <a:tab pos="284480" algn="l"/>
              </a:tabLst>
            </a:pPr>
            <a:r>
              <a:rPr sz="1500" spc="-85" dirty="0">
                <a:latin typeface="HY헤드라인M"/>
                <a:cs typeface="HY헤드라인M"/>
              </a:rPr>
              <a:t>운영목적</a:t>
            </a:r>
            <a:endParaRPr sz="1500" dirty="0">
              <a:latin typeface="HY헤드라인M"/>
              <a:cs typeface="HY헤드라인M"/>
            </a:endParaRPr>
          </a:p>
          <a:p>
            <a:pPr marL="464820" marR="5080" lvl="1" indent="-271780">
              <a:lnSpc>
                <a:spcPct val="137300"/>
              </a:lnSpc>
              <a:spcBef>
                <a:spcPts val="505"/>
              </a:spcBef>
              <a:buSzPct val="93333"/>
              <a:buFont typeface="MS UI Gothic"/>
              <a:buChar char="❍"/>
              <a:tabLst>
                <a:tab pos="465455" algn="l"/>
              </a:tabLst>
            </a:pP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주요</a:t>
            </a:r>
            <a:r>
              <a:rPr sz="1500" spc="14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사업</a:t>
            </a:r>
            <a:r>
              <a:rPr sz="1500" spc="13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0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및</a:t>
            </a:r>
            <a:r>
              <a:rPr sz="1500" spc="14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부패</a:t>
            </a:r>
            <a:r>
              <a:rPr sz="1500" spc="13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취약분야의</a:t>
            </a:r>
            <a:r>
              <a:rPr sz="1500" spc="14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6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제도,</a:t>
            </a:r>
            <a:r>
              <a:rPr sz="1500" spc="12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업무처리</a:t>
            </a:r>
            <a:r>
              <a:rPr sz="1500" spc="14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절차</a:t>
            </a:r>
            <a:r>
              <a:rPr sz="1500" spc="13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등에</a:t>
            </a:r>
            <a:r>
              <a:rPr sz="1500" spc="14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대한</a:t>
            </a:r>
            <a:r>
              <a:rPr sz="1500" spc="13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시민 </a:t>
            </a:r>
            <a:r>
              <a:rPr sz="1500" spc="-58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감사를</a:t>
            </a:r>
            <a:r>
              <a:rPr sz="1500" spc="12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통해</a:t>
            </a:r>
            <a:r>
              <a:rPr sz="1500" spc="13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기관</a:t>
            </a:r>
            <a:r>
              <a:rPr sz="1500" spc="13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청렴도</a:t>
            </a:r>
            <a:r>
              <a:rPr sz="1500" spc="13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0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및</a:t>
            </a:r>
            <a:r>
              <a:rPr sz="1500" spc="13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업무</a:t>
            </a:r>
            <a:r>
              <a:rPr sz="1500" spc="13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투명성</a:t>
            </a:r>
            <a:r>
              <a:rPr sz="1500" spc="13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제고를</a:t>
            </a:r>
            <a:r>
              <a:rPr sz="1500" spc="13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위함</a:t>
            </a:r>
            <a:endParaRPr sz="1500" dirty="0">
              <a:latin typeface="바탕" panose="02030600000101010101" pitchFamily="18" charset="-127"/>
              <a:ea typeface="바탕" panose="02030600000101010101" pitchFamily="18" charset="-127"/>
              <a:cs typeface="함초롬바탕" panose="02030604000101010101" pitchFamily="18" charset="-127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Font typeface="MS UI Gothic"/>
              <a:buChar char="❍"/>
            </a:pPr>
            <a:endParaRPr sz="1150" dirty="0">
              <a:latin typeface="휴먼옛체"/>
              <a:cs typeface="휴먼옛체"/>
            </a:endParaRPr>
          </a:p>
          <a:p>
            <a:pPr marL="283845" indent="-271780">
              <a:lnSpc>
                <a:spcPct val="100000"/>
              </a:lnSpc>
              <a:buChar char="□"/>
              <a:tabLst>
                <a:tab pos="284480" algn="l"/>
              </a:tabLst>
            </a:pPr>
            <a:r>
              <a:rPr sz="1500" spc="-85" dirty="0">
                <a:latin typeface="HY헤드라인M"/>
                <a:cs typeface="HY헤드라인M"/>
              </a:rPr>
              <a:t>운영개요</a:t>
            </a:r>
            <a:endParaRPr sz="1500" dirty="0">
              <a:latin typeface="HY헤드라인M"/>
              <a:cs typeface="HY헤드라인M"/>
            </a:endParaRPr>
          </a:p>
          <a:p>
            <a:pPr marL="373380" lvl="1" indent="-271780">
              <a:lnSpc>
                <a:spcPct val="100000"/>
              </a:lnSpc>
              <a:spcBef>
                <a:spcPts val="1175"/>
              </a:spcBef>
              <a:buSzPct val="93333"/>
              <a:buFont typeface="MS UI Gothic"/>
              <a:buChar char="❍"/>
              <a:tabLst>
                <a:tab pos="374015" algn="l"/>
              </a:tabLst>
            </a:pPr>
            <a:r>
              <a:rPr sz="1500" b="1" spc="-11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(활동기간)</a:t>
            </a:r>
            <a:r>
              <a:rPr sz="1500" b="1" spc="-3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6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2023.1.1.</a:t>
            </a:r>
            <a:r>
              <a:rPr sz="1500" spc="10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~</a:t>
            </a:r>
            <a:r>
              <a:rPr sz="1500" spc="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6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12.</a:t>
            </a:r>
            <a:r>
              <a:rPr sz="1500" spc="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6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31.</a:t>
            </a:r>
            <a:endParaRPr sz="1500" dirty="0">
              <a:latin typeface="바탕" panose="02030600000101010101" pitchFamily="18" charset="-127"/>
              <a:ea typeface="바탕" panose="02030600000101010101" pitchFamily="18" charset="-127"/>
              <a:cs typeface="함초롬바탕" panose="02030604000101010101" pitchFamily="18" charset="-127"/>
            </a:endParaRPr>
          </a:p>
          <a:p>
            <a:pPr marL="373380" lvl="1" indent="-271780">
              <a:lnSpc>
                <a:spcPct val="100000"/>
              </a:lnSpc>
              <a:spcBef>
                <a:spcPts val="1175"/>
              </a:spcBef>
              <a:buSzPct val="93333"/>
              <a:buFont typeface="MS UI Gothic"/>
              <a:buChar char="❍"/>
              <a:tabLst>
                <a:tab pos="374015" algn="l"/>
              </a:tabLst>
            </a:pPr>
            <a:r>
              <a:rPr sz="1500" b="1" spc="-11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(위원구성)</a:t>
            </a:r>
            <a:r>
              <a:rPr sz="1500" b="1" spc="-4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0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총</a:t>
            </a:r>
            <a:r>
              <a:rPr sz="1500" spc="10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6명</a:t>
            </a:r>
            <a:endParaRPr sz="1500" dirty="0">
              <a:latin typeface="바탕" panose="02030600000101010101" pitchFamily="18" charset="-127"/>
              <a:ea typeface="바탕" panose="02030600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fld id="{81D60167-4931-47E6-BA6A-407CBD079E47}" type="slidenum">
              <a:rPr spc="-5" dirty="0"/>
              <a:t>2</a:t>
            </a:fld>
            <a:r>
              <a:rPr spc="140" dirty="0"/>
              <a:t> </a:t>
            </a:r>
            <a:r>
              <a:rPr spc="-5" dirty="0"/>
              <a:t>-</a:t>
            </a: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900201" y="4980311"/>
          <a:ext cx="5829932" cy="283458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24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1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70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928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58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94576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90"/>
                        </a:spcBef>
                      </a:pPr>
                      <a:r>
                        <a:rPr sz="1100" b="1" spc="-65" dirty="0">
                          <a:latin typeface="함초롬돋움"/>
                          <a:cs typeface="함초롬돋움"/>
                        </a:rPr>
                        <a:t>연번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6223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90"/>
                        </a:spcBef>
                      </a:pPr>
                      <a:r>
                        <a:rPr sz="1100" b="1" spc="-60" dirty="0">
                          <a:latin typeface="함초롬돋움"/>
                          <a:cs typeface="함초롬돋움"/>
                        </a:rPr>
                        <a:t>위원명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622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90"/>
                        </a:spcBef>
                      </a:pPr>
                      <a:r>
                        <a:rPr sz="1100" b="1" spc="-60" dirty="0">
                          <a:latin typeface="함초롬돋움"/>
                          <a:cs typeface="함초롬돋움"/>
                        </a:rPr>
                        <a:t>주요경력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622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90"/>
                        </a:spcBef>
                      </a:pPr>
                      <a:r>
                        <a:rPr sz="1100" b="1" spc="-65" dirty="0">
                          <a:latin typeface="함초롬돋움"/>
                          <a:cs typeface="함초롬돋움"/>
                        </a:rPr>
                        <a:t>임기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622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90"/>
                        </a:spcBef>
                      </a:pPr>
                      <a:r>
                        <a:rPr sz="1100" b="1" spc="-65" dirty="0">
                          <a:latin typeface="함초롬돋움"/>
                          <a:cs typeface="함초롬돋움"/>
                        </a:rPr>
                        <a:t>비고</a:t>
                      </a:r>
                      <a:endParaRPr sz="1100" dirty="0">
                        <a:latin typeface="함초롬돋움"/>
                        <a:cs typeface="함초롬돋움"/>
                      </a:endParaRPr>
                    </a:p>
                  </a:txBody>
                  <a:tcPr marL="0" marR="0" marT="6223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632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40"/>
                        </a:spcBef>
                      </a:pPr>
                      <a:r>
                        <a:rPr sz="1100" dirty="0">
                          <a:latin typeface="함초롬돋움"/>
                          <a:cs typeface="함초롬돋움"/>
                        </a:rPr>
                        <a:t>1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13208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40"/>
                        </a:spcBef>
                      </a:pP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최○○</a:t>
                      </a:r>
                      <a:r>
                        <a:rPr sz="1100" spc="1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위원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13208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  <a:spcBef>
                          <a:spcPts val="1040"/>
                        </a:spcBef>
                      </a:pP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前</a:t>
                      </a:r>
                      <a:r>
                        <a:rPr sz="11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국민권익위원회</a:t>
                      </a:r>
                      <a:r>
                        <a:rPr sz="1100" spc="1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부위원장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13208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100" spc="-30" dirty="0">
                          <a:latin typeface="함초롬돋움"/>
                          <a:cs typeface="함초롬돋움"/>
                        </a:rPr>
                        <a:t>’15.11.1.</a:t>
                      </a:r>
                      <a:r>
                        <a:rPr sz="1100" spc="15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～</a:t>
                      </a:r>
                      <a:r>
                        <a:rPr sz="1100" spc="1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계속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  <a:p>
                      <a:pPr marL="5715" algn="ctr">
                        <a:lnSpc>
                          <a:spcPct val="100000"/>
                        </a:lnSpc>
                        <a:spcBef>
                          <a:spcPts val="445"/>
                        </a:spcBef>
                      </a:pPr>
                      <a:r>
                        <a:rPr sz="1100" spc="-40" dirty="0">
                          <a:latin typeface="함초롬돋움"/>
                          <a:cs typeface="함초롬돋움"/>
                        </a:rPr>
                        <a:t>(‘21.11.1</a:t>
                      </a:r>
                      <a:r>
                        <a:rPr sz="1100" spc="114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35" dirty="0">
                          <a:latin typeface="함초롬돋움"/>
                          <a:cs typeface="함초롬돋움"/>
                        </a:rPr>
                        <a:t>~</a:t>
                      </a:r>
                      <a:r>
                        <a:rPr sz="1100" spc="12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40" dirty="0">
                          <a:latin typeface="함초롬돋움"/>
                          <a:cs typeface="함초롬돋움"/>
                        </a:rPr>
                        <a:t>’23.10.31)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2032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1040"/>
                        </a:spcBef>
                      </a:pP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4회</a:t>
                      </a:r>
                      <a:r>
                        <a:rPr sz="1100" spc="1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연임</a:t>
                      </a:r>
                      <a:endParaRPr sz="1100" dirty="0">
                        <a:latin typeface="함초롬돋움"/>
                        <a:cs typeface="함초롬돋움"/>
                      </a:endParaRPr>
                    </a:p>
                  </a:txBody>
                  <a:tcPr marL="0" marR="0" marT="13208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3857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dirty="0">
                          <a:latin typeface="함초롬돋움"/>
                          <a:cs typeface="함초롬돋움"/>
                        </a:rPr>
                        <a:t>2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13335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김○○</a:t>
                      </a:r>
                      <a:r>
                        <a:rPr sz="1100" spc="1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위원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13335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前</a:t>
                      </a:r>
                      <a:r>
                        <a:rPr sz="11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감사원</a:t>
                      </a:r>
                      <a:r>
                        <a:rPr sz="1100" spc="1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사회복지감사국장</a:t>
                      </a:r>
                      <a:endParaRPr sz="1100" dirty="0">
                        <a:latin typeface="함초롬돋움"/>
                        <a:cs typeface="함초롬돋움"/>
                      </a:endParaRPr>
                    </a:p>
                  </a:txBody>
                  <a:tcPr marL="0" marR="0" marT="13335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100" spc="-30" dirty="0">
                          <a:latin typeface="함초롬돋움"/>
                          <a:cs typeface="함초롬돋움"/>
                        </a:rPr>
                        <a:t>’18.1.15.</a:t>
                      </a:r>
                      <a:r>
                        <a:rPr sz="1100" spc="15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～</a:t>
                      </a:r>
                      <a:r>
                        <a:rPr sz="1100" spc="1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계속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  <a:p>
                      <a:pPr marL="5080" algn="ctr">
                        <a:lnSpc>
                          <a:spcPct val="100000"/>
                        </a:lnSpc>
                        <a:spcBef>
                          <a:spcPts val="445"/>
                        </a:spcBef>
                      </a:pPr>
                      <a:r>
                        <a:rPr sz="1100" spc="-30" dirty="0">
                          <a:latin typeface="함초롬돋움"/>
                          <a:cs typeface="함초롬돋움"/>
                        </a:rPr>
                        <a:t>(‘22.1.15</a:t>
                      </a:r>
                      <a:r>
                        <a:rPr sz="11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35" dirty="0">
                          <a:latin typeface="함초롬돋움"/>
                          <a:cs typeface="함초롬돋움"/>
                        </a:rPr>
                        <a:t>~</a:t>
                      </a:r>
                      <a:r>
                        <a:rPr sz="1100" spc="1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30" dirty="0">
                          <a:latin typeface="함초롬돋움"/>
                          <a:cs typeface="함초롬돋움"/>
                        </a:rPr>
                        <a:t>’24.1.14)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2032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3회</a:t>
                      </a:r>
                      <a:r>
                        <a:rPr sz="1100" spc="1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연임</a:t>
                      </a:r>
                      <a:endParaRPr sz="1100" dirty="0">
                        <a:latin typeface="함초롬돋움"/>
                        <a:cs typeface="함초롬돋움"/>
                      </a:endParaRPr>
                    </a:p>
                  </a:txBody>
                  <a:tcPr marL="0" marR="0" marT="13335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5394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dirty="0">
                          <a:latin typeface="함초롬돋움"/>
                          <a:cs typeface="함초롬돋움"/>
                        </a:rPr>
                        <a:t>3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13335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문○○</a:t>
                      </a:r>
                      <a:r>
                        <a:rPr sz="1100" spc="1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위원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13335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서울서부지방법원</a:t>
                      </a:r>
                      <a:r>
                        <a:rPr sz="1100" spc="1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국선전담변호사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13335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7630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‘19.12.18.</a:t>
                      </a:r>
                      <a:r>
                        <a:rPr sz="1100" spc="114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～</a:t>
                      </a:r>
                      <a:r>
                        <a:rPr sz="1100" spc="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’23.12.17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sz="1100" spc="-35" dirty="0">
                          <a:latin typeface="함초롬돋움"/>
                          <a:cs typeface="함초롬돋움"/>
                        </a:rPr>
                        <a:t>(‘21.12.18~’23.12.17)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2222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본임</a:t>
                      </a:r>
                      <a:r>
                        <a:rPr sz="1100" spc="1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사임</a:t>
                      </a:r>
                      <a:endParaRPr sz="1100" dirty="0">
                        <a:latin typeface="함초롬돋움"/>
                        <a:cs typeface="함초롬돋움"/>
                      </a:endParaRPr>
                    </a:p>
                  </a:txBody>
                  <a:tcPr marL="0" marR="0" marT="13335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6877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1100" dirty="0">
                          <a:latin typeface="함초롬돋움"/>
                          <a:cs typeface="함초롬돋움"/>
                        </a:rPr>
                        <a:t>4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9906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문○○</a:t>
                      </a:r>
                      <a:r>
                        <a:rPr sz="1100" spc="1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위원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9906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동국대학교</a:t>
                      </a:r>
                      <a:r>
                        <a:rPr sz="11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경찰사법대</a:t>
                      </a:r>
                      <a:r>
                        <a:rPr sz="1100" spc="1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교수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9906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1100" spc="-30" dirty="0">
                          <a:latin typeface="함초롬돋움"/>
                          <a:cs typeface="함초롬돋움"/>
                        </a:rPr>
                        <a:t>’23.12.18</a:t>
                      </a:r>
                      <a:r>
                        <a:rPr sz="1100" spc="15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35" dirty="0">
                          <a:latin typeface="함초롬돋움"/>
                          <a:cs typeface="함초롬돋움"/>
                        </a:rPr>
                        <a:t>~</a:t>
                      </a:r>
                      <a:r>
                        <a:rPr sz="1100" spc="1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계속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9906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신규</a:t>
                      </a:r>
                      <a:r>
                        <a:rPr sz="1100" spc="1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위촉</a:t>
                      </a:r>
                      <a:endParaRPr sz="1100" dirty="0">
                        <a:latin typeface="함초롬돋움"/>
                        <a:cs typeface="함초롬돋움"/>
                      </a:endParaRPr>
                    </a:p>
                  </a:txBody>
                  <a:tcPr marL="0" marR="0" marT="9906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387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sz="1100" dirty="0">
                          <a:latin typeface="함초롬돋움"/>
                          <a:cs typeface="함초롬돋움"/>
                        </a:rPr>
                        <a:t>5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13462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강○○</a:t>
                      </a:r>
                      <a:r>
                        <a:rPr sz="1100" spc="1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위원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13462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서울시립대학교</a:t>
                      </a:r>
                      <a:r>
                        <a:rPr sz="1100" spc="1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세무학과</a:t>
                      </a:r>
                      <a:r>
                        <a:rPr sz="11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부교수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13462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350">
                        <a:lnSpc>
                          <a:spcPct val="100000"/>
                        </a:lnSpc>
                        <a:spcBef>
                          <a:spcPts val="170"/>
                        </a:spcBef>
                      </a:pPr>
                      <a:r>
                        <a:rPr sz="1100" spc="-25" dirty="0">
                          <a:latin typeface="함초롬돋움"/>
                          <a:cs typeface="함초롬돋움"/>
                        </a:rPr>
                        <a:t>’19.</a:t>
                      </a:r>
                      <a:r>
                        <a:rPr sz="11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30" dirty="0">
                          <a:latin typeface="함초롬돋움"/>
                          <a:cs typeface="함초롬돋움"/>
                        </a:rPr>
                        <a:t>12.</a:t>
                      </a:r>
                      <a:r>
                        <a:rPr sz="1100" spc="1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30" dirty="0">
                          <a:latin typeface="함초롬돋움"/>
                          <a:cs typeface="함초롬돋움"/>
                        </a:rPr>
                        <a:t>18.</a:t>
                      </a:r>
                      <a:r>
                        <a:rPr sz="1100" spc="1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～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계속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  <a:p>
                      <a:pPr marL="80010">
                        <a:lnSpc>
                          <a:spcPct val="100000"/>
                        </a:lnSpc>
                        <a:spcBef>
                          <a:spcPts val="445"/>
                        </a:spcBef>
                      </a:pPr>
                      <a:r>
                        <a:rPr sz="1100" spc="-45" dirty="0">
                          <a:latin typeface="함초롬돋움"/>
                          <a:cs typeface="함초롬돋움"/>
                        </a:rPr>
                        <a:t>(‘21.12.18</a:t>
                      </a:r>
                      <a:r>
                        <a:rPr sz="11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35" dirty="0">
                          <a:latin typeface="함초롬돋움"/>
                          <a:cs typeface="함초롬돋움"/>
                        </a:rPr>
                        <a:t>~</a:t>
                      </a:r>
                      <a:r>
                        <a:rPr sz="1100" spc="15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45" dirty="0">
                          <a:latin typeface="함초롬돋움"/>
                          <a:cs typeface="함초롬돋움"/>
                        </a:rPr>
                        <a:t>’23.12.17)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2159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2회</a:t>
                      </a:r>
                      <a:r>
                        <a:rPr sz="1100" spc="1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연임</a:t>
                      </a:r>
                      <a:endParaRPr sz="1100" dirty="0">
                        <a:latin typeface="함초롬돋움"/>
                        <a:cs typeface="함초롬돋움"/>
                      </a:endParaRPr>
                    </a:p>
                  </a:txBody>
                  <a:tcPr marL="0" marR="0" marT="13462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5381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sz="1100" dirty="0">
                          <a:latin typeface="함초롬돋움"/>
                          <a:cs typeface="함초롬돋움"/>
                        </a:rPr>
                        <a:t>6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13462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김○○</a:t>
                      </a:r>
                      <a:r>
                        <a:rPr sz="1100" spc="1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위원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13462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前</a:t>
                      </a:r>
                      <a:r>
                        <a:rPr sz="11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국민권익위원회</a:t>
                      </a:r>
                      <a:r>
                        <a:rPr sz="1100" spc="1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부위원장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13462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350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1100" spc="-25" dirty="0">
                          <a:latin typeface="함초롬돋움"/>
                          <a:cs typeface="함초롬돋움"/>
                        </a:rPr>
                        <a:t>’21.</a:t>
                      </a:r>
                      <a:r>
                        <a:rPr sz="11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30" dirty="0">
                          <a:latin typeface="함초롬돋움"/>
                          <a:cs typeface="함초롬돋움"/>
                        </a:rPr>
                        <a:t>10.</a:t>
                      </a:r>
                      <a:r>
                        <a:rPr sz="1100" spc="1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30" dirty="0">
                          <a:latin typeface="함초롬돋움"/>
                          <a:cs typeface="함초롬돋움"/>
                        </a:rPr>
                        <a:t>28.</a:t>
                      </a:r>
                      <a:r>
                        <a:rPr sz="1100" spc="1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～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계속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  <a:p>
                      <a:pPr marL="73660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sz="1100" spc="-40" dirty="0">
                          <a:latin typeface="함초롬돋움"/>
                          <a:cs typeface="함초롬돋움"/>
                        </a:rPr>
                        <a:t>(‘21.10.28</a:t>
                      </a:r>
                      <a:r>
                        <a:rPr sz="1100" spc="15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35" dirty="0">
                          <a:latin typeface="함초롬돋움"/>
                          <a:cs typeface="함초롬돋움"/>
                        </a:rPr>
                        <a:t>~</a:t>
                      </a:r>
                      <a:r>
                        <a:rPr sz="11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40" dirty="0">
                          <a:latin typeface="함초롬돋움"/>
                          <a:cs typeface="함초롬돋움"/>
                        </a:rPr>
                        <a:t>’23.10.27)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2349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1회</a:t>
                      </a:r>
                      <a:r>
                        <a:rPr sz="1100" spc="1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연임</a:t>
                      </a:r>
                      <a:endParaRPr sz="1100" dirty="0">
                        <a:latin typeface="함초롬돋움"/>
                        <a:cs typeface="함초롬돋움"/>
                      </a:endParaRPr>
                    </a:p>
                  </a:txBody>
                  <a:tcPr marL="0" marR="0" marT="13462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7" name="object 7"/>
          <p:cNvSpPr txBox="1"/>
          <p:nvPr/>
        </p:nvSpPr>
        <p:spPr>
          <a:xfrm>
            <a:off x="796544" y="7817002"/>
            <a:ext cx="6053455" cy="1734820"/>
          </a:xfrm>
          <a:prstGeom prst="rect">
            <a:avLst/>
          </a:prstGeom>
        </p:spPr>
        <p:txBody>
          <a:bodyPr vert="horz" wrap="square" lIns="0" tIns="113664" rIns="0" bIns="0" rtlCol="0">
            <a:spAutoFit/>
          </a:bodyPr>
          <a:lstStyle/>
          <a:p>
            <a:pPr marL="213360">
              <a:lnSpc>
                <a:spcPct val="100000"/>
              </a:lnSpc>
              <a:spcBef>
                <a:spcPts val="894"/>
              </a:spcBef>
            </a:pPr>
            <a:r>
              <a:rPr sz="1200" spc="-45" dirty="0">
                <a:latin typeface="함초롬돋움"/>
                <a:cs typeface="함초롬돋움"/>
              </a:rPr>
              <a:t>※</a:t>
            </a:r>
            <a:r>
              <a:rPr sz="1200" spc="204" dirty="0">
                <a:latin typeface="함초롬돋움"/>
                <a:cs typeface="함초롬돋움"/>
              </a:rPr>
              <a:t> </a:t>
            </a:r>
            <a:r>
              <a:rPr sz="1200" spc="-45" dirty="0">
                <a:latin typeface="함초롬돋움"/>
                <a:cs typeface="함초롬돋움"/>
              </a:rPr>
              <a:t>(임기)</a:t>
            </a:r>
            <a:r>
              <a:rPr sz="1200" spc="215" dirty="0">
                <a:latin typeface="함초롬돋움"/>
                <a:cs typeface="함초롬돋움"/>
              </a:rPr>
              <a:t> </a:t>
            </a:r>
            <a:r>
              <a:rPr sz="1200" spc="-40" dirty="0">
                <a:latin typeface="함초롬돋움"/>
                <a:cs typeface="함초롬돋움"/>
              </a:rPr>
              <a:t>2년,</a:t>
            </a:r>
            <a:r>
              <a:rPr sz="1200" spc="210" dirty="0">
                <a:latin typeface="함초롬돋움"/>
                <a:cs typeface="함초롬돋움"/>
              </a:rPr>
              <a:t> </a:t>
            </a:r>
            <a:r>
              <a:rPr sz="1200" spc="-65" dirty="0">
                <a:latin typeface="함초롬돋움"/>
                <a:cs typeface="함초롬돋움"/>
              </a:rPr>
              <a:t>연임</a:t>
            </a:r>
            <a:r>
              <a:rPr sz="1200" spc="200" dirty="0">
                <a:latin typeface="함초롬돋움"/>
                <a:cs typeface="함초롬돋움"/>
              </a:rPr>
              <a:t> </a:t>
            </a:r>
            <a:r>
              <a:rPr sz="1200" spc="-65" dirty="0">
                <a:latin typeface="함초롬돋움"/>
                <a:cs typeface="함초롬돋움"/>
              </a:rPr>
              <a:t>가능</a:t>
            </a:r>
            <a:r>
              <a:rPr sz="1200" spc="215" dirty="0">
                <a:latin typeface="함초롬돋움"/>
                <a:cs typeface="함초롬돋움"/>
              </a:rPr>
              <a:t> </a:t>
            </a:r>
            <a:r>
              <a:rPr sz="1200" spc="-65" dirty="0">
                <a:latin typeface="함초롬돋움"/>
                <a:cs typeface="함초롬돋움"/>
              </a:rPr>
              <a:t>→</a:t>
            </a:r>
            <a:r>
              <a:rPr sz="1200" spc="210" dirty="0">
                <a:latin typeface="함초롬돋움"/>
                <a:cs typeface="함초롬돋움"/>
              </a:rPr>
              <a:t> </a:t>
            </a:r>
            <a:r>
              <a:rPr sz="1200" spc="-45" dirty="0">
                <a:latin typeface="함초롬돋움"/>
                <a:cs typeface="함초롬돋움"/>
              </a:rPr>
              <a:t>2023년</a:t>
            </a:r>
            <a:r>
              <a:rPr sz="1200" spc="204" dirty="0">
                <a:latin typeface="함초롬돋움"/>
                <a:cs typeface="함초롬돋움"/>
              </a:rPr>
              <a:t> </a:t>
            </a:r>
            <a:r>
              <a:rPr sz="1200" spc="-65" dirty="0">
                <a:latin typeface="함초롬돋움"/>
                <a:cs typeface="함초롬돋움"/>
              </a:rPr>
              <a:t>임기</a:t>
            </a:r>
            <a:r>
              <a:rPr sz="1200" spc="210" dirty="0">
                <a:latin typeface="함초롬돋움"/>
                <a:cs typeface="함초롬돋움"/>
              </a:rPr>
              <a:t> </a:t>
            </a:r>
            <a:r>
              <a:rPr sz="1200" spc="-50" dirty="0">
                <a:latin typeface="함초롬돋움"/>
                <a:cs typeface="함초롬돋움"/>
              </a:rPr>
              <a:t>종료자(4인)</a:t>
            </a:r>
            <a:r>
              <a:rPr sz="1200" spc="204" dirty="0">
                <a:latin typeface="함초롬돋움"/>
                <a:cs typeface="함초롬돋움"/>
              </a:rPr>
              <a:t> </a:t>
            </a:r>
            <a:r>
              <a:rPr sz="1200" spc="-65" dirty="0">
                <a:latin typeface="함초롬돋움"/>
                <a:cs typeface="함초롬돋움"/>
              </a:rPr>
              <a:t>임기</a:t>
            </a:r>
            <a:r>
              <a:rPr sz="1200" spc="210" dirty="0">
                <a:latin typeface="함초롬돋움"/>
                <a:cs typeface="함초롬돋움"/>
              </a:rPr>
              <a:t> </a:t>
            </a:r>
            <a:r>
              <a:rPr sz="1200" spc="-65" dirty="0">
                <a:latin typeface="함초롬돋움"/>
                <a:cs typeface="함초롬돋움"/>
              </a:rPr>
              <a:t>갱신</a:t>
            </a:r>
            <a:r>
              <a:rPr sz="1200" spc="215" dirty="0">
                <a:latin typeface="함초롬돋움"/>
                <a:cs typeface="함초롬돋움"/>
              </a:rPr>
              <a:t> </a:t>
            </a:r>
            <a:r>
              <a:rPr sz="1200" spc="-65" dirty="0">
                <a:latin typeface="함초롬돋움"/>
                <a:cs typeface="함초롬돋움"/>
              </a:rPr>
              <a:t>및</a:t>
            </a:r>
            <a:r>
              <a:rPr sz="1200" spc="200" dirty="0">
                <a:latin typeface="함초롬돋움"/>
                <a:cs typeface="함초롬돋움"/>
              </a:rPr>
              <a:t> </a:t>
            </a:r>
            <a:r>
              <a:rPr sz="1200" spc="-65" dirty="0">
                <a:latin typeface="함초롬돋움"/>
                <a:cs typeface="함초롬돋움"/>
              </a:rPr>
              <a:t>신규</a:t>
            </a:r>
            <a:r>
              <a:rPr sz="1200" spc="215" dirty="0">
                <a:latin typeface="함초롬돋움"/>
                <a:cs typeface="함초롬돋움"/>
              </a:rPr>
              <a:t> </a:t>
            </a:r>
            <a:r>
              <a:rPr sz="1200" spc="-65" dirty="0">
                <a:latin typeface="함초롬돋움"/>
                <a:cs typeface="함초롬돋움"/>
              </a:rPr>
              <a:t>위촉</a:t>
            </a:r>
            <a:endParaRPr sz="1200" dirty="0">
              <a:latin typeface="함초롬돋움"/>
              <a:cs typeface="함초롬돋움"/>
            </a:endParaRPr>
          </a:p>
          <a:p>
            <a:pPr marL="283845" indent="-271780">
              <a:lnSpc>
                <a:spcPct val="100000"/>
              </a:lnSpc>
              <a:spcBef>
                <a:spcPts val="994"/>
              </a:spcBef>
              <a:buFont typeface="MS UI Gothic"/>
              <a:buChar char="❍"/>
              <a:tabLst>
                <a:tab pos="284480" algn="l"/>
              </a:tabLst>
            </a:pPr>
            <a:r>
              <a:rPr sz="1500" b="1" spc="-11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(활동범위)</a:t>
            </a:r>
            <a:endParaRPr sz="1500" dirty="0">
              <a:latin typeface="바탕" panose="02030600000101010101" pitchFamily="18" charset="-127"/>
              <a:ea typeface="바탕" panose="02030600000101010101" pitchFamily="18" charset="-127"/>
              <a:cs typeface="함초롬바탕" panose="02030604000101010101" pitchFamily="18" charset="-127"/>
            </a:endParaRPr>
          </a:p>
          <a:p>
            <a:pPr marL="314325" marR="5080" indent="-210820">
              <a:lnSpc>
                <a:spcPct val="137300"/>
              </a:lnSpc>
              <a:spcBef>
                <a:spcPts val="505"/>
              </a:spcBef>
              <a:buChar char="-"/>
              <a:tabLst>
                <a:tab pos="314960" algn="l"/>
              </a:tabLst>
            </a:pPr>
            <a:r>
              <a:rPr sz="1500" spc="-8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청렴옴부즈만</a:t>
            </a:r>
            <a:r>
              <a:rPr sz="1500" spc="35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정기·수시</a:t>
            </a:r>
            <a:r>
              <a:rPr sz="1500" spc="37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자문회의</a:t>
            </a:r>
            <a:r>
              <a:rPr sz="1500" spc="37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참여를</a:t>
            </a:r>
            <a:r>
              <a:rPr sz="1500" spc="37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통해</a:t>
            </a:r>
            <a:r>
              <a:rPr sz="1500" spc="36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기관</a:t>
            </a:r>
            <a:r>
              <a:rPr sz="1500" spc="37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청렴활동</a:t>
            </a:r>
            <a:r>
              <a:rPr sz="1500" spc="37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0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및 </a:t>
            </a:r>
            <a:r>
              <a:rPr sz="1500" spc="-58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반부패</a:t>
            </a:r>
            <a:r>
              <a:rPr sz="1500" spc="12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7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제도개선,</a:t>
            </a:r>
            <a:r>
              <a:rPr sz="1500" spc="12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내부통제</a:t>
            </a:r>
            <a:r>
              <a:rPr sz="1500" spc="13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사후</a:t>
            </a:r>
            <a:r>
              <a:rPr sz="1500" spc="12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점검</a:t>
            </a:r>
            <a:r>
              <a:rPr sz="1500" spc="13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결과</a:t>
            </a:r>
            <a:r>
              <a:rPr sz="1500" spc="13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0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등</a:t>
            </a:r>
            <a:r>
              <a:rPr sz="1500" spc="12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자문·제안</a:t>
            </a:r>
            <a:endParaRPr sz="1500" dirty="0">
              <a:latin typeface="바탕" panose="02030600000101010101" pitchFamily="18" charset="-127"/>
              <a:ea typeface="바탕" panose="02030600000101010101" pitchFamily="18" charset="-127"/>
              <a:cs typeface="함초롬바탕" panose="02030604000101010101" pitchFamily="18" charset="-127"/>
            </a:endParaRPr>
          </a:p>
          <a:p>
            <a:pPr marL="283845" indent="-180340">
              <a:lnSpc>
                <a:spcPct val="100000"/>
              </a:lnSpc>
              <a:spcBef>
                <a:spcPts val="1175"/>
              </a:spcBef>
              <a:buChar char="-"/>
              <a:tabLst>
                <a:tab pos="284480" algn="l"/>
              </a:tabLst>
            </a:pPr>
            <a:r>
              <a:rPr sz="1500" spc="-9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윤리‧인권위원회</a:t>
            </a:r>
            <a:r>
              <a:rPr sz="1500" spc="13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위원</a:t>
            </a:r>
            <a:r>
              <a:rPr sz="1500" spc="13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활동</a:t>
            </a:r>
            <a:r>
              <a:rPr sz="1500" spc="13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0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및</a:t>
            </a:r>
            <a:r>
              <a:rPr sz="1500" spc="13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0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각</a:t>
            </a:r>
            <a:r>
              <a:rPr sz="1500" spc="13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기관</a:t>
            </a:r>
            <a:r>
              <a:rPr sz="1500" spc="13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청렴옴부즈만</a:t>
            </a:r>
            <a:r>
              <a:rPr sz="1500" spc="13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교류</a:t>
            </a:r>
            <a:r>
              <a:rPr sz="1500" spc="13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활동</a:t>
            </a:r>
            <a:r>
              <a:rPr sz="1500" spc="13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참여</a:t>
            </a:r>
            <a:endParaRPr sz="1500" dirty="0">
              <a:latin typeface="바탕" panose="02030600000101010101" pitchFamily="18" charset="-127"/>
              <a:ea typeface="바탕" panose="02030600000101010101" pitchFamily="18" charset="-127"/>
              <a:cs typeface="함초롬바탕" panose="02030604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77316" y="947419"/>
            <a:ext cx="22860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FFFFFF"/>
                </a:solidFill>
                <a:latin typeface="여기어때 잘난체 OTF"/>
                <a:cs typeface="여기어때 잘난체 OTF"/>
              </a:rPr>
              <a:t>Ⅱ</a:t>
            </a:r>
            <a:endParaRPr sz="1600">
              <a:latin typeface="여기어때 잘난체 OTF"/>
              <a:cs typeface="여기어때 잘난체 OTF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95234" y="899706"/>
            <a:ext cx="5428615" cy="382270"/>
          </a:xfrm>
          <a:prstGeom prst="rect">
            <a:avLst/>
          </a:prstGeom>
          <a:ln w="4571">
            <a:solidFill>
              <a:srgbClr val="000000"/>
            </a:solidFill>
          </a:ln>
        </p:spPr>
        <p:txBody>
          <a:bodyPr vert="horz" wrap="square" lIns="0" tIns="59690" rIns="0" bIns="0" rtlCol="0">
            <a:spAutoFit/>
          </a:bodyPr>
          <a:lstStyle/>
          <a:p>
            <a:pPr marL="119380">
              <a:lnSpc>
                <a:spcPct val="100000"/>
              </a:lnSpc>
              <a:spcBef>
                <a:spcPts val="470"/>
              </a:spcBef>
            </a:pPr>
            <a:r>
              <a:rPr sz="1600" spc="-5" dirty="0">
                <a:latin typeface="HY헤드라인M"/>
                <a:cs typeface="HY헤드라인M"/>
              </a:rPr>
              <a:t>2023년</a:t>
            </a:r>
            <a:r>
              <a:rPr sz="1600" spc="245" dirty="0">
                <a:latin typeface="HY헤드라인M"/>
                <a:cs typeface="HY헤드라인M"/>
              </a:rPr>
              <a:t> </a:t>
            </a:r>
            <a:r>
              <a:rPr sz="1600" spc="-5" dirty="0">
                <a:latin typeface="HY헤드라인M"/>
                <a:cs typeface="HY헤드라인M"/>
              </a:rPr>
              <a:t>청렴옴부즈만</a:t>
            </a:r>
            <a:r>
              <a:rPr sz="1600" spc="250" dirty="0">
                <a:latin typeface="HY헤드라인M"/>
                <a:cs typeface="HY헤드라인M"/>
              </a:rPr>
              <a:t> </a:t>
            </a:r>
            <a:r>
              <a:rPr sz="1600" spc="-5" dirty="0">
                <a:latin typeface="HY헤드라인M"/>
                <a:cs typeface="HY헤드라인M"/>
              </a:rPr>
              <a:t>주요활동</a:t>
            </a:r>
            <a:endParaRPr sz="1600">
              <a:latin typeface="HY헤드라인M"/>
              <a:cs typeface="HY헤드라인M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35698" y="899706"/>
            <a:ext cx="513715" cy="382270"/>
          </a:xfrm>
          <a:custGeom>
            <a:avLst/>
            <a:gdLst/>
            <a:ahLst/>
            <a:cxnLst/>
            <a:rect l="l" t="t" r="r" b="b"/>
            <a:pathLst>
              <a:path w="513715" h="382269">
                <a:moveTo>
                  <a:pt x="0" y="382104"/>
                </a:moveTo>
                <a:lnTo>
                  <a:pt x="513308" y="382104"/>
                </a:lnTo>
              </a:path>
              <a:path w="513715" h="382269">
                <a:moveTo>
                  <a:pt x="510260" y="0"/>
                </a:moveTo>
                <a:lnTo>
                  <a:pt x="510260" y="382104"/>
                </a:lnTo>
              </a:path>
              <a:path w="513715" h="382269">
                <a:moveTo>
                  <a:pt x="0" y="382104"/>
                </a:moveTo>
                <a:lnTo>
                  <a:pt x="513308" y="382104"/>
                </a:lnTo>
              </a:path>
              <a:path w="513715" h="382269">
                <a:moveTo>
                  <a:pt x="0" y="0"/>
                </a:moveTo>
                <a:lnTo>
                  <a:pt x="513308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06627" y="1531111"/>
            <a:ext cx="152971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latin typeface="HY헤드라인M"/>
                <a:cs typeface="HY헤드라인M"/>
              </a:rPr>
              <a:t>□</a:t>
            </a:r>
            <a:r>
              <a:rPr sz="1500" spc="25" dirty="0">
                <a:latin typeface="HY헤드라인M"/>
                <a:cs typeface="HY헤드라인M"/>
              </a:rPr>
              <a:t> </a:t>
            </a:r>
            <a:r>
              <a:rPr sz="1500" spc="-60" dirty="0">
                <a:latin typeface="HY헤드라인M"/>
                <a:cs typeface="HY헤드라인M"/>
              </a:rPr>
              <a:t>주요</a:t>
            </a:r>
            <a:r>
              <a:rPr sz="1500" spc="45" dirty="0">
                <a:latin typeface="HY헤드라인M"/>
                <a:cs typeface="HY헤드라인M"/>
              </a:rPr>
              <a:t> </a:t>
            </a:r>
            <a:r>
              <a:rPr sz="1500" spc="-60" dirty="0">
                <a:latin typeface="HY헤드라인M"/>
                <a:cs typeface="HY헤드라인M"/>
              </a:rPr>
              <a:t>활동</a:t>
            </a:r>
            <a:r>
              <a:rPr sz="1500" spc="30" dirty="0">
                <a:latin typeface="HY헤드라인M"/>
                <a:cs typeface="HY헤드라인M"/>
              </a:rPr>
              <a:t> </a:t>
            </a:r>
            <a:r>
              <a:rPr sz="1500" spc="-60" dirty="0">
                <a:latin typeface="HY헤드라인M"/>
                <a:cs typeface="HY헤드라인M"/>
              </a:rPr>
              <a:t>내역</a:t>
            </a:r>
            <a:endParaRPr sz="1500">
              <a:latin typeface="HY헤드라인M"/>
              <a:cs typeface="HY헤드라인M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fld id="{81D60167-4931-47E6-BA6A-407CBD079E47}" type="slidenum">
              <a:rPr spc="-5" dirty="0"/>
              <a:t>3</a:t>
            </a:fld>
            <a:r>
              <a:rPr spc="140" dirty="0"/>
              <a:t> </a:t>
            </a:r>
            <a:r>
              <a:rPr spc="-5" dirty="0"/>
              <a:t>-</a:t>
            </a: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910856" y="2032311"/>
          <a:ext cx="5730873" cy="50389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823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24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36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24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34441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100" b="1" spc="-55" dirty="0">
                          <a:latin typeface="함초롬돋움"/>
                          <a:cs typeface="함초롬돋움"/>
                        </a:rPr>
                        <a:t>총계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2857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100" b="1" spc="-60" dirty="0">
                          <a:latin typeface="함초롬돋움"/>
                          <a:cs typeface="함초롬돋움"/>
                        </a:rPr>
                        <a:t>정례회의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285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100" b="1" spc="-60" dirty="0">
                          <a:latin typeface="함초롬돋움"/>
                          <a:cs typeface="함초롬돋움"/>
                        </a:rPr>
                        <a:t>교류활동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285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100" b="1" spc="-55" dirty="0">
                          <a:latin typeface="함초롬돋움"/>
                          <a:cs typeface="함초롬돋움"/>
                        </a:rPr>
                        <a:t>윤리‧인권경영위원회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2857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9455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8회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45719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5회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4571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2회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4571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1회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45719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object 7"/>
          <p:cNvSpPr txBox="1"/>
          <p:nvPr/>
        </p:nvSpPr>
        <p:spPr>
          <a:xfrm>
            <a:off x="796544" y="2722880"/>
            <a:ext cx="2847340" cy="6610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0670" indent="-268605">
              <a:lnSpc>
                <a:spcPct val="100000"/>
              </a:lnSpc>
              <a:spcBef>
                <a:spcPts val="100"/>
              </a:spcBef>
              <a:buFont typeface="MS UI Gothic"/>
              <a:buChar char="❍"/>
              <a:tabLst>
                <a:tab pos="281305" algn="l"/>
              </a:tabLst>
            </a:pPr>
            <a:r>
              <a:rPr sz="1500" spc="-85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청렴옴부즈만</a:t>
            </a:r>
            <a:r>
              <a:rPr sz="1500" spc="114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5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정례회의(총</a:t>
            </a:r>
            <a:r>
              <a:rPr sz="1500" spc="114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5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5회)</a:t>
            </a:r>
            <a:endParaRPr sz="1500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marL="104139">
              <a:lnSpc>
                <a:spcPct val="100000"/>
              </a:lnSpc>
              <a:spcBef>
                <a:spcPts val="1400"/>
              </a:spcBef>
            </a:pPr>
            <a:r>
              <a:rPr sz="1500" spc="-5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-</a:t>
            </a:r>
            <a:r>
              <a:rPr sz="1500" spc="9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회의</a:t>
            </a:r>
            <a:r>
              <a:rPr sz="1500" spc="114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일정</a:t>
            </a:r>
            <a:r>
              <a:rPr sz="1500" spc="114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0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및</a:t>
            </a:r>
            <a:r>
              <a:rPr sz="1500" spc="12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안건</a:t>
            </a:r>
            <a:endParaRPr sz="1500" dirty="0">
              <a:latin typeface="바탕" panose="02030600000101010101" pitchFamily="18" charset="-127"/>
              <a:ea typeface="바탕" panose="02030600000101010101" pitchFamily="18" charset="-127"/>
              <a:cs typeface="함초롬바탕" panose="02030604000101010101" pitchFamily="18" charset="-127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944372" y="3538670"/>
          <a:ext cx="5776595" cy="285740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25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02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26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26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51853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09029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1100" b="1" spc="-65" dirty="0">
                          <a:latin typeface="함초롬돋움"/>
                          <a:cs typeface="함초롬돋움"/>
                        </a:rPr>
                        <a:t>연번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6667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117475" algn="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1100" b="1" spc="-50" dirty="0">
                          <a:latin typeface="함초롬돋움"/>
                          <a:cs typeface="함초롬돋움"/>
                        </a:rPr>
                        <a:t>일정(일시)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1100" b="1" spc="-55" dirty="0">
                          <a:latin typeface="함초롬돋움"/>
                          <a:cs typeface="함초롬돋움"/>
                        </a:rPr>
                        <a:t>방식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133985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1100" b="1" spc="-65" dirty="0">
                          <a:latin typeface="함초롬돋움"/>
                          <a:cs typeface="함초롬돋움"/>
                        </a:rPr>
                        <a:t>참여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1100" b="1" spc="-65" dirty="0">
                          <a:latin typeface="함초롬돋움"/>
                          <a:cs typeface="함초롬돋움"/>
                        </a:rPr>
                        <a:t>주요</a:t>
                      </a:r>
                      <a:r>
                        <a:rPr sz="1100" b="1" spc="1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b="1" spc="-65" dirty="0">
                          <a:latin typeface="함초롬돋움"/>
                          <a:cs typeface="함초롬돋움"/>
                        </a:rPr>
                        <a:t>내용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045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dirty="0">
                          <a:latin typeface="함초롬돋움"/>
                          <a:cs typeface="함초롬돋움"/>
                        </a:rPr>
                        <a:t>1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571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marL="2825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spc="-30" dirty="0">
                          <a:latin typeface="함초롬돋움"/>
                          <a:cs typeface="함초롬돋움"/>
                        </a:rPr>
                        <a:t>2.22.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57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집합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57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marL="16129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4명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57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7325" indent="-144145">
                        <a:lnSpc>
                          <a:spcPct val="100000"/>
                        </a:lnSpc>
                        <a:spcBef>
                          <a:spcPts val="180"/>
                        </a:spcBef>
                        <a:buChar char="o"/>
                        <a:tabLst>
                          <a:tab pos="187960" algn="l"/>
                        </a:tabLst>
                      </a:pPr>
                      <a:r>
                        <a:rPr sz="1100" spc="-40" dirty="0">
                          <a:latin typeface="함초롬돋움"/>
                          <a:cs typeface="함초롬돋움"/>
                        </a:rPr>
                        <a:t>(안건1)</a:t>
                      </a:r>
                      <a:r>
                        <a:rPr sz="1100" spc="1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45" dirty="0">
                          <a:latin typeface="함초롬돋움"/>
                          <a:cs typeface="함초롬돋움"/>
                        </a:rPr>
                        <a:t>2022년</a:t>
                      </a:r>
                      <a:r>
                        <a:rPr sz="1100" spc="1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활동실적</a:t>
                      </a:r>
                      <a:r>
                        <a:rPr sz="1100" spc="1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및</a:t>
                      </a:r>
                      <a:r>
                        <a:rPr sz="11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개선방향</a:t>
                      </a:r>
                      <a:r>
                        <a:rPr sz="1100" spc="19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검토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  <a:p>
                      <a:pPr marL="187325" indent="-144145">
                        <a:lnSpc>
                          <a:spcPct val="100000"/>
                        </a:lnSpc>
                        <a:spcBef>
                          <a:spcPts val="215"/>
                        </a:spcBef>
                        <a:buChar char="o"/>
                        <a:tabLst>
                          <a:tab pos="187960" algn="l"/>
                        </a:tabLst>
                      </a:pPr>
                      <a:r>
                        <a:rPr sz="1100" spc="-40" dirty="0">
                          <a:latin typeface="함초롬돋움"/>
                          <a:cs typeface="함초롬돋움"/>
                        </a:rPr>
                        <a:t>(안건2)</a:t>
                      </a:r>
                      <a:r>
                        <a:rPr sz="11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2022년</a:t>
                      </a:r>
                      <a:r>
                        <a:rPr sz="1100" spc="13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85" dirty="0">
                          <a:latin typeface="함초롬돋움"/>
                          <a:cs typeface="함초롬돋움"/>
                        </a:rPr>
                        <a:t>종합청렴도</a:t>
                      </a:r>
                      <a:r>
                        <a:rPr sz="1100" spc="1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75" dirty="0">
                          <a:latin typeface="함초롬돋움"/>
                          <a:cs typeface="함초롬돋움"/>
                        </a:rPr>
                        <a:t>결과</a:t>
                      </a:r>
                      <a:r>
                        <a:rPr sz="1100" spc="12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및</a:t>
                      </a:r>
                      <a:r>
                        <a:rPr sz="1100" spc="1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85" dirty="0">
                          <a:latin typeface="함초롬돋움"/>
                          <a:cs typeface="함초롬돋움"/>
                        </a:rPr>
                        <a:t>개선사항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  <a:p>
                      <a:pPr marL="187325" indent="-144145">
                        <a:lnSpc>
                          <a:spcPct val="100000"/>
                        </a:lnSpc>
                        <a:spcBef>
                          <a:spcPts val="229"/>
                        </a:spcBef>
                        <a:buChar char="o"/>
                        <a:tabLst>
                          <a:tab pos="187960" algn="l"/>
                        </a:tabLst>
                      </a:pPr>
                      <a:r>
                        <a:rPr sz="1100" spc="-40" dirty="0">
                          <a:latin typeface="함초롬돋움"/>
                          <a:cs typeface="함초롬돋움"/>
                        </a:rPr>
                        <a:t>(안건3)</a:t>
                      </a:r>
                      <a:r>
                        <a:rPr sz="1100" spc="1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특별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감사</a:t>
                      </a:r>
                      <a:r>
                        <a:rPr sz="1100" spc="1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조사결과</a:t>
                      </a:r>
                      <a:r>
                        <a:rPr sz="11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방향</a:t>
                      </a:r>
                      <a:r>
                        <a:rPr sz="11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검토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2286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046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1100" dirty="0">
                          <a:latin typeface="함초롬돋움"/>
                          <a:cs typeface="함초롬돋움"/>
                        </a:rPr>
                        <a:t>2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698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marR="113664" algn="r">
                        <a:lnSpc>
                          <a:spcPct val="100000"/>
                        </a:lnSpc>
                      </a:pPr>
                      <a:r>
                        <a:rPr sz="1100" spc="-35" dirty="0">
                          <a:latin typeface="함초롬돋움"/>
                          <a:cs typeface="함초롬돋움"/>
                        </a:rPr>
                        <a:t>6.28</a:t>
                      </a:r>
                      <a:r>
                        <a:rPr sz="1100" spc="15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35" dirty="0">
                          <a:latin typeface="함초롬돋움"/>
                          <a:cs typeface="함초롬돋움"/>
                        </a:rPr>
                        <a:t>~</a:t>
                      </a:r>
                      <a:r>
                        <a:rPr sz="11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35" dirty="0">
                          <a:latin typeface="함초롬돋움"/>
                          <a:cs typeface="함초롬돋움"/>
                        </a:rPr>
                        <a:t>29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69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서면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69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marL="161290">
                        <a:lnSpc>
                          <a:spcPct val="100000"/>
                        </a:lnSpc>
                      </a:pP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5명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69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7325" indent="-144145">
                        <a:lnSpc>
                          <a:spcPct val="100000"/>
                        </a:lnSpc>
                        <a:spcBef>
                          <a:spcPts val="185"/>
                        </a:spcBef>
                        <a:buChar char="o"/>
                        <a:tabLst>
                          <a:tab pos="187960" algn="l"/>
                        </a:tabLst>
                      </a:pPr>
                      <a:r>
                        <a:rPr sz="1100" spc="-40" dirty="0">
                          <a:latin typeface="함초롬돋움"/>
                          <a:cs typeface="함초롬돋움"/>
                        </a:rPr>
                        <a:t>(안건1)</a:t>
                      </a:r>
                      <a:r>
                        <a:rPr sz="11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윤리인권경영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실천예규</a:t>
                      </a:r>
                      <a:r>
                        <a:rPr sz="11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전면개정안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검토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  <a:p>
                      <a:pPr marL="187325" indent="-144145">
                        <a:lnSpc>
                          <a:spcPct val="100000"/>
                        </a:lnSpc>
                        <a:spcBef>
                          <a:spcPts val="215"/>
                        </a:spcBef>
                        <a:buChar char="o"/>
                        <a:tabLst>
                          <a:tab pos="187960" algn="l"/>
                        </a:tabLst>
                      </a:pPr>
                      <a:r>
                        <a:rPr sz="1100" spc="-40" dirty="0">
                          <a:latin typeface="함초롬돋움"/>
                          <a:cs typeface="함초롬돋움"/>
                        </a:rPr>
                        <a:t>(안건2)</a:t>
                      </a:r>
                      <a:r>
                        <a:rPr sz="11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2023년</a:t>
                      </a:r>
                      <a:r>
                        <a:rPr sz="1100" spc="15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70" dirty="0">
                          <a:latin typeface="함초롬돋움"/>
                          <a:cs typeface="함초롬돋움"/>
                        </a:rPr>
                        <a:t>갑질</a:t>
                      </a:r>
                      <a:r>
                        <a:rPr sz="11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75" dirty="0">
                          <a:latin typeface="함초롬돋움"/>
                          <a:cs typeface="함초롬돋움"/>
                        </a:rPr>
                        <a:t>옴부즈만</a:t>
                      </a:r>
                      <a:r>
                        <a:rPr sz="1100" spc="15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70" dirty="0">
                          <a:latin typeface="함초롬돋움"/>
                          <a:cs typeface="함초롬돋움"/>
                        </a:rPr>
                        <a:t>제도</a:t>
                      </a:r>
                      <a:r>
                        <a:rPr sz="11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75" dirty="0">
                          <a:latin typeface="함초롬돋움"/>
                          <a:cs typeface="함초롬돋움"/>
                        </a:rPr>
                        <a:t>계획안</a:t>
                      </a:r>
                      <a:r>
                        <a:rPr sz="1100" spc="15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70" dirty="0">
                          <a:latin typeface="함초롬돋움"/>
                          <a:cs typeface="함초롬돋움"/>
                        </a:rPr>
                        <a:t>검토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  <a:p>
                      <a:pPr marL="187325" indent="-144145">
                        <a:lnSpc>
                          <a:spcPct val="100000"/>
                        </a:lnSpc>
                        <a:spcBef>
                          <a:spcPts val="229"/>
                        </a:spcBef>
                        <a:buChar char="o"/>
                        <a:tabLst>
                          <a:tab pos="187960" algn="l"/>
                        </a:tabLst>
                      </a:pPr>
                      <a:r>
                        <a:rPr sz="1100" spc="-40" dirty="0">
                          <a:latin typeface="함초롬돋움"/>
                          <a:cs typeface="함초롬돋움"/>
                        </a:rPr>
                        <a:t>(안건3)</a:t>
                      </a:r>
                      <a:r>
                        <a:rPr sz="1100" spc="1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45" dirty="0">
                          <a:latin typeface="함초롬돋움"/>
                          <a:cs typeface="함초롬돋움"/>
                        </a:rPr>
                        <a:t>2023년</a:t>
                      </a:r>
                      <a:r>
                        <a:rPr sz="1100" spc="1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윤리경영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시행계획안</a:t>
                      </a:r>
                      <a:r>
                        <a:rPr sz="1100" spc="1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검토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2349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237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1100" dirty="0">
                          <a:latin typeface="함초롬돋움"/>
                          <a:cs typeface="함초롬돋움"/>
                        </a:rPr>
                        <a:t>3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508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R="113664" algn="r">
                        <a:lnSpc>
                          <a:spcPct val="100000"/>
                        </a:lnSpc>
                      </a:pPr>
                      <a:r>
                        <a:rPr sz="1100" spc="-35" dirty="0">
                          <a:latin typeface="함초롬돋움"/>
                          <a:cs typeface="함초롬돋움"/>
                        </a:rPr>
                        <a:t>9.25</a:t>
                      </a:r>
                      <a:r>
                        <a:rPr sz="1100" spc="15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35" dirty="0">
                          <a:latin typeface="함초롬돋움"/>
                          <a:cs typeface="함초롬돋움"/>
                        </a:rPr>
                        <a:t>~</a:t>
                      </a:r>
                      <a:r>
                        <a:rPr sz="11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35" dirty="0">
                          <a:latin typeface="함초롬돋움"/>
                          <a:cs typeface="함초롬돋움"/>
                        </a:rPr>
                        <a:t>27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508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서면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508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161290">
                        <a:lnSpc>
                          <a:spcPct val="100000"/>
                        </a:lnSpc>
                      </a:pP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5명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508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7325" indent="-144145">
                        <a:lnSpc>
                          <a:spcPct val="100000"/>
                        </a:lnSpc>
                        <a:spcBef>
                          <a:spcPts val="540"/>
                        </a:spcBef>
                        <a:buChar char="o"/>
                        <a:tabLst>
                          <a:tab pos="187960" algn="l"/>
                        </a:tabLst>
                      </a:pPr>
                      <a:r>
                        <a:rPr sz="1100" spc="-40" dirty="0">
                          <a:latin typeface="함초롬돋움"/>
                          <a:cs typeface="함초롬돋움"/>
                        </a:rPr>
                        <a:t>(안건1)</a:t>
                      </a:r>
                      <a:r>
                        <a:rPr sz="1100" spc="1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특별감사</a:t>
                      </a:r>
                      <a:r>
                        <a:rPr sz="11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조사결과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방향</a:t>
                      </a:r>
                      <a:r>
                        <a:rPr sz="1100" spc="1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검토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  <a:p>
                      <a:pPr marL="187325" indent="-144145">
                        <a:lnSpc>
                          <a:spcPct val="100000"/>
                        </a:lnSpc>
                        <a:spcBef>
                          <a:spcPts val="215"/>
                        </a:spcBef>
                        <a:buChar char="o"/>
                        <a:tabLst>
                          <a:tab pos="187960" algn="l"/>
                        </a:tabLst>
                      </a:pPr>
                      <a:r>
                        <a:rPr sz="1100" spc="-40" dirty="0">
                          <a:latin typeface="함초롬돋움"/>
                          <a:cs typeface="함초롬돋움"/>
                        </a:rPr>
                        <a:t>(안건2)</a:t>
                      </a:r>
                      <a:r>
                        <a:rPr sz="1100" spc="1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45" dirty="0">
                          <a:latin typeface="함초롬돋움"/>
                          <a:cs typeface="함초롬돋움"/>
                        </a:rPr>
                        <a:t>2023년</a:t>
                      </a:r>
                      <a:r>
                        <a:rPr sz="1100" spc="1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인권영향평가</a:t>
                      </a:r>
                      <a:r>
                        <a:rPr sz="11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현장실사</a:t>
                      </a:r>
                      <a:r>
                        <a:rPr sz="1100" spc="1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보고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6858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927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45"/>
                        </a:spcBef>
                      </a:pPr>
                      <a:r>
                        <a:rPr sz="1100" dirty="0">
                          <a:latin typeface="함초롬돋움"/>
                          <a:cs typeface="함초롬돋움"/>
                        </a:rPr>
                        <a:t>4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9461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77470" algn="r">
                        <a:lnSpc>
                          <a:spcPct val="100000"/>
                        </a:lnSpc>
                        <a:spcBef>
                          <a:spcPts val="745"/>
                        </a:spcBef>
                      </a:pPr>
                      <a:r>
                        <a:rPr sz="1100" spc="-30" dirty="0">
                          <a:latin typeface="함초롬돋움"/>
                          <a:cs typeface="함초롬돋움"/>
                        </a:rPr>
                        <a:t>12.5.</a:t>
                      </a:r>
                      <a:r>
                        <a:rPr sz="1100" spc="15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35" dirty="0">
                          <a:latin typeface="함초롬돋움"/>
                          <a:cs typeface="함초롬돋움"/>
                        </a:rPr>
                        <a:t>~</a:t>
                      </a:r>
                      <a:r>
                        <a:rPr sz="11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30" dirty="0">
                          <a:latin typeface="함초롬돋움"/>
                          <a:cs typeface="함초롬돋움"/>
                        </a:rPr>
                        <a:t>12.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946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745"/>
                        </a:spcBef>
                      </a:pP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서면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946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1290">
                        <a:lnSpc>
                          <a:spcPct val="100000"/>
                        </a:lnSpc>
                        <a:spcBef>
                          <a:spcPts val="745"/>
                        </a:spcBef>
                      </a:pP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5명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946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745"/>
                        </a:spcBef>
                      </a:pPr>
                      <a:r>
                        <a:rPr sz="1100" spc="-35" dirty="0">
                          <a:latin typeface="함초롬돋움"/>
                          <a:cs typeface="함초롬돋움"/>
                        </a:rPr>
                        <a:t>o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40" dirty="0">
                          <a:latin typeface="함초롬돋움"/>
                          <a:cs typeface="함초롬돋움"/>
                        </a:rPr>
                        <a:t>(안건1)</a:t>
                      </a:r>
                      <a:r>
                        <a:rPr sz="11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종합감사</a:t>
                      </a:r>
                      <a:r>
                        <a:rPr sz="900" spc="-50" dirty="0">
                          <a:latin typeface="함초롬돋움"/>
                          <a:cs typeface="함초롬돋움"/>
                        </a:rPr>
                        <a:t>(클라우드운영본부)</a:t>
                      </a:r>
                      <a:r>
                        <a:rPr sz="900" spc="1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조사결과</a:t>
                      </a:r>
                      <a:r>
                        <a:rPr sz="1100" spc="1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방향</a:t>
                      </a:r>
                      <a:r>
                        <a:rPr sz="1100" spc="19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검토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9461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5823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170"/>
                        </a:spcBef>
                      </a:pPr>
                      <a:r>
                        <a:rPr sz="1100" dirty="0">
                          <a:latin typeface="함초롬돋움"/>
                          <a:cs typeface="함초롬돋움"/>
                        </a:rPr>
                        <a:t>5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14859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78105" algn="r">
                        <a:lnSpc>
                          <a:spcPct val="100000"/>
                        </a:lnSpc>
                        <a:spcBef>
                          <a:spcPts val="1170"/>
                        </a:spcBef>
                      </a:pPr>
                      <a:r>
                        <a:rPr sz="1100" spc="-35" dirty="0">
                          <a:latin typeface="함초롬돋움"/>
                          <a:cs typeface="함초롬돋움"/>
                        </a:rPr>
                        <a:t>12.18</a:t>
                      </a:r>
                      <a:r>
                        <a:rPr sz="1100" spc="15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35" dirty="0">
                          <a:latin typeface="함초롬돋움"/>
                          <a:cs typeface="함초롬돋움"/>
                        </a:rPr>
                        <a:t>~</a:t>
                      </a:r>
                      <a:r>
                        <a:rPr sz="11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40" dirty="0">
                          <a:latin typeface="함초롬돋움"/>
                          <a:cs typeface="함초롬돋움"/>
                        </a:rPr>
                        <a:t>20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14859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170"/>
                        </a:spcBef>
                      </a:pP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서면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14859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1290">
                        <a:lnSpc>
                          <a:spcPct val="100000"/>
                        </a:lnSpc>
                        <a:spcBef>
                          <a:spcPts val="1170"/>
                        </a:spcBef>
                      </a:pP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5명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14859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7325" indent="-144145">
                        <a:lnSpc>
                          <a:spcPct val="100000"/>
                        </a:lnSpc>
                        <a:spcBef>
                          <a:spcPts val="400"/>
                        </a:spcBef>
                        <a:buChar char="o"/>
                        <a:tabLst>
                          <a:tab pos="187960" algn="l"/>
                        </a:tabLst>
                      </a:pPr>
                      <a:r>
                        <a:rPr sz="1100" spc="-40" dirty="0">
                          <a:latin typeface="함초롬돋움"/>
                          <a:cs typeface="함초롬돋움"/>
                        </a:rPr>
                        <a:t>(안건1)</a:t>
                      </a:r>
                      <a:r>
                        <a:rPr sz="1100" spc="1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종합감사</a:t>
                      </a:r>
                      <a:r>
                        <a:rPr sz="900" spc="-50" dirty="0">
                          <a:latin typeface="함초롬돋움"/>
                          <a:cs typeface="함초롬돋움"/>
                        </a:rPr>
                        <a:t>(사회서비스정보본부)</a:t>
                      </a:r>
                      <a:r>
                        <a:rPr sz="900" spc="13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결과</a:t>
                      </a:r>
                      <a:r>
                        <a:rPr sz="11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방향</a:t>
                      </a:r>
                      <a:r>
                        <a:rPr sz="11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검토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  <a:p>
                      <a:pPr marL="187325" indent="-144145">
                        <a:lnSpc>
                          <a:spcPct val="100000"/>
                        </a:lnSpc>
                        <a:spcBef>
                          <a:spcPts val="219"/>
                        </a:spcBef>
                        <a:buChar char="o"/>
                        <a:tabLst>
                          <a:tab pos="187960" algn="l"/>
                        </a:tabLst>
                      </a:pPr>
                      <a:r>
                        <a:rPr sz="1100" spc="-40" dirty="0">
                          <a:latin typeface="함초롬돋움"/>
                          <a:cs typeface="함초롬돋움"/>
                        </a:rPr>
                        <a:t>(안건2)</a:t>
                      </a:r>
                      <a:r>
                        <a:rPr sz="1100" spc="1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윤리경영관련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내부</a:t>
                      </a:r>
                      <a:r>
                        <a:rPr sz="1100" spc="1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지침</a:t>
                      </a:r>
                      <a:r>
                        <a:rPr sz="1100" spc="1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개정안</a:t>
                      </a:r>
                      <a:r>
                        <a:rPr sz="11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검토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5080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9" name="object 9"/>
          <p:cNvSpPr txBox="1"/>
          <p:nvPr/>
        </p:nvSpPr>
        <p:spPr>
          <a:xfrm>
            <a:off x="887983" y="6621271"/>
            <a:ext cx="3277870" cy="2436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spc="-5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-</a:t>
            </a:r>
            <a:r>
              <a:rPr sz="1500" spc="10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주요</a:t>
            </a:r>
            <a:r>
              <a:rPr sz="1500" spc="12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제언에</a:t>
            </a:r>
            <a:r>
              <a:rPr sz="1500" spc="12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따른</a:t>
            </a:r>
            <a:r>
              <a:rPr sz="1500" spc="12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제도</a:t>
            </a:r>
            <a:r>
              <a:rPr sz="1500" spc="12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반영</a:t>
            </a:r>
            <a:r>
              <a:rPr sz="1500" spc="12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0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및</a:t>
            </a:r>
            <a:r>
              <a:rPr sz="1500" spc="12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운영</a:t>
            </a:r>
            <a:endParaRPr sz="1500" dirty="0">
              <a:latin typeface="바탕" panose="02030600000101010101" pitchFamily="18" charset="-127"/>
              <a:ea typeface="바탕" panose="02030600000101010101" pitchFamily="18" charset="-127"/>
              <a:cs typeface="함초롬바탕" panose="02030604000101010101" pitchFamily="18" charset="-127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0503781"/>
              </p:ext>
            </p:extLst>
          </p:nvPr>
        </p:nvGraphicFramePr>
        <p:xfrm>
          <a:off x="909332" y="7026332"/>
          <a:ext cx="5917564" cy="252098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51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948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009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66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9041">
                <a:tc>
                  <a:txBody>
                    <a:bodyPr/>
                    <a:lstStyle/>
                    <a:p>
                      <a:pPr marL="43815" algn="ctr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sz="1100" b="1" spc="-65" dirty="0">
                          <a:latin typeface="함초롬돋움"/>
                          <a:cs typeface="함초롬돋움"/>
                        </a:rPr>
                        <a:t>연번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7175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sz="1100" b="1" spc="-60" dirty="0">
                          <a:latin typeface="함초롬돋움"/>
                          <a:cs typeface="함초롬돋움"/>
                        </a:rPr>
                        <a:t>주요제언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7175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sz="1100" b="1" spc="-65" dirty="0">
                          <a:latin typeface="함초롬돋움"/>
                          <a:cs typeface="함초롬돋움"/>
                        </a:rPr>
                        <a:t>추진</a:t>
                      </a:r>
                      <a:r>
                        <a:rPr sz="1100" b="1" spc="1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b="1" spc="-65" dirty="0">
                          <a:latin typeface="함초롬돋움"/>
                          <a:cs typeface="함초롬돋움"/>
                        </a:rPr>
                        <a:t>내용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7175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69875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sz="1100" b="1" spc="-65" dirty="0">
                          <a:latin typeface="함초롬돋움"/>
                          <a:cs typeface="함초롬돋움"/>
                        </a:rPr>
                        <a:t>비고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7175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1194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4318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dirty="0">
                          <a:latin typeface="함초롬돋움"/>
                          <a:cs typeface="함초롬돋움"/>
                        </a:rPr>
                        <a:t>1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950">
                        <a:latin typeface="Times New Roman"/>
                        <a:cs typeface="Times New Roman"/>
                      </a:endParaRPr>
                    </a:p>
                    <a:p>
                      <a:pPr marL="401320" marR="170180" indent="-222885">
                        <a:lnSpc>
                          <a:spcPct val="116399"/>
                        </a:lnSpc>
                      </a:pPr>
                      <a:r>
                        <a:rPr sz="1100" spc="-40" dirty="0">
                          <a:latin typeface="함초롬돋움"/>
                          <a:cs typeface="함초롬돋움"/>
                        </a:rPr>
                        <a:t>‘22년</a:t>
                      </a:r>
                      <a:r>
                        <a:rPr sz="1100" spc="1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청렴도</a:t>
                      </a:r>
                      <a:r>
                        <a:rPr sz="11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평가결과</a:t>
                      </a:r>
                      <a:r>
                        <a:rPr sz="1100" spc="1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및 </a:t>
                      </a:r>
                      <a:r>
                        <a:rPr sz="1100" spc="-3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청렴활동</a:t>
                      </a:r>
                      <a:r>
                        <a:rPr sz="1100" spc="1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개선사항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7325" indent="-144145">
                        <a:lnSpc>
                          <a:spcPct val="100000"/>
                        </a:lnSpc>
                        <a:spcBef>
                          <a:spcPts val="365"/>
                        </a:spcBef>
                        <a:buChar char="o"/>
                        <a:tabLst>
                          <a:tab pos="187960" algn="l"/>
                        </a:tabLst>
                      </a:pP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부패행위·갑질</a:t>
                      </a:r>
                      <a:r>
                        <a:rPr sz="1100" spc="1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신고</a:t>
                      </a:r>
                      <a:r>
                        <a:rPr sz="1100" spc="1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활성화</a:t>
                      </a:r>
                      <a:r>
                        <a:rPr sz="1100" spc="19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등을</a:t>
                      </a:r>
                      <a:r>
                        <a:rPr sz="1100" spc="1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위한</a:t>
                      </a:r>
                      <a:r>
                        <a:rPr sz="1100" spc="19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대책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  <a:p>
                      <a:pPr marL="302895" lvl="1" indent="-127000">
                        <a:lnSpc>
                          <a:spcPct val="100000"/>
                        </a:lnSpc>
                        <a:spcBef>
                          <a:spcPts val="215"/>
                        </a:spcBef>
                        <a:buChar char="-"/>
                        <a:tabLst>
                          <a:tab pos="303530" algn="l"/>
                        </a:tabLst>
                      </a:pP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갑질옴부즈만</a:t>
                      </a:r>
                      <a:r>
                        <a:rPr sz="11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시범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운영</a:t>
                      </a:r>
                      <a:r>
                        <a:rPr sz="11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45" dirty="0">
                          <a:latin typeface="함초롬돋움"/>
                          <a:cs typeface="함초롬돋움"/>
                        </a:rPr>
                        <a:t>도입(8월)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  <a:p>
                      <a:pPr marL="202565" marR="33020" indent="-158750">
                        <a:lnSpc>
                          <a:spcPts val="1550"/>
                        </a:lnSpc>
                        <a:spcBef>
                          <a:spcPts val="80"/>
                        </a:spcBef>
                        <a:buChar char="o"/>
                        <a:tabLst>
                          <a:tab pos="191135" algn="l"/>
                        </a:tabLst>
                      </a:pP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기관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 및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기관장에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 신뢰·공감대</a:t>
                      </a: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형성을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 위한 </a:t>
                      </a:r>
                      <a:r>
                        <a:rPr sz="1100" spc="-3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대책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필요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  <a:p>
                      <a:pPr marL="302895" lvl="1" indent="-127000">
                        <a:lnSpc>
                          <a:spcPct val="100000"/>
                        </a:lnSpc>
                        <a:spcBef>
                          <a:spcPts val="120"/>
                        </a:spcBef>
                        <a:buChar char="-"/>
                        <a:tabLst>
                          <a:tab pos="303530" algn="l"/>
                        </a:tabLst>
                      </a:pP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“맑은</a:t>
                      </a:r>
                      <a:r>
                        <a:rPr sz="1100" spc="1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물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함께해요”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45" dirty="0">
                          <a:latin typeface="함초롬돋움"/>
                          <a:cs typeface="함초롬돋움"/>
                        </a:rPr>
                        <a:t>이벤트(5월,</a:t>
                      </a:r>
                      <a:r>
                        <a:rPr sz="11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40" dirty="0">
                          <a:latin typeface="함초롬돋움"/>
                          <a:cs typeface="함초롬돋움"/>
                        </a:rPr>
                        <a:t>12월)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  <a:p>
                      <a:pPr marL="302895" lvl="1" indent="-127000">
                        <a:lnSpc>
                          <a:spcPct val="100000"/>
                        </a:lnSpc>
                        <a:spcBef>
                          <a:spcPts val="219"/>
                        </a:spcBef>
                        <a:buChar char="-"/>
                        <a:tabLst>
                          <a:tab pos="303530" algn="l"/>
                        </a:tabLst>
                      </a:pPr>
                      <a:r>
                        <a:rPr sz="1100" spc="-110" dirty="0">
                          <a:latin typeface="함초롬돋움"/>
                          <a:cs typeface="함초롬돋움"/>
                        </a:rPr>
                        <a:t>고</a:t>
                      </a:r>
                      <a:r>
                        <a:rPr sz="1100" spc="-125" dirty="0">
                          <a:latin typeface="함초롬돋움"/>
                          <a:cs typeface="함초롬돋움"/>
                        </a:rPr>
                        <a:t>위</a:t>
                      </a:r>
                      <a:r>
                        <a:rPr sz="1100" dirty="0">
                          <a:latin typeface="함초롬돋움"/>
                          <a:cs typeface="함초롬돋움"/>
                        </a:rPr>
                        <a:t>직</a:t>
                      </a:r>
                      <a:r>
                        <a:rPr sz="1100" spc="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110" dirty="0">
                          <a:latin typeface="함초롬돋움"/>
                          <a:cs typeface="함초롬돋움"/>
                        </a:rPr>
                        <a:t>참</a:t>
                      </a:r>
                      <a:r>
                        <a:rPr sz="1100" dirty="0">
                          <a:latin typeface="함초롬돋움"/>
                          <a:cs typeface="함초롬돋움"/>
                        </a:rPr>
                        <a:t>여</a:t>
                      </a:r>
                      <a:r>
                        <a:rPr sz="1100" spc="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“</a:t>
                      </a:r>
                      <a:r>
                        <a:rPr sz="1100" spc="-110" dirty="0">
                          <a:latin typeface="함초롬돋움"/>
                          <a:cs typeface="함초롬돋움"/>
                        </a:rPr>
                        <a:t>내</a:t>
                      </a:r>
                      <a:r>
                        <a:rPr sz="1100" dirty="0">
                          <a:latin typeface="함초롬돋움"/>
                          <a:cs typeface="함초롬돋움"/>
                        </a:rPr>
                        <a:t>가</a:t>
                      </a:r>
                      <a:r>
                        <a:rPr sz="1100" spc="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125" dirty="0">
                          <a:latin typeface="함초롬돋움"/>
                          <a:cs typeface="함초롬돋움"/>
                        </a:rPr>
                        <a:t>먼</a:t>
                      </a:r>
                      <a:r>
                        <a:rPr sz="1100" dirty="0">
                          <a:latin typeface="함초롬돋움"/>
                          <a:cs typeface="함초롬돋움"/>
                        </a:rPr>
                        <a:t>저</a:t>
                      </a:r>
                      <a:r>
                        <a:rPr sz="1100" spc="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125" dirty="0">
                          <a:latin typeface="함초롬돋움"/>
                          <a:cs typeface="함초롬돋움"/>
                        </a:rPr>
                        <a:t>챌린</a:t>
                      </a:r>
                      <a:r>
                        <a:rPr sz="1100" spc="-110" dirty="0">
                          <a:latin typeface="함초롬돋움"/>
                          <a:cs typeface="함초롬돋움"/>
                        </a:rPr>
                        <a:t>지</a:t>
                      </a:r>
                      <a:r>
                        <a:rPr sz="1100" dirty="0">
                          <a:latin typeface="함초롬돋움"/>
                          <a:cs typeface="함초롬돋움"/>
                        </a:rPr>
                        <a:t>“</a:t>
                      </a:r>
                      <a:r>
                        <a:rPr sz="1100" spc="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125" dirty="0">
                          <a:latin typeface="함초롬돋움"/>
                          <a:cs typeface="함초롬돋움"/>
                        </a:rPr>
                        <a:t>운</a:t>
                      </a:r>
                      <a:r>
                        <a:rPr sz="1100" spc="-110" dirty="0">
                          <a:latin typeface="함초롬돋움"/>
                          <a:cs typeface="함초롬돋움"/>
                        </a:rPr>
                        <a:t>영</a:t>
                      </a: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(</a:t>
                      </a:r>
                      <a:r>
                        <a:rPr sz="1100" spc="-70" dirty="0">
                          <a:latin typeface="함초롬돋움"/>
                          <a:cs typeface="함초롬돋움"/>
                        </a:rPr>
                        <a:t>6</a:t>
                      </a:r>
                      <a:r>
                        <a:rPr sz="1100" spc="-110" dirty="0">
                          <a:latin typeface="함초롬돋움"/>
                          <a:cs typeface="함초롬돋움"/>
                        </a:rPr>
                        <a:t>월</a:t>
                      </a:r>
                      <a:r>
                        <a:rPr sz="1100" dirty="0">
                          <a:latin typeface="함초롬돋움"/>
                          <a:cs typeface="함초롬돋움"/>
                        </a:rPr>
                        <a:t>)</a:t>
                      </a:r>
                      <a:r>
                        <a:rPr sz="1100" spc="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dirty="0">
                          <a:latin typeface="함초롬돋움"/>
                          <a:cs typeface="함초롬돋움"/>
                        </a:rPr>
                        <a:t>등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  <a:p>
                      <a:pPr marL="302895" lvl="1" indent="-127000">
                        <a:lnSpc>
                          <a:spcPct val="100000"/>
                        </a:lnSpc>
                        <a:spcBef>
                          <a:spcPts val="225"/>
                        </a:spcBef>
                        <a:buChar char="-"/>
                        <a:tabLst>
                          <a:tab pos="303530" algn="l"/>
                        </a:tabLst>
                      </a:pP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SSIS청렴리더단</a:t>
                      </a:r>
                      <a:r>
                        <a:rPr sz="11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발대식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및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정책공유회의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  <a:p>
                      <a:pPr marL="187325" indent="-144145">
                        <a:lnSpc>
                          <a:spcPct val="100000"/>
                        </a:lnSpc>
                        <a:spcBef>
                          <a:spcPts val="215"/>
                        </a:spcBef>
                        <a:buChar char="o"/>
                        <a:tabLst>
                          <a:tab pos="187960" algn="l"/>
                        </a:tabLst>
                      </a:pP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MZ세대와</a:t>
                      </a:r>
                      <a:r>
                        <a:rPr sz="11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기성세대의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갈등</a:t>
                      </a:r>
                      <a:r>
                        <a:rPr sz="11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최소화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  <a:p>
                      <a:pPr marL="316865" marR="33020" lvl="1" indent="-140335">
                        <a:lnSpc>
                          <a:spcPts val="1550"/>
                        </a:lnSpc>
                        <a:spcBef>
                          <a:spcPts val="80"/>
                        </a:spcBef>
                        <a:buChar char="-"/>
                        <a:tabLst>
                          <a:tab pos="331470" algn="l"/>
                        </a:tabLst>
                      </a:pP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청렴라이브를</a:t>
                      </a:r>
                      <a:r>
                        <a:rPr sz="1100" spc="1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통한</a:t>
                      </a:r>
                      <a:r>
                        <a:rPr sz="1100" spc="114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세대간</a:t>
                      </a:r>
                      <a:r>
                        <a:rPr sz="1100" spc="1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소통을</a:t>
                      </a:r>
                      <a:r>
                        <a:rPr sz="1100" spc="1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위한 </a:t>
                      </a:r>
                      <a:r>
                        <a:rPr sz="1100" spc="-3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토론회</a:t>
                      </a:r>
                      <a:r>
                        <a:rPr sz="1100" spc="19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45" dirty="0">
                          <a:latin typeface="함초롬돋움"/>
                          <a:cs typeface="함초롬돋움"/>
                        </a:rPr>
                        <a:t>진행(12월)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  <a:p>
                      <a:pPr marL="302895" lvl="1" indent="-127000">
                        <a:lnSpc>
                          <a:spcPct val="100000"/>
                        </a:lnSpc>
                        <a:spcBef>
                          <a:spcPts val="120"/>
                        </a:spcBef>
                        <a:buChar char="-"/>
                        <a:tabLst>
                          <a:tab pos="303530" algn="l"/>
                        </a:tabLst>
                      </a:pP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직급별</a:t>
                      </a:r>
                      <a:r>
                        <a:rPr sz="1100" spc="1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갑질예방교육(8~9월)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4635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marL="127635" marR="166370" indent="156845" algn="ctr">
                        <a:lnSpc>
                          <a:spcPct val="116399"/>
                        </a:lnSpc>
                      </a:pPr>
                      <a:r>
                        <a:rPr sz="1100" spc="-55" dirty="0" smtClean="0">
                          <a:latin typeface="함초롬돋움"/>
                          <a:cs typeface="함초롬돋움"/>
                        </a:rPr>
                        <a:t>1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차 </a:t>
                      </a: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" dirty="0">
                          <a:latin typeface="함초롬돋움"/>
                          <a:cs typeface="함초롬돋움"/>
                        </a:rPr>
                        <a:t>정</a:t>
                      </a:r>
                      <a:r>
                        <a:rPr sz="1100" spc="10" dirty="0">
                          <a:latin typeface="함초롬돋움"/>
                          <a:cs typeface="함초롬돋움"/>
                        </a:rPr>
                        <a:t>례</a:t>
                      </a:r>
                      <a:r>
                        <a:rPr sz="1100" spc="-5" dirty="0">
                          <a:latin typeface="함초롬돋움"/>
                          <a:cs typeface="함초롬돋움"/>
                        </a:rPr>
                        <a:t>회</a:t>
                      </a:r>
                      <a:r>
                        <a:rPr sz="1100" dirty="0">
                          <a:latin typeface="함초롬돋움"/>
                          <a:cs typeface="함초롬돋움"/>
                        </a:rPr>
                        <a:t>의</a:t>
                      </a: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fld id="{81D60167-4931-47E6-BA6A-407CBD079E47}" type="slidenum">
              <a:rPr spc="-5" dirty="0"/>
              <a:t>4</a:t>
            </a:fld>
            <a:r>
              <a:rPr spc="140" dirty="0"/>
              <a:t> </a:t>
            </a:r>
            <a:r>
              <a:rPr spc="-5" dirty="0"/>
              <a:t>-</a:t>
            </a:r>
          </a:p>
        </p:txBody>
      </p:sp>
      <p:sp>
        <p:nvSpPr>
          <p:cNvPr id="2" name="object 2"/>
          <p:cNvSpPr txBox="1"/>
          <p:nvPr/>
        </p:nvSpPr>
        <p:spPr>
          <a:xfrm>
            <a:off x="796543" y="5716526"/>
            <a:ext cx="2850515" cy="2436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3845" indent="-271780">
              <a:lnSpc>
                <a:spcPct val="100000"/>
              </a:lnSpc>
              <a:spcBef>
                <a:spcPts val="100"/>
              </a:spcBef>
              <a:buFont typeface="MS UI Gothic"/>
              <a:buChar char="❍"/>
              <a:tabLst>
                <a:tab pos="284480" algn="l"/>
              </a:tabLst>
            </a:pPr>
            <a:r>
              <a:rPr sz="1500" spc="-85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청렴옴부즈만</a:t>
            </a:r>
            <a:r>
              <a:rPr sz="1500" spc="114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5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교류활동(총</a:t>
            </a:r>
            <a:r>
              <a:rPr sz="1500" spc="114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5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2회)</a:t>
            </a:r>
            <a:endParaRPr sz="1500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923048" y="6093149"/>
          <a:ext cx="5864859" cy="90578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54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78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07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0289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93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07505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100" b="1" spc="-65" dirty="0">
                          <a:latin typeface="함초롬돋움"/>
                          <a:cs typeface="함초롬돋움"/>
                        </a:rPr>
                        <a:t>연번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6921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100" b="1" spc="-65" dirty="0">
                          <a:latin typeface="함초롬돋움"/>
                          <a:cs typeface="함초롬돋움"/>
                        </a:rPr>
                        <a:t>일정</a:t>
                      </a:r>
                      <a:endParaRPr sz="1100" dirty="0">
                        <a:latin typeface="함초롬돋움"/>
                        <a:cs typeface="함초롬돋움"/>
                      </a:endParaRPr>
                    </a:p>
                  </a:txBody>
                  <a:tcPr marL="0" marR="0" marT="692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100" b="1" spc="-65" dirty="0">
                          <a:latin typeface="함초롬돋움"/>
                          <a:cs typeface="함초롬돋움"/>
                        </a:rPr>
                        <a:t>주관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692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100" b="1" spc="-65" dirty="0">
                          <a:latin typeface="함초롬돋움"/>
                          <a:cs typeface="함초롬돋움"/>
                        </a:rPr>
                        <a:t>주요</a:t>
                      </a:r>
                      <a:r>
                        <a:rPr sz="1100" b="1" spc="1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b="1" spc="-65" dirty="0">
                          <a:latin typeface="함초롬돋움"/>
                          <a:cs typeface="함초롬돋움"/>
                        </a:rPr>
                        <a:t>내용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692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100" b="1" spc="-60" dirty="0">
                          <a:latin typeface="함초롬돋움"/>
                          <a:cs typeface="함초롬돋움"/>
                        </a:rPr>
                        <a:t>참석위원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6921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9897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100" dirty="0">
                          <a:latin typeface="함초롬돋움"/>
                          <a:cs typeface="함초롬돋움"/>
                        </a:rPr>
                        <a:t>1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6540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100" spc="-35" dirty="0">
                          <a:latin typeface="함초롬돋움"/>
                          <a:cs typeface="함초롬돋움"/>
                        </a:rPr>
                        <a:t>6.29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654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marL="132080">
                        <a:lnSpc>
                          <a:spcPct val="100000"/>
                        </a:lnSpc>
                      </a:pP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국민권익위원회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70815" indent="-144145">
                        <a:lnSpc>
                          <a:spcPct val="100000"/>
                        </a:lnSpc>
                        <a:spcBef>
                          <a:spcPts val="919"/>
                        </a:spcBef>
                        <a:buChar char="o"/>
                        <a:tabLst>
                          <a:tab pos="171450" algn="l"/>
                        </a:tabLst>
                      </a:pP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청렴옴부즈만</a:t>
                      </a:r>
                      <a:r>
                        <a:rPr sz="1100" spc="15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제도</a:t>
                      </a:r>
                      <a:r>
                        <a:rPr sz="1100" spc="15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특강</a:t>
                      </a:r>
                      <a:endParaRPr sz="1100" dirty="0">
                        <a:latin typeface="함초롬돋움"/>
                        <a:cs typeface="함초롬돋움"/>
                      </a:endParaRPr>
                    </a:p>
                    <a:p>
                      <a:pPr marL="170815" indent="-144145">
                        <a:lnSpc>
                          <a:spcPct val="100000"/>
                        </a:lnSpc>
                        <a:spcBef>
                          <a:spcPts val="229"/>
                        </a:spcBef>
                        <a:buChar char="o"/>
                        <a:tabLst>
                          <a:tab pos="171450" algn="l"/>
                        </a:tabLst>
                      </a:pP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기관</a:t>
                      </a:r>
                      <a:r>
                        <a:rPr sz="1100" spc="1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별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우수</a:t>
                      </a:r>
                      <a:r>
                        <a:rPr sz="1100" spc="1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활동</a:t>
                      </a:r>
                      <a:r>
                        <a:rPr sz="1100" spc="1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사례</a:t>
                      </a:r>
                      <a:r>
                        <a:rPr sz="1100" spc="1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공유</a:t>
                      </a:r>
                      <a:endParaRPr sz="1100" dirty="0">
                        <a:latin typeface="함초롬돋움"/>
                        <a:cs typeface="함초롬돋움"/>
                      </a:endParaRPr>
                    </a:p>
                  </a:txBody>
                  <a:tcPr marL="0" marR="0" marT="11683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강○○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6540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8386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100" dirty="0">
                          <a:latin typeface="함초롬돋움"/>
                          <a:cs typeface="함초롬돋움"/>
                        </a:rPr>
                        <a:t>2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6540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100" spc="-30" dirty="0">
                          <a:latin typeface="함초롬돋움"/>
                          <a:cs typeface="함초롬돋움"/>
                        </a:rPr>
                        <a:t>9.21.</a:t>
                      </a:r>
                      <a:endParaRPr sz="1100" dirty="0">
                        <a:latin typeface="함초롬돋움"/>
                        <a:cs typeface="함초롬돋움"/>
                      </a:endParaRPr>
                    </a:p>
                  </a:txBody>
                  <a:tcPr marL="0" marR="0" marT="654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1683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김○○</a:t>
                      </a:r>
                      <a:endParaRPr sz="1100" dirty="0">
                        <a:latin typeface="함초롬돋움"/>
                        <a:cs typeface="함초롬돋움"/>
                      </a:endParaRPr>
                    </a:p>
                  </a:txBody>
                  <a:tcPr marL="0" marR="0" marT="6540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796544" y="7253732"/>
            <a:ext cx="2850515" cy="2436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3845" indent="-271780">
              <a:lnSpc>
                <a:spcPct val="100000"/>
              </a:lnSpc>
              <a:spcBef>
                <a:spcPts val="100"/>
              </a:spcBef>
              <a:buFont typeface="MS UI Gothic"/>
              <a:buChar char="❍"/>
              <a:tabLst>
                <a:tab pos="284480" algn="l"/>
              </a:tabLst>
            </a:pPr>
            <a:r>
              <a:rPr sz="1500" spc="-85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윤리·인권경영</a:t>
            </a:r>
            <a:r>
              <a:rPr sz="1500" spc="100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0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위원회(총</a:t>
            </a:r>
            <a:r>
              <a:rPr sz="1500" spc="105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5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1회)</a:t>
            </a:r>
            <a:endParaRPr sz="1500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0078882"/>
              </p:ext>
            </p:extLst>
          </p:nvPr>
        </p:nvGraphicFramePr>
        <p:xfrm>
          <a:off x="827087" y="7641355"/>
          <a:ext cx="5981700" cy="157105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5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3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79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016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18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72503"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100" b="1" spc="-65" dirty="0">
                          <a:latin typeface="함초롬돋움"/>
                          <a:cs typeface="함초롬돋움"/>
                        </a:rPr>
                        <a:t>연번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5270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100" b="1" spc="-55" dirty="0">
                          <a:latin typeface="함초롬돋움"/>
                          <a:cs typeface="함초롬돋움"/>
                        </a:rPr>
                        <a:t>일정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527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371475" algn="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100" b="1" spc="-65" dirty="0">
                          <a:latin typeface="함초롬돋움"/>
                          <a:cs typeface="함초롬돋움"/>
                        </a:rPr>
                        <a:t>방식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527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100" b="1" spc="-55" dirty="0">
                          <a:latin typeface="함초롬돋움"/>
                          <a:cs typeface="함초롬돋움"/>
                        </a:rPr>
                        <a:t>주요</a:t>
                      </a:r>
                      <a:r>
                        <a:rPr sz="1100" b="1" spc="13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b="1" spc="-55" dirty="0">
                          <a:latin typeface="함초롬돋움"/>
                          <a:cs typeface="함초롬돋움"/>
                        </a:rPr>
                        <a:t>내용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527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160020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100" b="1" spc="-60" dirty="0">
                          <a:latin typeface="함초롬돋움"/>
                          <a:cs typeface="함초롬돋움"/>
                        </a:rPr>
                        <a:t>참석위원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5270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9854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3175" algn="ctr">
                        <a:lnSpc>
                          <a:spcPct val="100000"/>
                        </a:lnSpc>
                        <a:spcBef>
                          <a:spcPts val="1255"/>
                        </a:spcBef>
                      </a:pPr>
                      <a:r>
                        <a:rPr sz="1100" dirty="0">
                          <a:latin typeface="함초롬돋움"/>
                          <a:cs typeface="함초롬돋움"/>
                        </a:rPr>
                        <a:t>1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1255"/>
                        </a:spcBef>
                      </a:pPr>
                      <a:r>
                        <a:rPr sz="1100" spc="-35" dirty="0">
                          <a:latin typeface="함초롬돋움"/>
                          <a:cs typeface="함초롬돋움"/>
                        </a:rPr>
                        <a:t>12.27~28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R="371475" algn="r">
                        <a:lnSpc>
                          <a:spcPct val="100000"/>
                        </a:lnSpc>
                        <a:spcBef>
                          <a:spcPts val="1255"/>
                        </a:spcBef>
                      </a:pP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서면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0815" indent="-144145">
                        <a:lnSpc>
                          <a:spcPct val="100000"/>
                        </a:lnSpc>
                        <a:spcBef>
                          <a:spcPts val="625"/>
                        </a:spcBef>
                        <a:buChar char="o"/>
                        <a:tabLst>
                          <a:tab pos="171450" algn="l"/>
                        </a:tabLst>
                      </a:pPr>
                      <a:r>
                        <a:rPr sz="1100" spc="-40" dirty="0">
                          <a:latin typeface="함초롬돋움"/>
                          <a:cs typeface="함초롬돋움"/>
                        </a:rPr>
                        <a:t>「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윤리인권경영</a:t>
                      </a:r>
                      <a:r>
                        <a:rPr sz="1100" spc="1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실천예규</a:t>
                      </a:r>
                      <a:r>
                        <a:rPr sz="1100" spc="-35" dirty="0">
                          <a:latin typeface="함초롬돋움"/>
                          <a:cs typeface="함초롬돋움"/>
                        </a:rPr>
                        <a:t>」</a:t>
                      </a:r>
                      <a:r>
                        <a:rPr sz="1100" spc="1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개정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  <a:p>
                      <a:pPr marL="27305" marR="173355">
                        <a:lnSpc>
                          <a:spcPct val="116399"/>
                        </a:lnSpc>
                        <a:buChar char="o"/>
                        <a:tabLst>
                          <a:tab pos="171450" algn="l"/>
                        </a:tabLst>
                      </a:pPr>
                      <a:r>
                        <a:rPr sz="1100" spc="-40" dirty="0">
                          <a:latin typeface="함초롬돋움"/>
                          <a:cs typeface="함초롬돋움"/>
                        </a:rPr>
                        <a:t>「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임직원</a:t>
                      </a:r>
                      <a:r>
                        <a:rPr sz="11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이해충돌방지제도</a:t>
                      </a:r>
                      <a:r>
                        <a:rPr sz="1100" spc="1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운영규칙</a:t>
                      </a:r>
                      <a:r>
                        <a:rPr sz="1100" spc="-40" dirty="0">
                          <a:latin typeface="함초롬돋움"/>
                          <a:cs typeface="함초롬돋움"/>
                        </a:rPr>
                        <a:t>」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개정 </a:t>
                      </a:r>
                      <a:r>
                        <a:rPr sz="1100" spc="-3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35" dirty="0">
                          <a:latin typeface="함초롬돋움"/>
                          <a:cs typeface="함초롬돋움"/>
                        </a:rPr>
                        <a:t>o</a:t>
                      </a:r>
                      <a:r>
                        <a:rPr sz="1100" spc="1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40" dirty="0">
                          <a:latin typeface="함초롬돋움"/>
                          <a:cs typeface="함초롬돋움"/>
                        </a:rPr>
                        <a:t>「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임직원</a:t>
                      </a:r>
                      <a:r>
                        <a:rPr sz="1100" spc="19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행동강령</a:t>
                      </a:r>
                      <a:r>
                        <a:rPr sz="1100" spc="-35" dirty="0">
                          <a:latin typeface="함초롬돋움"/>
                          <a:cs typeface="함초롬돋움"/>
                        </a:rPr>
                        <a:t>」</a:t>
                      </a:r>
                      <a:r>
                        <a:rPr sz="1100" spc="1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개정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  <a:p>
                      <a:pPr marL="170815" indent="-144145">
                        <a:lnSpc>
                          <a:spcPct val="100000"/>
                        </a:lnSpc>
                        <a:spcBef>
                          <a:spcPts val="225"/>
                        </a:spcBef>
                        <a:buChar char="o"/>
                        <a:tabLst>
                          <a:tab pos="171450" algn="l"/>
                        </a:tabLst>
                      </a:pPr>
                      <a:r>
                        <a:rPr sz="1100" spc="-40" dirty="0">
                          <a:latin typeface="함초롬돋움"/>
                          <a:cs typeface="함초롬돋움"/>
                        </a:rPr>
                        <a:t>「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임직원</a:t>
                      </a:r>
                      <a:r>
                        <a:rPr sz="1100" spc="1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윤리강령</a:t>
                      </a:r>
                      <a:r>
                        <a:rPr sz="1100" spc="-35" dirty="0">
                          <a:latin typeface="함초롬돋움"/>
                          <a:cs typeface="함초롬돋움"/>
                        </a:rPr>
                        <a:t>」</a:t>
                      </a:r>
                      <a:r>
                        <a:rPr sz="1100" spc="1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개정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  <a:p>
                      <a:pPr marL="170815" indent="-144145">
                        <a:lnSpc>
                          <a:spcPct val="100000"/>
                        </a:lnSpc>
                        <a:spcBef>
                          <a:spcPts val="215"/>
                        </a:spcBef>
                        <a:buChar char="o"/>
                        <a:tabLst>
                          <a:tab pos="171450" algn="l"/>
                        </a:tabLst>
                      </a:pPr>
                      <a:r>
                        <a:rPr sz="1100" spc="-40" dirty="0">
                          <a:latin typeface="함초롬돋움"/>
                          <a:cs typeface="함초롬돋움"/>
                        </a:rPr>
                        <a:t>「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협력회사</a:t>
                      </a:r>
                      <a:r>
                        <a:rPr sz="1100" spc="1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행동지침</a:t>
                      </a:r>
                      <a:r>
                        <a:rPr sz="1100" spc="-35" dirty="0">
                          <a:latin typeface="함초롬돋움"/>
                          <a:cs typeface="함초롬돋움"/>
                        </a:rPr>
                        <a:t>」</a:t>
                      </a:r>
                      <a:r>
                        <a:rPr sz="1100" spc="1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개정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  <a:p>
                      <a:pPr marL="170815" indent="-144145">
                        <a:lnSpc>
                          <a:spcPct val="100000"/>
                        </a:lnSpc>
                        <a:spcBef>
                          <a:spcPts val="215"/>
                        </a:spcBef>
                        <a:buChar char="o"/>
                        <a:tabLst>
                          <a:tab pos="171450" algn="l"/>
                        </a:tabLst>
                      </a:pP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「2023년</a:t>
                      </a:r>
                      <a:r>
                        <a:rPr sz="1100" spc="13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85" dirty="0">
                          <a:latin typeface="함초롬돋움"/>
                          <a:cs typeface="함초롬돋움"/>
                        </a:rPr>
                        <a:t>인권영향평가</a:t>
                      </a:r>
                      <a:r>
                        <a:rPr sz="1100" spc="1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75" dirty="0">
                          <a:latin typeface="함초롬돋움"/>
                          <a:cs typeface="함초롬돋움"/>
                        </a:rPr>
                        <a:t>현장</a:t>
                      </a:r>
                      <a:r>
                        <a:rPr sz="1100" spc="12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75" dirty="0">
                          <a:latin typeface="함초롬돋움"/>
                          <a:cs typeface="함초롬돋움"/>
                        </a:rPr>
                        <a:t>실사</a:t>
                      </a:r>
                      <a:r>
                        <a:rPr sz="1100" spc="14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95" dirty="0">
                          <a:latin typeface="함초롬돋움"/>
                          <a:cs typeface="함초롬돋움"/>
                        </a:rPr>
                        <a:t>초안</a:t>
                      </a:r>
                      <a:r>
                        <a:rPr sz="1100" spc="-35" dirty="0">
                          <a:latin typeface="함초롬돋움"/>
                          <a:cs typeface="함초롬돋움"/>
                        </a:rPr>
                        <a:t>」</a:t>
                      </a:r>
                      <a:r>
                        <a:rPr sz="1100" spc="15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75" dirty="0">
                          <a:latin typeface="함초롬돋움"/>
                          <a:cs typeface="함초롬돋움"/>
                        </a:rPr>
                        <a:t>개정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793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4154" marR="213995" algn="just">
                        <a:lnSpc>
                          <a:spcPct val="116599"/>
                        </a:lnSpc>
                        <a:spcBef>
                          <a:spcPts val="1170"/>
                        </a:spcBef>
                      </a:pPr>
                      <a:r>
                        <a:rPr sz="1000" spc="-5" dirty="0">
                          <a:latin typeface="함초롬돋움"/>
                          <a:cs typeface="함초롬돋움"/>
                        </a:rPr>
                        <a:t>최</a:t>
                      </a:r>
                      <a:r>
                        <a:rPr sz="1000" spc="10" dirty="0">
                          <a:latin typeface="함초롬돋움"/>
                          <a:cs typeface="함초롬돋움"/>
                        </a:rPr>
                        <a:t>○</a:t>
                      </a:r>
                      <a:r>
                        <a:rPr sz="1000" dirty="0">
                          <a:latin typeface="함초롬돋움"/>
                          <a:cs typeface="함초롬돋움"/>
                        </a:rPr>
                        <a:t>○  </a:t>
                      </a:r>
                      <a:r>
                        <a:rPr sz="1000" spc="-5" dirty="0">
                          <a:latin typeface="함초롬돋움"/>
                          <a:cs typeface="함초롬돋움"/>
                        </a:rPr>
                        <a:t>김</a:t>
                      </a:r>
                      <a:r>
                        <a:rPr sz="1000" spc="10" dirty="0">
                          <a:latin typeface="함초롬돋움"/>
                          <a:cs typeface="함초롬돋움"/>
                        </a:rPr>
                        <a:t>○</a:t>
                      </a:r>
                      <a:r>
                        <a:rPr sz="1000" dirty="0">
                          <a:latin typeface="함초롬돋움"/>
                          <a:cs typeface="함초롬돋움"/>
                        </a:rPr>
                        <a:t>○  </a:t>
                      </a:r>
                      <a:r>
                        <a:rPr sz="1000" spc="-5" dirty="0">
                          <a:latin typeface="함초롬돋움"/>
                          <a:cs typeface="함초롬돋움"/>
                        </a:rPr>
                        <a:t>강</a:t>
                      </a:r>
                      <a:r>
                        <a:rPr sz="1000" spc="10" dirty="0">
                          <a:latin typeface="함초롬돋움"/>
                          <a:cs typeface="함초롬돋움"/>
                        </a:rPr>
                        <a:t>○</a:t>
                      </a:r>
                      <a:r>
                        <a:rPr sz="1000" dirty="0">
                          <a:latin typeface="함초롬돋움"/>
                          <a:cs typeface="함초롬돋움"/>
                        </a:rPr>
                        <a:t>○  </a:t>
                      </a:r>
                      <a:r>
                        <a:rPr sz="1000" spc="-5" dirty="0">
                          <a:latin typeface="함초롬돋움"/>
                          <a:cs typeface="함초롬돋움"/>
                        </a:rPr>
                        <a:t>문</a:t>
                      </a:r>
                      <a:r>
                        <a:rPr sz="1000" spc="10" dirty="0">
                          <a:latin typeface="함초롬돋움"/>
                          <a:cs typeface="함초롬돋움"/>
                        </a:rPr>
                        <a:t>○</a:t>
                      </a:r>
                      <a:r>
                        <a:rPr sz="1000" dirty="0">
                          <a:latin typeface="함초롬돋움"/>
                          <a:cs typeface="함초롬돋움"/>
                        </a:rPr>
                        <a:t>○  </a:t>
                      </a:r>
                      <a:r>
                        <a:rPr sz="1000" spc="-5" dirty="0">
                          <a:latin typeface="함초롬돋움"/>
                          <a:cs typeface="함초롬돋움"/>
                        </a:rPr>
                        <a:t>김</a:t>
                      </a:r>
                      <a:r>
                        <a:rPr sz="1000" spc="10" dirty="0">
                          <a:latin typeface="함초롬돋움"/>
                          <a:cs typeface="함초롬돋움"/>
                        </a:rPr>
                        <a:t>○</a:t>
                      </a:r>
                      <a:r>
                        <a:rPr sz="1000" dirty="0">
                          <a:latin typeface="함초롬돋움"/>
                          <a:cs typeface="함초롬돋움"/>
                        </a:rPr>
                        <a:t>○</a:t>
                      </a:r>
                    </a:p>
                  </a:txBody>
                  <a:tcPr marL="0" marR="0" marT="14859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object 6"/>
          <p:cNvSpPr txBox="1"/>
          <p:nvPr/>
        </p:nvSpPr>
        <p:spPr>
          <a:xfrm>
            <a:off x="918466" y="9430761"/>
            <a:ext cx="3137282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45" dirty="0">
                <a:latin typeface="함초롬돋움"/>
                <a:cs typeface="함초롬돋움"/>
              </a:rPr>
              <a:t>※</a:t>
            </a:r>
            <a:r>
              <a:rPr sz="1100" spc="180" dirty="0">
                <a:latin typeface="함초롬돋움"/>
                <a:cs typeface="함초롬돋움"/>
              </a:rPr>
              <a:t> </a:t>
            </a:r>
            <a:r>
              <a:rPr sz="1100" spc="-55" dirty="0">
                <a:latin typeface="함초롬돋움"/>
                <a:cs typeface="함초롬돋움"/>
              </a:rPr>
              <a:t>기획이사(위원장)</a:t>
            </a:r>
            <a:r>
              <a:rPr sz="1100" spc="190" dirty="0">
                <a:latin typeface="함초롬돋움"/>
                <a:cs typeface="함초롬돋움"/>
              </a:rPr>
              <a:t> </a:t>
            </a:r>
            <a:r>
              <a:rPr sz="1100" spc="-60" dirty="0">
                <a:latin typeface="함초롬돋움"/>
                <a:cs typeface="함초롬돋움"/>
              </a:rPr>
              <a:t>등</a:t>
            </a:r>
            <a:r>
              <a:rPr sz="1100" spc="180" dirty="0">
                <a:latin typeface="함초롬돋움"/>
                <a:cs typeface="함초롬돋움"/>
              </a:rPr>
              <a:t> </a:t>
            </a:r>
            <a:r>
              <a:rPr sz="1100" spc="-60" dirty="0">
                <a:latin typeface="함초롬돋움"/>
                <a:cs typeface="함초롬돋움"/>
              </a:rPr>
              <a:t>내부위원</a:t>
            </a:r>
            <a:r>
              <a:rPr sz="1100" spc="195" dirty="0">
                <a:latin typeface="함초롬돋움"/>
                <a:cs typeface="함초롬돋움"/>
              </a:rPr>
              <a:t> </a:t>
            </a:r>
            <a:r>
              <a:rPr sz="1100" spc="-55" dirty="0">
                <a:latin typeface="함초롬돋움"/>
                <a:cs typeface="함초롬돋움"/>
              </a:rPr>
              <a:t>6인을</a:t>
            </a:r>
            <a:r>
              <a:rPr sz="1100" spc="190" dirty="0">
                <a:latin typeface="함초롬돋움"/>
                <a:cs typeface="함초롬돋움"/>
              </a:rPr>
              <a:t> </a:t>
            </a:r>
            <a:r>
              <a:rPr sz="1100" spc="-65" dirty="0">
                <a:latin typeface="함초롬돋움"/>
                <a:cs typeface="함초롬돋움"/>
              </a:rPr>
              <a:t>참여</a:t>
            </a:r>
            <a:r>
              <a:rPr sz="1100" spc="190" dirty="0">
                <a:latin typeface="함초롬돋움"/>
                <a:cs typeface="함초롬돋움"/>
              </a:rPr>
              <a:t> </a:t>
            </a:r>
            <a:r>
              <a:rPr sz="1100" spc="-60" dirty="0">
                <a:latin typeface="함초롬돋움"/>
                <a:cs typeface="함초롬돋움"/>
              </a:rPr>
              <a:t>및</a:t>
            </a:r>
            <a:r>
              <a:rPr sz="1100" spc="180" dirty="0">
                <a:latin typeface="함초롬돋움"/>
                <a:cs typeface="함초롬돋움"/>
              </a:rPr>
              <a:t> </a:t>
            </a:r>
            <a:r>
              <a:rPr sz="1100" spc="-55" dirty="0">
                <a:latin typeface="함초롬돋움"/>
                <a:cs typeface="함초롬돋움"/>
              </a:rPr>
              <a:t>의결</a:t>
            </a:r>
            <a:endParaRPr sz="1100" dirty="0">
              <a:latin typeface="함초롬돋움"/>
              <a:cs typeface="함초롬돋움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3395360"/>
              </p:ext>
            </p:extLst>
          </p:nvPr>
        </p:nvGraphicFramePr>
        <p:xfrm>
          <a:off x="951991" y="929379"/>
          <a:ext cx="5847079" cy="475763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25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948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009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886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7517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1100" b="1" spc="-65" dirty="0">
                          <a:latin typeface="함초롬돋움"/>
                          <a:cs typeface="함초롬돋움"/>
                        </a:rPr>
                        <a:t>연번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6413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1100" b="1" spc="-60" dirty="0">
                          <a:latin typeface="함초롬돋움"/>
                          <a:cs typeface="함초롬돋움"/>
                        </a:rPr>
                        <a:t>주요제언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641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1100" b="1" spc="-65" dirty="0">
                          <a:latin typeface="함초롬돋움"/>
                          <a:cs typeface="함초롬돋움"/>
                        </a:rPr>
                        <a:t>추진</a:t>
                      </a:r>
                      <a:r>
                        <a:rPr sz="1100" b="1" spc="1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b="1" spc="-65" dirty="0">
                          <a:latin typeface="함초롬돋움"/>
                          <a:cs typeface="함초롬돋움"/>
                        </a:rPr>
                        <a:t>내용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641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69875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1100" b="1" spc="-65" dirty="0">
                          <a:latin typeface="함초롬돋움"/>
                          <a:cs typeface="함초롬돋움"/>
                        </a:rPr>
                        <a:t>비고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6413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303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1100" dirty="0">
                          <a:latin typeface="함초롬돋움"/>
                          <a:cs typeface="함초롬돋움"/>
                        </a:rPr>
                        <a:t>2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142240" marR="69215" indent="-64135">
                        <a:lnSpc>
                          <a:spcPct val="116399"/>
                        </a:lnSpc>
                        <a:spcBef>
                          <a:spcPts val="1005"/>
                        </a:spcBef>
                      </a:pP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조직문화</a:t>
                      </a:r>
                      <a:r>
                        <a:rPr sz="11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개선을</a:t>
                      </a:r>
                      <a:r>
                        <a:rPr sz="11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위해</a:t>
                      </a:r>
                      <a:r>
                        <a:rPr sz="11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세대간 </a:t>
                      </a:r>
                      <a:r>
                        <a:rPr sz="1100" spc="-3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청렴인식</a:t>
                      </a:r>
                      <a:r>
                        <a:rPr sz="11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격차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최소화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필요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7325" indent="-144145">
                        <a:lnSpc>
                          <a:spcPct val="100000"/>
                        </a:lnSpc>
                        <a:spcBef>
                          <a:spcPts val="515"/>
                        </a:spcBef>
                        <a:buChar char="o"/>
                        <a:tabLst>
                          <a:tab pos="187960" algn="l"/>
                        </a:tabLst>
                      </a:pP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기관장</a:t>
                      </a:r>
                      <a:r>
                        <a:rPr sz="1100" spc="1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참여</a:t>
                      </a:r>
                      <a:r>
                        <a:rPr sz="11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청렴리더단</a:t>
                      </a:r>
                      <a:r>
                        <a:rPr sz="11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발대식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45" dirty="0">
                          <a:latin typeface="함초롬돋움"/>
                          <a:cs typeface="함초롬돋움"/>
                        </a:rPr>
                        <a:t>운영(7월)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  <a:p>
                      <a:pPr marL="187325" indent="-144145">
                        <a:lnSpc>
                          <a:spcPct val="100000"/>
                        </a:lnSpc>
                        <a:spcBef>
                          <a:spcPts val="229"/>
                        </a:spcBef>
                        <a:buChar char="o"/>
                        <a:tabLst>
                          <a:tab pos="187960" algn="l"/>
                        </a:tabLst>
                      </a:pP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간부직</a:t>
                      </a:r>
                      <a:r>
                        <a:rPr sz="11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대상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갑질예방교육</a:t>
                      </a:r>
                      <a:r>
                        <a:rPr sz="1100" spc="1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45" dirty="0">
                          <a:latin typeface="함초롬돋움"/>
                          <a:cs typeface="함초롬돋움"/>
                        </a:rPr>
                        <a:t>실시(9월,711명)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  <a:p>
                      <a:pPr marL="178435" marR="33020" indent="-134620">
                        <a:lnSpc>
                          <a:spcPct val="116399"/>
                        </a:lnSpc>
                        <a:buChar char="o"/>
                        <a:tabLst>
                          <a:tab pos="189230" algn="l"/>
                        </a:tabLst>
                      </a:pP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청렴라이브“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맑은물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함께해요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캠페인”</a:t>
                      </a:r>
                      <a:r>
                        <a:rPr sz="1100" spc="19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세대 </a:t>
                      </a:r>
                      <a:r>
                        <a:rPr sz="1100" spc="-3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간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토론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40" dirty="0">
                          <a:latin typeface="함초롬돋움"/>
                          <a:cs typeface="함초롬돋움"/>
                        </a:rPr>
                        <a:t>진행(12월)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  <a:p>
                      <a:pPr marL="187325" indent="-144145">
                        <a:lnSpc>
                          <a:spcPct val="100000"/>
                        </a:lnSpc>
                        <a:spcBef>
                          <a:spcPts val="229"/>
                        </a:spcBef>
                        <a:buChar char="o"/>
                        <a:tabLst>
                          <a:tab pos="187960" algn="l"/>
                        </a:tabLst>
                      </a:pP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조직문화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및</a:t>
                      </a:r>
                      <a:r>
                        <a:rPr sz="1100" spc="1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윤리의식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자가진단</a:t>
                      </a:r>
                      <a:r>
                        <a:rPr sz="1100" spc="1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45" dirty="0">
                          <a:latin typeface="함초롬돋움"/>
                          <a:cs typeface="함초롬돋움"/>
                        </a:rPr>
                        <a:t>실시(12월)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654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654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1100" dirty="0">
                          <a:latin typeface="함초롬돋움"/>
                          <a:cs typeface="함초롬돋움"/>
                        </a:rPr>
                        <a:t>3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835" marR="37465" indent="-30480">
                        <a:lnSpc>
                          <a:spcPct val="117300"/>
                        </a:lnSpc>
                        <a:spcBef>
                          <a:spcPts val="730"/>
                        </a:spcBef>
                      </a:pP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윤리인권경영</a:t>
                      </a:r>
                      <a:r>
                        <a:rPr sz="11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실천예규</a:t>
                      </a:r>
                      <a:r>
                        <a:rPr sz="1100" spc="15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개정을 </a:t>
                      </a:r>
                      <a:r>
                        <a:rPr sz="1100" spc="-3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통한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제도</a:t>
                      </a:r>
                      <a:r>
                        <a:rPr sz="1100" spc="1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점검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및</a:t>
                      </a:r>
                      <a:r>
                        <a:rPr sz="11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보완</a:t>
                      </a:r>
                      <a:r>
                        <a:rPr sz="1100" spc="1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필요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927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43815">
                        <a:lnSpc>
                          <a:spcPct val="100000"/>
                        </a:lnSpc>
                      </a:pPr>
                      <a:r>
                        <a:rPr sz="1100" spc="-35" dirty="0">
                          <a:latin typeface="함초롬돋움"/>
                          <a:cs typeface="함초롬돋움"/>
                        </a:rPr>
                        <a:t>o</a:t>
                      </a:r>
                      <a:r>
                        <a:rPr sz="1100" spc="1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윤리인권경영</a:t>
                      </a:r>
                      <a:r>
                        <a:rPr sz="1100" spc="1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실천예규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45" dirty="0">
                          <a:latin typeface="함초롬돋움"/>
                          <a:cs typeface="함초롬돋움"/>
                        </a:rPr>
                        <a:t>개정(12월)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  <a:p>
                      <a:pPr marL="127635" marR="139065" indent="156845" algn="ctr">
                        <a:lnSpc>
                          <a:spcPct val="116399"/>
                        </a:lnSpc>
                      </a:pP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2차 </a:t>
                      </a: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" dirty="0">
                          <a:latin typeface="함초롬돋움"/>
                          <a:cs typeface="함초롬돋움"/>
                        </a:rPr>
                        <a:t>정</a:t>
                      </a:r>
                      <a:r>
                        <a:rPr sz="1100" spc="10" dirty="0">
                          <a:latin typeface="함초롬돋움"/>
                          <a:cs typeface="함초롬돋움"/>
                        </a:rPr>
                        <a:t>례</a:t>
                      </a:r>
                      <a:r>
                        <a:rPr sz="1100" spc="-5" dirty="0">
                          <a:latin typeface="함초롬돋움"/>
                          <a:cs typeface="함초롬돋움"/>
                        </a:rPr>
                        <a:t>회</a:t>
                      </a:r>
                      <a:r>
                        <a:rPr sz="1100" dirty="0">
                          <a:latin typeface="함초롬돋움"/>
                          <a:cs typeface="함초롬돋움"/>
                        </a:rPr>
                        <a:t>의</a:t>
                      </a: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722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1100" dirty="0">
                          <a:latin typeface="함초롬돋움"/>
                          <a:cs typeface="함초롬돋움"/>
                        </a:rPr>
                        <a:t>4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571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4010" marR="101600" indent="-224154">
                        <a:lnSpc>
                          <a:spcPct val="116399"/>
                        </a:lnSpc>
                        <a:spcBef>
                          <a:spcPts val="1070"/>
                        </a:spcBef>
                      </a:pP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갑질옴부즈만제도</a:t>
                      </a:r>
                      <a:r>
                        <a:rPr sz="1100" spc="15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시범</a:t>
                      </a:r>
                      <a:r>
                        <a:rPr sz="1100" spc="15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운영 </a:t>
                      </a:r>
                      <a:r>
                        <a:rPr sz="1100" spc="-3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적정</a:t>
                      </a:r>
                      <a:r>
                        <a:rPr sz="1100" spc="1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및</a:t>
                      </a:r>
                      <a:r>
                        <a:rPr sz="1100" spc="1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신뢰도</a:t>
                      </a:r>
                      <a:r>
                        <a:rPr sz="11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제고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13589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0" marR="33020" indent="-146685" algn="just">
                        <a:lnSpc>
                          <a:spcPct val="116399"/>
                        </a:lnSpc>
                        <a:spcBef>
                          <a:spcPts val="305"/>
                        </a:spcBef>
                      </a:pPr>
                      <a:r>
                        <a:rPr sz="1100" spc="-35" dirty="0">
                          <a:latin typeface="함초롬돋움"/>
                          <a:cs typeface="함초롬돋움"/>
                        </a:rPr>
                        <a:t>o </a:t>
                      </a:r>
                      <a:r>
                        <a:rPr sz="1100" spc="-90" dirty="0">
                          <a:latin typeface="함초롬돋움"/>
                          <a:cs typeface="함초롬돋움"/>
                        </a:rPr>
                        <a:t>전문적인</a:t>
                      </a:r>
                      <a:r>
                        <a:rPr sz="1100" spc="15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85" dirty="0">
                          <a:latin typeface="함초롬돋움"/>
                          <a:cs typeface="함초롬돋움"/>
                        </a:rPr>
                        <a:t>자문을 </a:t>
                      </a:r>
                      <a:r>
                        <a:rPr sz="1100" spc="-80" dirty="0">
                          <a:latin typeface="함초롬돋움"/>
                          <a:cs typeface="함초롬돋움"/>
                        </a:rPr>
                        <a:t>위한 </a:t>
                      </a:r>
                      <a:r>
                        <a:rPr sz="1100" spc="-85" dirty="0">
                          <a:latin typeface="함초롬돋움"/>
                          <a:cs typeface="함초롬돋움"/>
                        </a:rPr>
                        <a:t>전문인력(노무사)</a:t>
                      </a:r>
                      <a:r>
                        <a:rPr sz="11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80" dirty="0">
                          <a:latin typeface="함초롬돋움"/>
                          <a:cs typeface="함초롬돋움"/>
                        </a:rPr>
                        <a:t>선정 </a:t>
                      </a:r>
                      <a:r>
                        <a:rPr sz="1100" spc="-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및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95" dirty="0">
                          <a:latin typeface="함초롬돋움"/>
                          <a:cs typeface="함초롬돋움"/>
                        </a:rPr>
                        <a:t>의견을</a:t>
                      </a:r>
                      <a:r>
                        <a:rPr sz="1100" spc="-9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100" dirty="0">
                          <a:latin typeface="함초롬돋움"/>
                          <a:cs typeface="함초롬돋움"/>
                        </a:rPr>
                        <a:t>반영하여</a:t>
                      </a:r>
                      <a:r>
                        <a:rPr sz="1100" spc="-9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100" dirty="0">
                          <a:latin typeface="함초롬돋움"/>
                          <a:cs typeface="함초롬돋움"/>
                        </a:rPr>
                        <a:t>갑질옴부즈만</a:t>
                      </a:r>
                      <a:r>
                        <a:rPr sz="1100" spc="-9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85" dirty="0">
                          <a:latin typeface="함초롬돋움"/>
                          <a:cs typeface="함초롬돋움"/>
                        </a:rPr>
                        <a:t>제도</a:t>
                      </a:r>
                      <a:r>
                        <a:rPr sz="1100" spc="-8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및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95" dirty="0">
                          <a:latin typeface="함초롬돋움"/>
                          <a:cs typeface="함초롬돋움"/>
                        </a:rPr>
                        <a:t>매뉴얼</a:t>
                      </a:r>
                      <a:r>
                        <a:rPr sz="1100" spc="10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75" dirty="0">
                          <a:latin typeface="함초롬돋움"/>
                          <a:cs typeface="함초롬돋움"/>
                        </a:rPr>
                        <a:t>배포(8월)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387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415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1100" dirty="0">
                          <a:latin typeface="함초롬돋움"/>
                          <a:cs typeface="함초롬돋움"/>
                        </a:rPr>
                        <a:t>5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635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6355" marR="37465" indent="76200">
                        <a:lnSpc>
                          <a:spcPct val="116399"/>
                        </a:lnSpc>
                        <a:spcBef>
                          <a:spcPts val="790"/>
                        </a:spcBef>
                      </a:pP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감사</a:t>
                      </a: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활동</a:t>
                      </a: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시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 객관적‧논리적 </a:t>
                      </a: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80" dirty="0">
                          <a:latin typeface="함초롬돋움"/>
                          <a:cs typeface="함초롬돋움"/>
                        </a:rPr>
                        <a:t>시각</a:t>
                      </a:r>
                      <a:r>
                        <a:rPr sz="1100" spc="114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및</a:t>
                      </a:r>
                      <a:r>
                        <a:rPr sz="1100" spc="11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85" dirty="0">
                          <a:latin typeface="함초롬돋움"/>
                          <a:cs typeface="함초롬돋움"/>
                        </a:rPr>
                        <a:t>구체적</a:t>
                      </a:r>
                      <a:r>
                        <a:rPr sz="1100" spc="114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80" dirty="0">
                          <a:latin typeface="함초롬돋움"/>
                          <a:cs typeface="함초롬돋움"/>
                        </a:rPr>
                        <a:t>방향</a:t>
                      </a:r>
                      <a:r>
                        <a:rPr sz="1100" spc="1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80" dirty="0">
                          <a:latin typeface="함초롬돋움"/>
                          <a:cs typeface="함초롬돋움"/>
                        </a:rPr>
                        <a:t>설정</a:t>
                      </a:r>
                      <a:r>
                        <a:rPr sz="1100" spc="11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80" dirty="0">
                          <a:latin typeface="함초롬돋움"/>
                          <a:cs typeface="함초롬돋움"/>
                        </a:rPr>
                        <a:t>필요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1003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100" spc="-35" dirty="0">
                          <a:latin typeface="함초롬돋움"/>
                          <a:cs typeface="함초롬돋움"/>
                        </a:rPr>
                        <a:t>o</a:t>
                      </a:r>
                      <a:r>
                        <a:rPr sz="1100" spc="1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특별감사</a:t>
                      </a:r>
                      <a:r>
                        <a:rPr sz="11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건</a:t>
                      </a:r>
                      <a:r>
                        <a:rPr sz="1100" spc="1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의견</a:t>
                      </a:r>
                      <a:r>
                        <a:rPr sz="1100" spc="1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40" dirty="0">
                          <a:latin typeface="함초롬돋움"/>
                          <a:cs typeface="함초롬돋움"/>
                        </a:rPr>
                        <a:t>참고(10월)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  <a:p>
                      <a:pPr marL="228600" marR="213995" indent="-184785">
                        <a:lnSpc>
                          <a:spcPts val="1550"/>
                        </a:lnSpc>
                        <a:spcBef>
                          <a:spcPts val="75"/>
                        </a:spcBef>
                      </a:pPr>
                      <a:r>
                        <a:rPr sz="1100" spc="-30" dirty="0">
                          <a:latin typeface="함초롬돋움"/>
                          <a:cs typeface="함초롬돋움"/>
                        </a:rPr>
                        <a:t>-</a:t>
                      </a:r>
                      <a:r>
                        <a:rPr sz="1100" spc="-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90" dirty="0">
                          <a:latin typeface="함초롬돋움"/>
                          <a:cs typeface="함초롬돋움"/>
                        </a:rPr>
                        <a:t>“자체</a:t>
                      </a:r>
                      <a:r>
                        <a:rPr sz="1100" spc="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114" dirty="0">
                          <a:latin typeface="함초롬돋움"/>
                          <a:cs typeface="함초롬돋움"/>
                        </a:rPr>
                        <a:t>감사문장</a:t>
                      </a:r>
                      <a:r>
                        <a:rPr sz="1100" spc="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114" dirty="0">
                          <a:latin typeface="함초롬돋움"/>
                          <a:cs typeface="함초롬돋움"/>
                        </a:rPr>
                        <a:t>바로쓰기</a:t>
                      </a:r>
                      <a:r>
                        <a:rPr sz="1100" spc="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95" dirty="0">
                          <a:latin typeface="함초롬돋움"/>
                          <a:cs typeface="함초롬돋움"/>
                        </a:rPr>
                        <a:t>편람”을</a:t>
                      </a:r>
                      <a:r>
                        <a:rPr sz="1100" spc="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114" dirty="0">
                          <a:latin typeface="함초롬돋움"/>
                          <a:cs typeface="함초롬돋움"/>
                        </a:rPr>
                        <a:t>참고하여 </a:t>
                      </a:r>
                      <a:r>
                        <a:rPr sz="1100" spc="-3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105" dirty="0">
                          <a:latin typeface="함초롬돋움"/>
                          <a:cs typeface="함초롬돋움"/>
                        </a:rPr>
                        <a:t>문법상</a:t>
                      </a:r>
                      <a:r>
                        <a:rPr sz="1100" spc="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95" dirty="0">
                          <a:latin typeface="함초롬돋움"/>
                          <a:cs typeface="함초롬돋움"/>
                        </a:rPr>
                        <a:t>서식</a:t>
                      </a:r>
                      <a:r>
                        <a:rPr sz="1100" spc="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95" dirty="0">
                          <a:latin typeface="함초롬돋움"/>
                          <a:cs typeface="함초롬돋움"/>
                        </a:rPr>
                        <a:t>수정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3048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635" marR="139065" indent="156845" algn="ctr">
                        <a:lnSpc>
                          <a:spcPct val="116399"/>
                        </a:lnSpc>
                        <a:spcBef>
                          <a:spcPts val="790"/>
                        </a:spcBef>
                      </a:pP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3차 </a:t>
                      </a: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" dirty="0">
                          <a:latin typeface="함초롬돋움"/>
                          <a:cs typeface="함초롬돋움"/>
                        </a:rPr>
                        <a:t>정</a:t>
                      </a:r>
                      <a:r>
                        <a:rPr sz="1100" spc="10" dirty="0">
                          <a:latin typeface="함초롬돋움"/>
                          <a:cs typeface="함초롬돋움"/>
                        </a:rPr>
                        <a:t>례</a:t>
                      </a:r>
                      <a:r>
                        <a:rPr sz="1100" spc="-5" dirty="0">
                          <a:latin typeface="함초롬돋움"/>
                          <a:cs typeface="함초롬돋움"/>
                        </a:rPr>
                        <a:t>회</a:t>
                      </a:r>
                      <a:r>
                        <a:rPr sz="1100" dirty="0">
                          <a:latin typeface="함초롬돋움"/>
                          <a:cs typeface="함초롬돋움"/>
                        </a:rPr>
                        <a:t>의</a:t>
                      </a:r>
                    </a:p>
                  </a:txBody>
                  <a:tcPr marL="0" marR="0" marT="10033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567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1100" dirty="0">
                          <a:latin typeface="함초롬돋움"/>
                          <a:cs typeface="함초롬돋움"/>
                        </a:rPr>
                        <a:t>6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127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9065" marR="113664" indent="-17145">
                        <a:lnSpc>
                          <a:spcPct val="116399"/>
                        </a:lnSpc>
                        <a:spcBef>
                          <a:spcPts val="805"/>
                        </a:spcBef>
                      </a:pP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감사</a:t>
                      </a:r>
                      <a:r>
                        <a:rPr sz="11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활동</a:t>
                      </a:r>
                      <a:r>
                        <a:rPr sz="1100" spc="1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시</a:t>
                      </a:r>
                      <a:r>
                        <a:rPr sz="1100" spc="1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객관적‧논리적 </a:t>
                      </a:r>
                      <a:r>
                        <a:rPr sz="1100" spc="-3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80" dirty="0">
                          <a:latin typeface="함초롬돋움"/>
                          <a:cs typeface="함초롬돋움"/>
                        </a:rPr>
                        <a:t>시각</a:t>
                      </a:r>
                      <a:r>
                        <a:rPr sz="1100" spc="114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및</a:t>
                      </a:r>
                      <a:r>
                        <a:rPr sz="1100" spc="114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90" dirty="0">
                          <a:latin typeface="함초롬돋움"/>
                          <a:cs typeface="함초롬돋움"/>
                        </a:rPr>
                        <a:t>구체적인</a:t>
                      </a:r>
                      <a:r>
                        <a:rPr sz="1100" spc="10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80" dirty="0">
                          <a:latin typeface="함초롬돋움"/>
                          <a:cs typeface="함초롬돋움"/>
                        </a:rPr>
                        <a:t>분석</a:t>
                      </a:r>
                      <a:r>
                        <a:rPr sz="1100" spc="1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80" dirty="0">
                          <a:latin typeface="함초롬돋움"/>
                          <a:cs typeface="함초롬돋움"/>
                        </a:rPr>
                        <a:t>필요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1022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100" spc="-35" dirty="0">
                          <a:latin typeface="함초롬돋움"/>
                          <a:cs typeface="함초롬돋움"/>
                        </a:rPr>
                        <a:t>o</a:t>
                      </a:r>
                      <a:r>
                        <a:rPr sz="1100" spc="1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종합감사</a:t>
                      </a:r>
                      <a:r>
                        <a:rPr sz="11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건</a:t>
                      </a:r>
                      <a:r>
                        <a:rPr sz="1100" spc="1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의견</a:t>
                      </a:r>
                      <a:r>
                        <a:rPr sz="1100" spc="1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40" dirty="0">
                          <a:latin typeface="함초롬돋움"/>
                          <a:cs typeface="함초롬돋움"/>
                        </a:rPr>
                        <a:t>참고(12월)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  <a:p>
                      <a:pPr marL="228600" marR="213995" indent="-184785">
                        <a:lnSpc>
                          <a:spcPct val="116399"/>
                        </a:lnSpc>
                      </a:pPr>
                      <a:r>
                        <a:rPr sz="1100" spc="-30" dirty="0">
                          <a:latin typeface="함초롬돋움"/>
                          <a:cs typeface="함초롬돋움"/>
                        </a:rPr>
                        <a:t>-</a:t>
                      </a:r>
                      <a:r>
                        <a:rPr sz="1100" spc="-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90" dirty="0">
                          <a:latin typeface="함초롬돋움"/>
                          <a:cs typeface="함초롬돋움"/>
                        </a:rPr>
                        <a:t>“자체</a:t>
                      </a:r>
                      <a:r>
                        <a:rPr sz="1100" spc="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114" dirty="0">
                          <a:latin typeface="함초롬돋움"/>
                          <a:cs typeface="함초롬돋움"/>
                        </a:rPr>
                        <a:t>감사문장</a:t>
                      </a:r>
                      <a:r>
                        <a:rPr sz="1100" spc="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114" dirty="0">
                          <a:latin typeface="함초롬돋움"/>
                          <a:cs typeface="함초롬돋움"/>
                        </a:rPr>
                        <a:t>바로쓰기</a:t>
                      </a:r>
                      <a:r>
                        <a:rPr sz="1100" spc="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95" dirty="0">
                          <a:latin typeface="함초롬돋움"/>
                          <a:cs typeface="함초롬돋움"/>
                        </a:rPr>
                        <a:t>편람”을</a:t>
                      </a:r>
                      <a:r>
                        <a:rPr sz="1100" spc="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114" dirty="0">
                          <a:latin typeface="함초롬돋움"/>
                          <a:cs typeface="함초롬돋움"/>
                        </a:rPr>
                        <a:t>참고하여 </a:t>
                      </a:r>
                      <a:r>
                        <a:rPr sz="1100" spc="-31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105" dirty="0">
                          <a:latin typeface="함초롬돋움"/>
                          <a:cs typeface="함초롬돋움"/>
                        </a:rPr>
                        <a:t>문법상</a:t>
                      </a:r>
                      <a:r>
                        <a:rPr sz="1100" spc="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95" dirty="0">
                          <a:latin typeface="함초롬돋움"/>
                          <a:cs typeface="함초롬돋움"/>
                        </a:rPr>
                        <a:t>서식</a:t>
                      </a:r>
                      <a:r>
                        <a:rPr sz="1100" spc="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95" dirty="0">
                          <a:latin typeface="함초롬돋움"/>
                          <a:cs typeface="함초롬돋움"/>
                        </a:rPr>
                        <a:t>수정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3238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635" marR="139065" indent="156845" algn="ctr">
                        <a:lnSpc>
                          <a:spcPct val="116399"/>
                        </a:lnSpc>
                        <a:spcBef>
                          <a:spcPts val="805"/>
                        </a:spcBef>
                      </a:pP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4차 </a:t>
                      </a: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" dirty="0">
                          <a:latin typeface="함초롬돋움"/>
                          <a:cs typeface="함초롬돋움"/>
                        </a:rPr>
                        <a:t>정</a:t>
                      </a:r>
                      <a:r>
                        <a:rPr sz="1100" spc="10" dirty="0">
                          <a:latin typeface="함초롬돋움"/>
                          <a:cs typeface="함초롬돋움"/>
                        </a:rPr>
                        <a:t>례</a:t>
                      </a:r>
                      <a:r>
                        <a:rPr sz="1100" spc="-5" dirty="0">
                          <a:latin typeface="함초롬돋움"/>
                          <a:cs typeface="함초롬돋움"/>
                        </a:rPr>
                        <a:t>회</a:t>
                      </a:r>
                      <a:r>
                        <a:rPr sz="1100" dirty="0">
                          <a:latin typeface="함초롬돋움"/>
                          <a:cs typeface="함초롬돋움"/>
                        </a:rPr>
                        <a:t>의</a:t>
                      </a:r>
                    </a:p>
                  </a:txBody>
                  <a:tcPr marL="0" marR="0" marT="10223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284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450" dirty="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dirty="0">
                          <a:latin typeface="함초롬돋움"/>
                          <a:cs typeface="함초롬돋움"/>
                        </a:rPr>
                        <a:t>7</a:t>
                      </a:r>
                    </a:p>
                  </a:txBody>
                  <a:tcPr marL="0" marR="0" marT="381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6355" marR="37465" indent="76200">
                        <a:lnSpc>
                          <a:spcPct val="116399"/>
                        </a:lnSpc>
                        <a:spcBef>
                          <a:spcPts val="715"/>
                        </a:spcBef>
                      </a:pP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감사</a:t>
                      </a: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활동</a:t>
                      </a: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시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 객관적‧논리적 </a:t>
                      </a: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80" dirty="0">
                          <a:latin typeface="함초롬돋움"/>
                          <a:cs typeface="함초롬돋움"/>
                        </a:rPr>
                        <a:t>시각</a:t>
                      </a:r>
                      <a:r>
                        <a:rPr sz="1100" spc="114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및</a:t>
                      </a:r>
                      <a:r>
                        <a:rPr sz="1100" spc="11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85" dirty="0">
                          <a:latin typeface="함초롬돋움"/>
                          <a:cs typeface="함초롬돋움"/>
                        </a:rPr>
                        <a:t>구체적</a:t>
                      </a:r>
                      <a:r>
                        <a:rPr sz="1100" spc="114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80" dirty="0">
                          <a:latin typeface="함초롬돋움"/>
                          <a:cs typeface="함초롬돋움"/>
                        </a:rPr>
                        <a:t>방향</a:t>
                      </a:r>
                      <a:r>
                        <a:rPr sz="1100" spc="12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80" dirty="0">
                          <a:latin typeface="함초롬돋움"/>
                          <a:cs typeface="함초롬돋움"/>
                        </a:rPr>
                        <a:t>설정</a:t>
                      </a:r>
                      <a:r>
                        <a:rPr sz="1100" spc="11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80" dirty="0">
                          <a:latin typeface="함초롬돋움"/>
                          <a:cs typeface="함초롬돋움"/>
                        </a:rPr>
                        <a:t>필요</a:t>
                      </a:r>
                      <a:endParaRPr sz="1100" dirty="0">
                        <a:latin typeface="함초롬돋움"/>
                        <a:cs typeface="함초롬돋움"/>
                      </a:endParaRPr>
                    </a:p>
                  </a:txBody>
                  <a:tcPr marL="0" marR="0" marT="908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1100" spc="-35" dirty="0">
                          <a:latin typeface="함초롬돋움"/>
                          <a:cs typeface="함초롬돋움"/>
                        </a:rPr>
                        <a:t>o</a:t>
                      </a:r>
                      <a:r>
                        <a:rPr sz="1100" spc="1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종합감사</a:t>
                      </a:r>
                      <a:r>
                        <a:rPr sz="1100" spc="1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60" dirty="0">
                          <a:latin typeface="함초롬돋움"/>
                          <a:cs typeface="함초롬돋움"/>
                        </a:rPr>
                        <a:t>건</a:t>
                      </a:r>
                      <a:r>
                        <a:rPr sz="1100" spc="1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의견</a:t>
                      </a:r>
                      <a:r>
                        <a:rPr sz="1100" spc="1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40" dirty="0">
                          <a:latin typeface="함초롬돋움"/>
                          <a:cs typeface="함초롬돋움"/>
                        </a:rPr>
                        <a:t>반영(12월)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  <a:p>
                      <a:pPr marL="228600" marR="125730" indent="-184785">
                        <a:lnSpc>
                          <a:spcPct val="116399"/>
                        </a:lnSpc>
                      </a:pPr>
                      <a:r>
                        <a:rPr sz="1100" spc="-30" dirty="0">
                          <a:latin typeface="함초롬돋움"/>
                          <a:cs typeface="함초롬돋움"/>
                        </a:rPr>
                        <a:t>-</a:t>
                      </a:r>
                      <a:r>
                        <a:rPr sz="1100" spc="-2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90" dirty="0">
                          <a:latin typeface="함초롬돋움"/>
                          <a:cs typeface="함초롬돋움"/>
                        </a:rPr>
                        <a:t>“자체</a:t>
                      </a:r>
                      <a:r>
                        <a:rPr sz="1100" spc="-8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114" dirty="0">
                          <a:latin typeface="함초롬돋움"/>
                          <a:cs typeface="함초롬돋움"/>
                        </a:rPr>
                        <a:t>감사문장</a:t>
                      </a:r>
                      <a:r>
                        <a:rPr sz="1100" spc="-11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114" dirty="0">
                          <a:latin typeface="함초롬돋움"/>
                          <a:cs typeface="함초롬돋움"/>
                        </a:rPr>
                        <a:t>바로쓰기</a:t>
                      </a:r>
                      <a:r>
                        <a:rPr sz="1100" spc="-11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95" dirty="0">
                          <a:latin typeface="함초롬돋움"/>
                          <a:cs typeface="함초롬돋움"/>
                        </a:rPr>
                        <a:t>편람”을</a:t>
                      </a:r>
                      <a:r>
                        <a:rPr sz="1100" spc="-9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114" dirty="0">
                          <a:latin typeface="함초롬돋움"/>
                          <a:cs typeface="함초롬돋움"/>
                        </a:rPr>
                        <a:t>참고하여 </a:t>
                      </a:r>
                      <a:r>
                        <a:rPr sz="1100" spc="-11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105" dirty="0">
                          <a:latin typeface="함초롬돋움"/>
                          <a:cs typeface="함초롬돋움"/>
                        </a:rPr>
                        <a:t>문법상</a:t>
                      </a:r>
                      <a:r>
                        <a:rPr sz="1100" spc="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95" dirty="0">
                          <a:latin typeface="함초롬돋움"/>
                          <a:cs typeface="함초롬돋움"/>
                        </a:rPr>
                        <a:t>수정,</a:t>
                      </a:r>
                      <a:r>
                        <a:rPr sz="1100" spc="114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100" dirty="0">
                          <a:latin typeface="함초롬돋움"/>
                          <a:cs typeface="함초롬돋움"/>
                        </a:rPr>
                        <a:t>감사</a:t>
                      </a:r>
                      <a:r>
                        <a:rPr sz="1100" spc="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105" dirty="0">
                          <a:latin typeface="함초롬돋움"/>
                          <a:cs typeface="함초롬돋움"/>
                        </a:rPr>
                        <a:t>방향에</a:t>
                      </a:r>
                      <a:r>
                        <a:rPr sz="1100" spc="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95" dirty="0">
                          <a:latin typeface="함초롬돋움"/>
                          <a:cs typeface="함초롬돋움"/>
                        </a:rPr>
                        <a:t>대한</a:t>
                      </a:r>
                      <a:r>
                        <a:rPr sz="1100" spc="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105" dirty="0">
                          <a:latin typeface="함초롬돋움"/>
                          <a:cs typeface="함초롬돋움"/>
                        </a:rPr>
                        <a:t>구체성</a:t>
                      </a:r>
                      <a:r>
                        <a:rPr sz="1100" spc="7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100" dirty="0">
                          <a:latin typeface="함초롬돋움"/>
                          <a:cs typeface="함초롬돋움"/>
                        </a:rPr>
                        <a:t>보완</a:t>
                      </a:r>
                      <a:endParaRPr sz="1100">
                        <a:latin typeface="함초롬돋움"/>
                        <a:cs typeface="함초롬돋움"/>
                      </a:endParaRPr>
                    </a:p>
                  </a:txBody>
                  <a:tcPr marL="0" marR="0" marT="2095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635" marR="139065" indent="156845" algn="ctr">
                        <a:lnSpc>
                          <a:spcPct val="116399"/>
                        </a:lnSpc>
                        <a:spcBef>
                          <a:spcPts val="715"/>
                        </a:spcBef>
                      </a:pPr>
                      <a:r>
                        <a:rPr sz="1100" spc="-55" dirty="0">
                          <a:latin typeface="함초롬돋움"/>
                          <a:cs typeface="함초롬돋움"/>
                        </a:rPr>
                        <a:t>5차 </a:t>
                      </a:r>
                      <a:r>
                        <a:rPr sz="1100" spc="-5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100" spc="-5" dirty="0">
                          <a:latin typeface="함초롬돋움"/>
                          <a:cs typeface="함초롬돋움"/>
                        </a:rPr>
                        <a:t>정</a:t>
                      </a:r>
                      <a:r>
                        <a:rPr sz="1100" spc="10" dirty="0">
                          <a:latin typeface="함초롬돋움"/>
                          <a:cs typeface="함초롬돋움"/>
                        </a:rPr>
                        <a:t>례</a:t>
                      </a:r>
                      <a:r>
                        <a:rPr sz="1100" spc="-5" dirty="0">
                          <a:latin typeface="함초롬돋움"/>
                          <a:cs typeface="함초롬돋움"/>
                        </a:rPr>
                        <a:t>회</a:t>
                      </a:r>
                      <a:r>
                        <a:rPr sz="1100" dirty="0">
                          <a:latin typeface="함초롬돋움"/>
                          <a:cs typeface="함초롬돋움"/>
                        </a:rPr>
                        <a:t>의</a:t>
                      </a:r>
                    </a:p>
                  </a:txBody>
                  <a:tcPr marL="0" marR="0" marT="9080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5698" y="1023772"/>
            <a:ext cx="513308" cy="38591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877316" y="1075436"/>
            <a:ext cx="22860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FFFFFF"/>
                </a:solidFill>
                <a:latin typeface="여기어때 잘난체 OTF"/>
                <a:cs typeface="여기어때 잘난체 OTF"/>
              </a:rPr>
              <a:t>Ⅲ</a:t>
            </a:r>
            <a:endParaRPr sz="1600">
              <a:latin typeface="여기어때 잘난체 OTF"/>
              <a:cs typeface="여기어때 잘난체 OTF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95234" y="1026058"/>
            <a:ext cx="5428615" cy="384175"/>
          </a:xfrm>
          <a:prstGeom prst="rect">
            <a:avLst/>
          </a:prstGeom>
          <a:ln w="4571">
            <a:solidFill>
              <a:srgbClr val="000000"/>
            </a:solidFill>
          </a:ln>
        </p:spPr>
        <p:txBody>
          <a:bodyPr vert="horz" wrap="square" lIns="0" tIns="61594" rIns="0" bIns="0" rtlCol="0">
            <a:spAutoFit/>
          </a:bodyPr>
          <a:lstStyle/>
          <a:p>
            <a:pPr marL="119380">
              <a:lnSpc>
                <a:spcPct val="100000"/>
              </a:lnSpc>
              <a:spcBef>
                <a:spcPts val="484"/>
              </a:spcBef>
            </a:pPr>
            <a:r>
              <a:rPr sz="1600" spc="-5" dirty="0">
                <a:latin typeface="HY헤드라인M"/>
                <a:cs typeface="HY헤드라인M"/>
              </a:rPr>
              <a:t>주요성과</a:t>
            </a:r>
            <a:r>
              <a:rPr sz="1600" spc="245" dirty="0">
                <a:latin typeface="HY헤드라인M"/>
                <a:cs typeface="HY헤드라인M"/>
              </a:rPr>
              <a:t> </a:t>
            </a:r>
            <a:r>
              <a:rPr sz="1600" spc="-5" dirty="0">
                <a:latin typeface="HY헤드라인M"/>
                <a:cs typeface="HY헤드라인M"/>
              </a:rPr>
              <a:t>및</a:t>
            </a:r>
            <a:r>
              <a:rPr sz="1600" spc="250" dirty="0">
                <a:latin typeface="HY헤드라인M"/>
                <a:cs typeface="HY헤드라인M"/>
              </a:rPr>
              <a:t> </a:t>
            </a:r>
            <a:r>
              <a:rPr sz="1600" spc="-5" dirty="0">
                <a:latin typeface="HY헤드라인M"/>
                <a:cs typeface="HY헤드라인M"/>
              </a:rPr>
              <a:t>향후</a:t>
            </a:r>
            <a:r>
              <a:rPr sz="1600" spc="250" dirty="0">
                <a:latin typeface="HY헤드라인M"/>
                <a:cs typeface="HY헤드라인M"/>
              </a:rPr>
              <a:t> </a:t>
            </a:r>
            <a:r>
              <a:rPr sz="1600" spc="-5" dirty="0">
                <a:latin typeface="HY헤드라인M"/>
                <a:cs typeface="HY헤드라인M"/>
              </a:rPr>
              <a:t>개선방향</a:t>
            </a:r>
            <a:endParaRPr sz="1600">
              <a:latin typeface="HY헤드라인M"/>
              <a:cs typeface="HY헤드라인M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35698" y="1026058"/>
            <a:ext cx="513715" cy="384175"/>
          </a:xfrm>
          <a:custGeom>
            <a:avLst/>
            <a:gdLst/>
            <a:ahLst/>
            <a:cxnLst/>
            <a:rect l="l" t="t" r="r" b="b"/>
            <a:pathLst>
              <a:path w="513715" h="384175">
                <a:moveTo>
                  <a:pt x="0" y="383628"/>
                </a:moveTo>
                <a:lnTo>
                  <a:pt x="513308" y="383628"/>
                </a:lnTo>
              </a:path>
              <a:path w="513715" h="384175">
                <a:moveTo>
                  <a:pt x="510260" y="0"/>
                </a:moveTo>
                <a:lnTo>
                  <a:pt x="510260" y="383628"/>
                </a:lnTo>
              </a:path>
              <a:path w="513715" h="384175">
                <a:moveTo>
                  <a:pt x="0" y="383628"/>
                </a:moveTo>
                <a:lnTo>
                  <a:pt x="513308" y="383628"/>
                </a:lnTo>
              </a:path>
              <a:path w="513715" h="384175">
                <a:moveTo>
                  <a:pt x="0" y="0"/>
                </a:moveTo>
                <a:lnTo>
                  <a:pt x="513308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06627" y="1648459"/>
            <a:ext cx="6142990" cy="13608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4320" indent="-262255">
              <a:lnSpc>
                <a:spcPct val="100000"/>
              </a:lnSpc>
              <a:spcBef>
                <a:spcPts val="100"/>
              </a:spcBef>
              <a:buChar char="□"/>
              <a:tabLst>
                <a:tab pos="274955" algn="l"/>
              </a:tabLst>
            </a:pPr>
            <a:r>
              <a:rPr sz="1500" spc="-90" dirty="0">
                <a:latin typeface="HY헤드라인M"/>
                <a:cs typeface="HY헤드라인M"/>
              </a:rPr>
              <a:t>주요성과</a:t>
            </a:r>
            <a:endParaRPr sz="1500" dirty="0">
              <a:latin typeface="HY헤드라인M"/>
              <a:cs typeface="HY헤드라인M"/>
            </a:endParaRPr>
          </a:p>
          <a:p>
            <a:pPr marL="375285" marR="5080" lvl="1" indent="-273050">
              <a:lnSpc>
                <a:spcPct val="150000"/>
              </a:lnSpc>
              <a:spcBef>
                <a:spcPts val="505"/>
              </a:spcBef>
              <a:buFont typeface="MS UI Gothic"/>
              <a:buChar char="❍"/>
              <a:tabLst>
                <a:tab pos="375920" algn="l"/>
              </a:tabLst>
            </a:pPr>
            <a:r>
              <a:rPr sz="1500" spc="-13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지속적‧안정적</a:t>
            </a:r>
            <a:r>
              <a:rPr sz="1500" spc="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2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청렴옴부즈만</a:t>
            </a:r>
            <a:r>
              <a:rPr sz="1500" spc="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1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제도</a:t>
            </a:r>
            <a:r>
              <a:rPr sz="1500" spc="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14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운영을</a:t>
            </a:r>
            <a:r>
              <a:rPr sz="1500" spc="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1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통해</a:t>
            </a:r>
            <a:r>
              <a:rPr sz="1500" spc="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14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권익위</a:t>
            </a:r>
            <a:r>
              <a:rPr sz="1500" spc="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2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종합청렴도</a:t>
            </a:r>
            <a:r>
              <a:rPr sz="1500" spc="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1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관련 </a:t>
            </a:r>
            <a:r>
              <a:rPr sz="1500" spc="-58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지표</a:t>
            </a:r>
            <a:r>
              <a:rPr sz="1500" spc="12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10년</a:t>
            </a:r>
            <a:r>
              <a:rPr sz="1500" spc="13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연속</a:t>
            </a:r>
            <a:r>
              <a:rPr sz="1500" spc="13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만점</a:t>
            </a:r>
            <a:r>
              <a:rPr sz="1500" spc="13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달성</a:t>
            </a:r>
            <a:endParaRPr sz="1500" dirty="0">
              <a:latin typeface="바탕" panose="02030600000101010101" pitchFamily="18" charset="-127"/>
              <a:ea typeface="바탕" panose="02030600000101010101" pitchFamily="18" charset="-127"/>
              <a:cs typeface="함초롬바탕" panose="02030604000101010101" pitchFamily="18" charset="-127"/>
            </a:endParaRPr>
          </a:p>
          <a:p>
            <a:pPr marR="3175" algn="ctr">
              <a:lnSpc>
                <a:spcPct val="100000"/>
              </a:lnSpc>
              <a:spcBef>
                <a:spcPts val="1365"/>
              </a:spcBef>
            </a:pPr>
            <a:r>
              <a:rPr sz="1200" dirty="0">
                <a:latin typeface="맑은 고딕"/>
                <a:cs typeface="맑은 고딕"/>
              </a:rPr>
              <a:t>【</a:t>
            </a:r>
            <a:r>
              <a:rPr sz="1200" spc="140" dirty="0">
                <a:latin typeface="맑은 고딕"/>
                <a:cs typeface="맑은 고딕"/>
              </a:rPr>
              <a:t> </a:t>
            </a:r>
            <a:r>
              <a:rPr sz="1200" dirty="0">
                <a:latin typeface="맑은 고딕"/>
                <a:cs typeface="맑은 고딕"/>
              </a:rPr>
              <a:t>종합청렴도</a:t>
            </a:r>
            <a:r>
              <a:rPr sz="1200" spc="155" dirty="0">
                <a:latin typeface="맑은 고딕"/>
                <a:cs typeface="맑은 고딕"/>
              </a:rPr>
              <a:t> </a:t>
            </a:r>
            <a:r>
              <a:rPr sz="1200" dirty="0">
                <a:latin typeface="맑은 고딕"/>
                <a:cs typeface="맑은 고딕"/>
              </a:rPr>
              <a:t>청렴노력도</a:t>
            </a:r>
            <a:r>
              <a:rPr sz="1200" spc="155" dirty="0">
                <a:latin typeface="맑은 고딕"/>
                <a:cs typeface="맑은 고딕"/>
              </a:rPr>
              <a:t> </a:t>
            </a:r>
            <a:r>
              <a:rPr sz="1200" dirty="0">
                <a:latin typeface="맑은 고딕"/>
                <a:cs typeface="맑은 고딕"/>
              </a:rPr>
              <a:t>결과</a:t>
            </a:r>
            <a:r>
              <a:rPr sz="1200" spc="150" dirty="0">
                <a:latin typeface="맑은 고딕"/>
                <a:cs typeface="맑은 고딕"/>
              </a:rPr>
              <a:t> </a:t>
            </a:r>
            <a:r>
              <a:rPr sz="1200" dirty="0">
                <a:latin typeface="맑은 고딕"/>
                <a:cs typeface="맑은 고딕"/>
              </a:rPr>
              <a:t>】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924572" y="3020314"/>
            <a:ext cx="5690870" cy="200025"/>
          </a:xfrm>
          <a:prstGeom prst="rect">
            <a:avLst/>
          </a:prstGeom>
          <a:solidFill>
            <a:srgbClr val="F2F2F2"/>
          </a:solidFill>
          <a:ln w="3175">
            <a:solidFill>
              <a:srgbClr val="000000"/>
            </a:solidFill>
          </a:ln>
        </p:spPr>
        <p:txBody>
          <a:bodyPr vert="horz" wrap="square" lIns="0" tIns="20955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165"/>
              </a:spcBef>
            </a:pPr>
            <a:r>
              <a:rPr sz="1000" b="1" spc="-30" dirty="0">
                <a:latin typeface="함초롬돋움"/>
                <a:cs typeface="함초롬돋움"/>
              </a:rPr>
              <a:t>[지표7]</a:t>
            </a:r>
            <a:r>
              <a:rPr sz="1000" b="1" spc="140" dirty="0">
                <a:latin typeface="함초롬돋움"/>
                <a:cs typeface="함초롬돋움"/>
              </a:rPr>
              <a:t> </a:t>
            </a:r>
            <a:r>
              <a:rPr sz="1000" b="1" spc="-40" dirty="0">
                <a:latin typeface="함초롬돋움"/>
                <a:cs typeface="함초롬돋움"/>
              </a:rPr>
              <a:t>청렴문화</a:t>
            </a:r>
            <a:r>
              <a:rPr sz="1000" b="1" spc="130" dirty="0">
                <a:latin typeface="함초롬돋움"/>
                <a:cs typeface="함초롬돋움"/>
              </a:rPr>
              <a:t> </a:t>
            </a:r>
            <a:r>
              <a:rPr sz="1000" b="1" spc="-35" dirty="0">
                <a:latin typeface="함초롬돋움"/>
                <a:cs typeface="함초롬돋움"/>
              </a:rPr>
              <a:t>확산을</a:t>
            </a:r>
            <a:r>
              <a:rPr sz="1000" b="1" spc="120" dirty="0">
                <a:latin typeface="함초롬돋움"/>
                <a:cs typeface="함초롬돋움"/>
              </a:rPr>
              <a:t> </a:t>
            </a:r>
            <a:r>
              <a:rPr sz="1000" b="1" spc="-30" dirty="0">
                <a:latin typeface="함초롬돋움"/>
                <a:cs typeface="함초롬돋움"/>
              </a:rPr>
              <a:t>위한</a:t>
            </a:r>
            <a:r>
              <a:rPr sz="1000" b="1" spc="125" dirty="0">
                <a:latin typeface="함초롬돋움"/>
                <a:cs typeface="함초롬돋움"/>
              </a:rPr>
              <a:t> </a:t>
            </a:r>
            <a:r>
              <a:rPr sz="1000" b="1" spc="-25" dirty="0">
                <a:latin typeface="함초롬돋움"/>
                <a:cs typeface="함초롬돋움"/>
              </a:rPr>
              <a:t>민‧관</a:t>
            </a:r>
            <a:r>
              <a:rPr sz="1000" b="1" spc="120" dirty="0">
                <a:latin typeface="함초롬돋움"/>
                <a:cs typeface="함초롬돋움"/>
              </a:rPr>
              <a:t> </a:t>
            </a:r>
            <a:r>
              <a:rPr sz="1000" b="1" spc="-30" dirty="0">
                <a:latin typeface="함초롬돋움"/>
                <a:cs typeface="함초롬돋움"/>
              </a:rPr>
              <a:t>협력(100점</a:t>
            </a:r>
            <a:r>
              <a:rPr sz="1000" b="1" spc="130" dirty="0">
                <a:latin typeface="함초롬돋움"/>
                <a:cs typeface="함초롬돋움"/>
              </a:rPr>
              <a:t> </a:t>
            </a:r>
            <a:r>
              <a:rPr sz="1000" b="1" spc="-35" dirty="0">
                <a:latin typeface="함초롬돋움"/>
                <a:cs typeface="함초롬돋움"/>
              </a:rPr>
              <a:t>만점)</a:t>
            </a:r>
            <a:endParaRPr sz="1000">
              <a:latin typeface="함초롬돋움"/>
              <a:cs typeface="함초롬돋움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977887" y="3270732"/>
          <a:ext cx="5574665" cy="113413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502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10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3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0845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000" b="1" spc="-5" dirty="0">
                          <a:latin typeface="함초롬돋움"/>
                          <a:cs typeface="함초롬돋움"/>
                        </a:rPr>
                        <a:t>구</a:t>
                      </a:r>
                      <a:r>
                        <a:rPr sz="1000" b="1" spc="1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000" b="1" spc="-5" dirty="0">
                          <a:latin typeface="함초롬돋움"/>
                          <a:cs typeface="함초롬돋움"/>
                        </a:rPr>
                        <a:t>분</a:t>
                      </a:r>
                      <a:endParaRPr sz="1000">
                        <a:latin typeface="함초롬돋움"/>
                        <a:cs typeface="함초롬돋움"/>
                      </a:endParaRPr>
                    </a:p>
                  </a:txBody>
                  <a:tcPr marL="0" marR="0" marT="2730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000" b="1" spc="-5" dirty="0">
                          <a:latin typeface="함초롬돋움"/>
                          <a:cs typeface="함초롬돋움"/>
                        </a:rPr>
                        <a:t>배점</a:t>
                      </a:r>
                      <a:endParaRPr sz="1000">
                        <a:latin typeface="함초롬돋움"/>
                        <a:cs typeface="함초롬돋움"/>
                      </a:endParaRPr>
                    </a:p>
                  </a:txBody>
                  <a:tcPr marL="0" marR="0" marT="273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000" b="1" spc="-5" dirty="0">
                          <a:latin typeface="함초롬돋움"/>
                          <a:cs typeface="함초롬돋움"/>
                        </a:rPr>
                        <a:t>점수</a:t>
                      </a:r>
                      <a:endParaRPr sz="1000">
                        <a:latin typeface="함초롬돋움"/>
                        <a:cs typeface="함초롬돋움"/>
                      </a:endParaRPr>
                    </a:p>
                  </a:txBody>
                  <a:tcPr marL="0" marR="0" marT="2730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8239">
                <a:tc>
                  <a:txBody>
                    <a:bodyPr/>
                    <a:lstStyle/>
                    <a:p>
                      <a:pPr marL="7366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000" b="1" spc="-5" dirty="0">
                          <a:latin typeface="함초롬돋움"/>
                          <a:cs typeface="함초롬돋움"/>
                        </a:rPr>
                        <a:t>⑦</a:t>
                      </a:r>
                      <a:r>
                        <a:rPr sz="1000" b="1" spc="11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000" b="1" spc="-40" dirty="0">
                          <a:latin typeface="함초롬돋움"/>
                          <a:cs typeface="함초롬돋움"/>
                        </a:rPr>
                        <a:t>청렴문화</a:t>
                      </a:r>
                      <a:r>
                        <a:rPr sz="1000" b="1" spc="12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000" b="1" spc="-35" dirty="0">
                          <a:latin typeface="함초롬돋움"/>
                          <a:cs typeface="함초롬돋움"/>
                        </a:rPr>
                        <a:t>확산을</a:t>
                      </a:r>
                      <a:r>
                        <a:rPr sz="1000" b="1" spc="12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000" b="1" spc="-30" dirty="0">
                          <a:latin typeface="함초롬돋움"/>
                          <a:cs typeface="함초롬돋움"/>
                        </a:rPr>
                        <a:t>위한</a:t>
                      </a:r>
                      <a:r>
                        <a:rPr sz="1000" b="1" spc="11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000" b="1" spc="-25" dirty="0">
                          <a:latin typeface="함초롬돋움"/>
                          <a:cs typeface="함초롬돋움"/>
                        </a:rPr>
                        <a:t>민‧관</a:t>
                      </a:r>
                      <a:r>
                        <a:rPr sz="1000" b="1" spc="12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000" b="1" spc="-30" dirty="0">
                          <a:latin typeface="함초롬돋움"/>
                          <a:cs typeface="함초롬돋움"/>
                        </a:rPr>
                        <a:t>협력</a:t>
                      </a:r>
                      <a:endParaRPr sz="1000">
                        <a:latin typeface="함초롬돋움"/>
                        <a:cs typeface="함초롬돋움"/>
                      </a:endParaRPr>
                    </a:p>
                  </a:txBody>
                  <a:tcPr marL="0" marR="0" marT="4064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000" spc="-5" dirty="0">
                          <a:latin typeface="함초롬돋움"/>
                          <a:cs typeface="함초롬돋움"/>
                        </a:rPr>
                        <a:t>100점</a:t>
                      </a:r>
                      <a:endParaRPr sz="1000">
                        <a:latin typeface="함초롬돋움"/>
                        <a:cs typeface="함초롬돋움"/>
                      </a:endParaRPr>
                    </a:p>
                  </a:txBody>
                  <a:tcPr marL="0" marR="0" marT="406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000" spc="-5" dirty="0">
                          <a:latin typeface="함초롬돋움"/>
                          <a:cs typeface="함초롬돋움"/>
                        </a:rPr>
                        <a:t>100점</a:t>
                      </a:r>
                      <a:endParaRPr sz="1000">
                        <a:latin typeface="함초롬돋움"/>
                        <a:cs typeface="함초롬돋움"/>
                      </a:endParaRPr>
                    </a:p>
                  </a:txBody>
                  <a:tcPr marL="0" marR="0" marT="4064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5966">
                <a:tc>
                  <a:txBody>
                    <a:bodyPr/>
                    <a:lstStyle/>
                    <a:p>
                      <a:pPr marL="13462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000" spc="-10" dirty="0">
                          <a:latin typeface="함초롬돋움"/>
                          <a:cs typeface="함초롬돋움"/>
                        </a:rPr>
                        <a:t>1)</a:t>
                      </a:r>
                      <a:r>
                        <a:rPr sz="1000" spc="17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000" spc="-15" dirty="0">
                          <a:latin typeface="함초롬돋움"/>
                          <a:cs typeface="함초롬돋움"/>
                        </a:rPr>
                        <a:t>권고에</a:t>
                      </a:r>
                      <a:r>
                        <a:rPr sz="10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000" spc="-15" dirty="0">
                          <a:latin typeface="함초롬돋움"/>
                          <a:cs typeface="함초롬돋움"/>
                        </a:rPr>
                        <a:t>대한</a:t>
                      </a:r>
                      <a:r>
                        <a:rPr sz="10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000" spc="-10" dirty="0">
                          <a:latin typeface="함초롬돋움"/>
                          <a:cs typeface="함초롬돋움"/>
                        </a:rPr>
                        <a:t>조치</a:t>
                      </a:r>
                      <a:r>
                        <a:rPr sz="10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000" spc="-15" dirty="0">
                          <a:latin typeface="함초롬돋움"/>
                          <a:cs typeface="함초롬돋움"/>
                        </a:rPr>
                        <a:t>완료</a:t>
                      </a:r>
                      <a:r>
                        <a:rPr sz="10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000" spc="-20" dirty="0">
                          <a:latin typeface="함초롬돋움"/>
                          <a:cs typeface="함초롬돋움"/>
                        </a:rPr>
                        <a:t>건수(3건)</a:t>
                      </a:r>
                      <a:endParaRPr sz="10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000" spc="-5" dirty="0">
                          <a:latin typeface="함초롬돋움"/>
                          <a:cs typeface="함초롬돋움"/>
                        </a:rPr>
                        <a:t>70점</a:t>
                      </a:r>
                      <a:endParaRPr sz="10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000" spc="-5" dirty="0">
                          <a:latin typeface="함초롬돋움"/>
                          <a:cs typeface="함초롬돋움"/>
                        </a:rPr>
                        <a:t>70점</a:t>
                      </a:r>
                      <a:endParaRPr sz="10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7489">
                <a:tc>
                  <a:txBody>
                    <a:bodyPr/>
                    <a:lstStyle/>
                    <a:p>
                      <a:pPr marL="13462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000" spc="-10" dirty="0">
                          <a:latin typeface="함초롬돋움"/>
                          <a:cs typeface="함초롬돋움"/>
                        </a:rPr>
                        <a:t>2)</a:t>
                      </a:r>
                      <a:r>
                        <a:rPr sz="1000" spc="16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000" spc="-15" dirty="0">
                          <a:latin typeface="함초롬돋움"/>
                          <a:cs typeface="함초롬돋움"/>
                        </a:rPr>
                        <a:t>타기관</a:t>
                      </a:r>
                      <a:r>
                        <a:rPr sz="10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000" spc="-20" dirty="0">
                          <a:latin typeface="함초롬돋움"/>
                          <a:cs typeface="함초롬돋움"/>
                        </a:rPr>
                        <a:t>청렴시민감사관과의</a:t>
                      </a:r>
                      <a:r>
                        <a:rPr sz="1000" spc="15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000" spc="-20" dirty="0">
                          <a:latin typeface="함초롬돋움"/>
                          <a:cs typeface="함초롬돋움"/>
                        </a:rPr>
                        <a:t>교류활동</a:t>
                      </a:r>
                      <a:r>
                        <a:rPr sz="1000" spc="160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000" spc="-15" dirty="0">
                          <a:latin typeface="함초롬돋움"/>
                          <a:cs typeface="함초롬돋움"/>
                        </a:rPr>
                        <a:t>횟수(1건)</a:t>
                      </a:r>
                      <a:endParaRPr sz="10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000" spc="-5" dirty="0">
                          <a:latin typeface="함초롬돋움"/>
                          <a:cs typeface="함초롬돋움"/>
                        </a:rPr>
                        <a:t>30점</a:t>
                      </a:r>
                      <a:endParaRPr sz="10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000" spc="-5" dirty="0">
                          <a:latin typeface="함초롬돋움"/>
                          <a:cs typeface="함초롬돋움"/>
                        </a:rPr>
                        <a:t>30점</a:t>
                      </a:r>
                      <a:endParaRPr sz="1000">
                        <a:latin typeface="함초롬돋움"/>
                        <a:cs typeface="함초롬돋움"/>
                      </a:endParaRPr>
                    </a:p>
                  </a:txBody>
                  <a:tcPr marL="0" marR="0" marT="4000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1594">
                <a:tc gridSpan="2"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sz="1000" b="1" spc="-5" dirty="0">
                          <a:latin typeface="함초롬돋움"/>
                          <a:cs typeface="함초롬돋움"/>
                        </a:rPr>
                        <a:t>합</a:t>
                      </a:r>
                      <a:r>
                        <a:rPr sz="1000" b="1" spc="145" dirty="0">
                          <a:latin typeface="함초롬돋움"/>
                          <a:cs typeface="함초롬돋움"/>
                        </a:rPr>
                        <a:t> </a:t>
                      </a:r>
                      <a:r>
                        <a:rPr sz="1000" b="1" spc="-5" dirty="0">
                          <a:latin typeface="함초롬돋움"/>
                          <a:cs typeface="함초롬돋움"/>
                        </a:rPr>
                        <a:t>계</a:t>
                      </a:r>
                      <a:endParaRPr sz="1000">
                        <a:latin typeface="함초롬돋움"/>
                        <a:cs typeface="함초롬돋움"/>
                      </a:endParaRPr>
                    </a:p>
                  </a:txBody>
                  <a:tcPr marL="0" marR="0" marT="2667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sz="1000" b="1" spc="-5" dirty="0">
                          <a:latin typeface="함초롬돋움"/>
                          <a:cs typeface="함초롬돋움"/>
                        </a:rPr>
                        <a:t>100점</a:t>
                      </a:r>
                      <a:endParaRPr sz="1000">
                        <a:latin typeface="함초롬돋움"/>
                        <a:cs typeface="함초롬돋움"/>
                      </a:endParaRPr>
                    </a:p>
                  </a:txBody>
                  <a:tcPr marL="0" marR="0" marT="2667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9" name="object 9"/>
          <p:cNvSpPr txBox="1"/>
          <p:nvPr/>
        </p:nvSpPr>
        <p:spPr>
          <a:xfrm>
            <a:off x="962901" y="4489195"/>
            <a:ext cx="5607685" cy="665480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L="80645">
              <a:lnSpc>
                <a:spcPct val="100000"/>
              </a:lnSpc>
              <a:spcBef>
                <a:spcPts val="280"/>
              </a:spcBef>
            </a:pPr>
            <a:r>
              <a:rPr sz="900" b="1" dirty="0">
                <a:latin typeface="함초롬돋움"/>
                <a:cs typeface="함초롬돋움"/>
              </a:rPr>
              <a:t>ㅇ</a:t>
            </a:r>
            <a:r>
              <a:rPr sz="900" b="1" spc="165" dirty="0">
                <a:latin typeface="함초롬돋움"/>
                <a:cs typeface="함초롬돋움"/>
              </a:rPr>
              <a:t> </a:t>
            </a:r>
            <a:r>
              <a:rPr sz="900" b="1" spc="-5" dirty="0">
                <a:latin typeface="함초롬돋움"/>
                <a:cs typeface="함초롬돋움"/>
              </a:rPr>
              <a:t>7-1</a:t>
            </a:r>
            <a:r>
              <a:rPr sz="900" b="1" spc="170" dirty="0">
                <a:latin typeface="함초롬돋움"/>
                <a:cs typeface="함초롬돋움"/>
              </a:rPr>
              <a:t> </a:t>
            </a:r>
            <a:r>
              <a:rPr sz="900" b="1" spc="-5" dirty="0">
                <a:latin typeface="함초롬돋움"/>
                <a:cs typeface="함초롬돋움"/>
              </a:rPr>
              <a:t>타기관</a:t>
            </a:r>
            <a:r>
              <a:rPr sz="900" b="1" spc="165" dirty="0">
                <a:latin typeface="함초롬돋움"/>
                <a:cs typeface="함초롬돋움"/>
              </a:rPr>
              <a:t> </a:t>
            </a:r>
            <a:r>
              <a:rPr sz="900" b="1" spc="-5" dirty="0">
                <a:latin typeface="함초롬돋움"/>
                <a:cs typeface="함초롬돋움"/>
              </a:rPr>
              <a:t>청렴시민감사관과의</a:t>
            </a:r>
            <a:r>
              <a:rPr sz="900" b="1" spc="165" dirty="0">
                <a:latin typeface="함초롬돋움"/>
                <a:cs typeface="함초롬돋움"/>
              </a:rPr>
              <a:t> </a:t>
            </a:r>
            <a:r>
              <a:rPr sz="900" b="1" spc="-5" dirty="0">
                <a:latin typeface="함초롬돋움"/>
                <a:cs typeface="함초롬돋움"/>
              </a:rPr>
              <a:t>교류활동</a:t>
            </a:r>
            <a:r>
              <a:rPr sz="900" b="1" spc="170" dirty="0">
                <a:latin typeface="함초롬돋움"/>
                <a:cs typeface="함초롬돋움"/>
              </a:rPr>
              <a:t> </a:t>
            </a:r>
            <a:r>
              <a:rPr sz="900" b="1" spc="-5" dirty="0">
                <a:latin typeface="함초롬돋움"/>
                <a:cs typeface="함초롬돋움"/>
              </a:rPr>
              <a:t>횟수</a:t>
            </a:r>
            <a:endParaRPr sz="900">
              <a:latin typeface="함초롬돋움"/>
              <a:cs typeface="함초롬돋움"/>
            </a:endParaRPr>
          </a:p>
          <a:p>
            <a:pPr marL="80645">
              <a:lnSpc>
                <a:spcPct val="100000"/>
              </a:lnSpc>
              <a:spcBef>
                <a:spcPts val="180"/>
              </a:spcBef>
            </a:pPr>
            <a:r>
              <a:rPr sz="900" dirty="0">
                <a:latin typeface="함초롬돋움"/>
                <a:cs typeface="함초롬돋움"/>
              </a:rPr>
              <a:t>-</a:t>
            </a:r>
            <a:r>
              <a:rPr sz="900" spc="190" dirty="0">
                <a:latin typeface="함초롬돋움"/>
                <a:cs typeface="함초롬돋움"/>
              </a:rPr>
              <a:t> </a:t>
            </a:r>
            <a:r>
              <a:rPr sz="900" spc="-5" dirty="0">
                <a:latin typeface="함초롬돋움"/>
                <a:cs typeface="함초롬돋움"/>
              </a:rPr>
              <a:t>1회</a:t>
            </a:r>
            <a:r>
              <a:rPr sz="900" spc="160" dirty="0">
                <a:latin typeface="함초롬돋움"/>
                <a:cs typeface="함초롬돋움"/>
              </a:rPr>
              <a:t> </a:t>
            </a:r>
            <a:r>
              <a:rPr sz="900" dirty="0">
                <a:latin typeface="함초롬돋움"/>
                <a:cs typeface="함초롬돋움"/>
              </a:rPr>
              <a:t>이상:</a:t>
            </a:r>
            <a:r>
              <a:rPr sz="900" spc="150" dirty="0">
                <a:latin typeface="함초롬돋움"/>
                <a:cs typeface="함초롬돋움"/>
              </a:rPr>
              <a:t> </a:t>
            </a:r>
            <a:r>
              <a:rPr sz="900" dirty="0">
                <a:latin typeface="함초롬돋움"/>
                <a:cs typeface="함초롬돋움"/>
              </a:rPr>
              <a:t>30점,</a:t>
            </a:r>
            <a:r>
              <a:rPr sz="900" spc="155" dirty="0">
                <a:latin typeface="함초롬돋움"/>
                <a:cs typeface="함초롬돋움"/>
              </a:rPr>
              <a:t> </a:t>
            </a:r>
            <a:r>
              <a:rPr sz="900" spc="-5" dirty="0">
                <a:latin typeface="함초롬돋움"/>
                <a:cs typeface="함초롬돋움"/>
              </a:rPr>
              <a:t>0회:</a:t>
            </a:r>
            <a:r>
              <a:rPr sz="900" spc="165" dirty="0">
                <a:latin typeface="함초롬돋움"/>
                <a:cs typeface="함초롬돋움"/>
              </a:rPr>
              <a:t> </a:t>
            </a:r>
            <a:r>
              <a:rPr sz="900" dirty="0">
                <a:latin typeface="함초롬돋움"/>
                <a:cs typeface="함초롬돋움"/>
              </a:rPr>
              <a:t>10점</a:t>
            </a:r>
            <a:endParaRPr sz="900">
              <a:latin typeface="함초롬돋움"/>
              <a:cs typeface="함초롬돋움"/>
            </a:endParaRPr>
          </a:p>
          <a:p>
            <a:pPr marL="80645">
              <a:lnSpc>
                <a:spcPct val="100000"/>
              </a:lnSpc>
              <a:spcBef>
                <a:spcPts val="180"/>
              </a:spcBef>
            </a:pPr>
            <a:r>
              <a:rPr sz="900" b="1" dirty="0">
                <a:latin typeface="함초롬돋움"/>
                <a:cs typeface="함초롬돋움"/>
              </a:rPr>
              <a:t>ㅇ</a:t>
            </a:r>
            <a:r>
              <a:rPr sz="900" b="1" spc="160" dirty="0">
                <a:latin typeface="함초롬돋움"/>
                <a:cs typeface="함초롬돋움"/>
              </a:rPr>
              <a:t> </a:t>
            </a:r>
            <a:r>
              <a:rPr sz="900" b="1" spc="-5" dirty="0">
                <a:latin typeface="함초롬돋움"/>
                <a:cs typeface="함초롬돋움"/>
              </a:rPr>
              <a:t>7-2</a:t>
            </a:r>
            <a:r>
              <a:rPr sz="900" b="1" spc="165" dirty="0">
                <a:latin typeface="함초롬돋움"/>
                <a:cs typeface="함초롬돋움"/>
              </a:rPr>
              <a:t> </a:t>
            </a:r>
            <a:r>
              <a:rPr sz="900" b="1" spc="-5" dirty="0">
                <a:latin typeface="함초롬돋움"/>
                <a:cs typeface="함초롬돋움"/>
              </a:rPr>
              <a:t>권고에</a:t>
            </a:r>
            <a:r>
              <a:rPr sz="900" b="1" spc="165" dirty="0">
                <a:latin typeface="함초롬돋움"/>
                <a:cs typeface="함초롬돋움"/>
              </a:rPr>
              <a:t> </a:t>
            </a:r>
            <a:r>
              <a:rPr sz="900" b="1" dirty="0">
                <a:latin typeface="함초롬돋움"/>
                <a:cs typeface="함초롬돋움"/>
              </a:rPr>
              <a:t>대한</a:t>
            </a:r>
            <a:r>
              <a:rPr sz="900" b="1" spc="160" dirty="0">
                <a:latin typeface="함초롬돋움"/>
                <a:cs typeface="함초롬돋움"/>
              </a:rPr>
              <a:t> </a:t>
            </a:r>
            <a:r>
              <a:rPr sz="900" b="1" spc="-5" dirty="0">
                <a:latin typeface="함초롬돋움"/>
                <a:cs typeface="함초롬돋움"/>
              </a:rPr>
              <a:t>조치완료</a:t>
            </a:r>
            <a:r>
              <a:rPr sz="900" b="1" spc="160" dirty="0">
                <a:latin typeface="함초롬돋움"/>
                <a:cs typeface="함초롬돋움"/>
              </a:rPr>
              <a:t> </a:t>
            </a:r>
            <a:r>
              <a:rPr sz="900" b="1" dirty="0">
                <a:latin typeface="함초롬돋움"/>
                <a:cs typeface="함초롬돋움"/>
              </a:rPr>
              <a:t>건수</a:t>
            </a:r>
            <a:endParaRPr sz="900">
              <a:latin typeface="함초롬돋움"/>
              <a:cs typeface="함초롬돋움"/>
            </a:endParaRPr>
          </a:p>
          <a:p>
            <a:pPr marL="12700">
              <a:lnSpc>
                <a:spcPct val="100000"/>
              </a:lnSpc>
              <a:spcBef>
                <a:spcPts val="180"/>
              </a:spcBef>
              <a:tabLst>
                <a:tab pos="5593715" algn="l"/>
              </a:tabLst>
            </a:pPr>
            <a:r>
              <a:rPr sz="900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900" u="sng" spc="8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900" u="sng" dirty="0">
                <a:uFill>
                  <a:solidFill>
                    <a:srgbClr val="000000"/>
                  </a:solidFill>
                </a:uFill>
                <a:latin typeface="함초롬돋움"/>
                <a:cs typeface="함초롬돋움"/>
              </a:rPr>
              <a:t>-</a:t>
            </a:r>
            <a:r>
              <a:rPr sz="900" u="sng" spc="200" dirty="0">
                <a:uFill>
                  <a:solidFill>
                    <a:srgbClr val="000000"/>
                  </a:solidFill>
                </a:uFill>
                <a:latin typeface="함초롬돋움"/>
                <a:cs typeface="함초롬돋움"/>
              </a:rPr>
              <a:t> </a:t>
            </a:r>
            <a:r>
              <a:rPr sz="900" u="sng" spc="-5" dirty="0">
                <a:uFill>
                  <a:solidFill>
                    <a:srgbClr val="000000"/>
                  </a:solidFill>
                </a:uFill>
                <a:latin typeface="함초롬돋움"/>
                <a:cs typeface="함초롬돋움"/>
              </a:rPr>
              <a:t>2회이상:</a:t>
            </a:r>
            <a:r>
              <a:rPr sz="900" u="sng" spc="170" dirty="0">
                <a:uFill>
                  <a:solidFill>
                    <a:srgbClr val="000000"/>
                  </a:solidFill>
                </a:uFill>
                <a:latin typeface="함초롬돋움"/>
                <a:cs typeface="함초롬돋움"/>
              </a:rPr>
              <a:t> </a:t>
            </a:r>
            <a:r>
              <a:rPr sz="900" u="sng" spc="-5" dirty="0">
                <a:uFill>
                  <a:solidFill>
                    <a:srgbClr val="000000"/>
                  </a:solidFill>
                </a:uFill>
                <a:latin typeface="함초롬돋움"/>
                <a:cs typeface="함초롬돋움"/>
              </a:rPr>
              <a:t>70점,</a:t>
            </a:r>
            <a:r>
              <a:rPr sz="900" u="sng" spc="175" dirty="0">
                <a:uFill>
                  <a:solidFill>
                    <a:srgbClr val="000000"/>
                  </a:solidFill>
                </a:uFill>
                <a:latin typeface="함초롬돋움"/>
                <a:cs typeface="함초롬돋움"/>
              </a:rPr>
              <a:t> </a:t>
            </a:r>
            <a:r>
              <a:rPr sz="900" u="sng" spc="-5" dirty="0">
                <a:uFill>
                  <a:solidFill>
                    <a:srgbClr val="000000"/>
                  </a:solidFill>
                </a:uFill>
                <a:latin typeface="함초롬돋움"/>
                <a:cs typeface="함초롬돋움"/>
              </a:rPr>
              <a:t>1회:</a:t>
            </a:r>
            <a:r>
              <a:rPr sz="900" u="sng" spc="170" dirty="0">
                <a:uFill>
                  <a:solidFill>
                    <a:srgbClr val="000000"/>
                  </a:solidFill>
                </a:uFill>
                <a:latin typeface="함초롬돋움"/>
                <a:cs typeface="함초롬돋움"/>
              </a:rPr>
              <a:t> </a:t>
            </a:r>
            <a:r>
              <a:rPr sz="900" u="sng" spc="-5" dirty="0">
                <a:uFill>
                  <a:solidFill>
                    <a:srgbClr val="000000"/>
                  </a:solidFill>
                </a:uFill>
                <a:latin typeface="함초롬돋움"/>
                <a:cs typeface="함초롬돋움"/>
              </a:rPr>
              <a:t>40점,</a:t>
            </a:r>
            <a:r>
              <a:rPr sz="900" u="sng" spc="175" dirty="0">
                <a:uFill>
                  <a:solidFill>
                    <a:srgbClr val="000000"/>
                  </a:solidFill>
                </a:uFill>
                <a:latin typeface="함초롬돋움"/>
                <a:cs typeface="함초롬돋움"/>
              </a:rPr>
              <a:t> </a:t>
            </a:r>
            <a:r>
              <a:rPr sz="900" u="sng" spc="-5" dirty="0">
                <a:uFill>
                  <a:solidFill>
                    <a:srgbClr val="000000"/>
                  </a:solidFill>
                </a:uFill>
                <a:latin typeface="함초롬돋움"/>
                <a:cs typeface="함초롬돋움"/>
              </a:rPr>
              <a:t>0회:</a:t>
            </a:r>
            <a:r>
              <a:rPr sz="900" u="sng" spc="160" dirty="0">
                <a:uFill>
                  <a:solidFill>
                    <a:srgbClr val="000000"/>
                  </a:solidFill>
                </a:uFill>
                <a:latin typeface="함초롬돋움"/>
                <a:cs typeface="함초롬돋움"/>
              </a:rPr>
              <a:t> </a:t>
            </a:r>
            <a:r>
              <a:rPr sz="900" u="sng" dirty="0">
                <a:uFill>
                  <a:solidFill>
                    <a:srgbClr val="000000"/>
                  </a:solidFill>
                </a:uFill>
                <a:latin typeface="함초롬돋움"/>
                <a:cs typeface="함초롬돋움"/>
              </a:rPr>
              <a:t>10점	</a:t>
            </a:r>
            <a:endParaRPr sz="900">
              <a:latin typeface="함초롬돋움"/>
              <a:cs typeface="함초롬돋움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975601" y="4516005"/>
            <a:ext cx="5588635" cy="633095"/>
            <a:chOff x="975601" y="4516005"/>
            <a:chExt cx="5588635" cy="633095"/>
          </a:xfrm>
        </p:grpSpPr>
        <p:sp>
          <p:nvSpPr>
            <p:cNvPr id="11" name="object 11"/>
            <p:cNvSpPr/>
            <p:nvPr/>
          </p:nvSpPr>
          <p:spPr>
            <a:xfrm>
              <a:off x="977887" y="451829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975601" y="453655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977887" y="456396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977887" y="457918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977887" y="459440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977887" y="460963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977887" y="462485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977887" y="464007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977887" y="465529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977887" y="467052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977887" y="468574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977887" y="470096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977887" y="471619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977887" y="473141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977887" y="474663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977887" y="476186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977887" y="477707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977887" y="479230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975601" y="481057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977887" y="483797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975601" y="485624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977887" y="488364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975601" y="490191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975601" y="493236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977887" y="495976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975601" y="497803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977887" y="500543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977887" y="502066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977887" y="503588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977887" y="505110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977887" y="506633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977887" y="508154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977887" y="509677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977887" y="511200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977887" y="512721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977887" y="514244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976363" y="4518291"/>
              <a:ext cx="5535295" cy="0"/>
            </a:xfrm>
            <a:custGeom>
              <a:avLst/>
              <a:gdLst/>
              <a:ahLst/>
              <a:cxnLst/>
              <a:rect l="l" t="t" r="r" b="b"/>
              <a:pathLst>
                <a:path w="5535295">
                  <a:moveTo>
                    <a:pt x="0" y="0"/>
                  </a:moveTo>
                  <a:lnTo>
                    <a:pt x="6083" y="0"/>
                  </a:lnTo>
                </a:path>
                <a:path w="5535295">
                  <a:moveTo>
                    <a:pt x="15227" y="0"/>
                  </a:moveTo>
                  <a:lnTo>
                    <a:pt x="21323" y="0"/>
                  </a:lnTo>
                </a:path>
                <a:path w="5535295">
                  <a:moveTo>
                    <a:pt x="30454" y="0"/>
                  </a:moveTo>
                  <a:lnTo>
                    <a:pt x="36550" y="0"/>
                  </a:lnTo>
                </a:path>
                <a:path w="5535295">
                  <a:moveTo>
                    <a:pt x="45694" y="0"/>
                  </a:moveTo>
                  <a:lnTo>
                    <a:pt x="51777" y="0"/>
                  </a:lnTo>
                </a:path>
                <a:path w="5535295">
                  <a:moveTo>
                    <a:pt x="60921" y="0"/>
                  </a:moveTo>
                  <a:lnTo>
                    <a:pt x="67017" y="0"/>
                  </a:lnTo>
                </a:path>
                <a:path w="5535295">
                  <a:moveTo>
                    <a:pt x="76149" y="0"/>
                  </a:moveTo>
                  <a:lnTo>
                    <a:pt x="82245" y="0"/>
                  </a:lnTo>
                </a:path>
                <a:path w="5535295">
                  <a:moveTo>
                    <a:pt x="91389" y="0"/>
                  </a:moveTo>
                  <a:lnTo>
                    <a:pt x="97485" y="0"/>
                  </a:lnTo>
                </a:path>
                <a:path w="5535295">
                  <a:moveTo>
                    <a:pt x="106616" y="0"/>
                  </a:moveTo>
                  <a:lnTo>
                    <a:pt x="112712" y="0"/>
                  </a:lnTo>
                </a:path>
                <a:path w="5535295">
                  <a:moveTo>
                    <a:pt x="121843" y="0"/>
                  </a:moveTo>
                  <a:lnTo>
                    <a:pt x="127939" y="0"/>
                  </a:lnTo>
                </a:path>
                <a:path w="5535295">
                  <a:moveTo>
                    <a:pt x="137083" y="0"/>
                  </a:moveTo>
                  <a:lnTo>
                    <a:pt x="143179" y="0"/>
                  </a:lnTo>
                </a:path>
                <a:path w="5535295">
                  <a:moveTo>
                    <a:pt x="152311" y="0"/>
                  </a:moveTo>
                  <a:lnTo>
                    <a:pt x="158407" y="0"/>
                  </a:lnTo>
                </a:path>
                <a:path w="5535295">
                  <a:moveTo>
                    <a:pt x="167551" y="0"/>
                  </a:moveTo>
                  <a:lnTo>
                    <a:pt x="173634" y="0"/>
                  </a:lnTo>
                </a:path>
                <a:path w="5535295">
                  <a:moveTo>
                    <a:pt x="182778" y="0"/>
                  </a:moveTo>
                  <a:lnTo>
                    <a:pt x="188874" y="0"/>
                  </a:lnTo>
                </a:path>
                <a:path w="5535295">
                  <a:moveTo>
                    <a:pt x="198005" y="0"/>
                  </a:moveTo>
                  <a:lnTo>
                    <a:pt x="204101" y="0"/>
                  </a:lnTo>
                </a:path>
                <a:path w="5535295">
                  <a:moveTo>
                    <a:pt x="213245" y="0"/>
                  </a:moveTo>
                  <a:lnTo>
                    <a:pt x="219328" y="0"/>
                  </a:lnTo>
                </a:path>
                <a:path w="5535295">
                  <a:moveTo>
                    <a:pt x="228472" y="0"/>
                  </a:moveTo>
                  <a:lnTo>
                    <a:pt x="234569" y="0"/>
                  </a:lnTo>
                </a:path>
                <a:path w="5535295">
                  <a:moveTo>
                    <a:pt x="243700" y="0"/>
                  </a:moveTo>
                  <a:lnTo>
                    <a:pt x="249796" y="0"/>
                  </a:lnTo>
                </a:path>
                <a:path w="5535295">
                  <a:moveTo>
                    <a:pt x="258940" y="0"/>
                  </a:moveTo>
                  <a:lnTo>
                    <a:pt x="265023" y="0"/>
                  </a:lnTo>
                </a:path>
                <a:path w="5535295">
                  <a:moveTo>
                    <a:pt x="274167" y="0"/>
                  </a:moveTo>
                  <a:lnTo>
                    <a:pt x="280263" y="0"/>
                  </a:lnTo>
                </a:path>
                <a:path w="5535295">
                  <a:moveTo>
                    <a:pt x="289394" y="0"/>
                  </a:moveTo>
                  <a:lnTo>
                    <a:pt x="295490" y="0"/>
                  </a:lnTo>
                </a:path>
                <a:path w="5535295">
                  <a:moveTo>
                    <a:pt x="304634" y="0"/>
                  </a:moveTo>
                  <a:lnTo>
                    <a:pt x="310718" y="0"/>
                  </a:lnTo>
                </a:path>
                <a:path w="5535295">
                  <a:moveTo>
                    <a:pt x="319862" y="0"/>
                  </a:moveTo>
                  <a:lnTo>
                    <a:pt x="325958" y="0"/>
                  </a:lnTo>
                </a:path>
                <a:path w="5535295">
                  <a:moveTo>
                    <a:pt x="335089" y="0"/>
                  </a:moveTo>
                  <a:lnTo>
                    <a:pt x="341185" y="0"/>
                  </a:lnTo>
                </a:path>
                <a:path w="5535295">
                  <a:moveTo>
                    <a:pt x="350329" y="0"/>
                  </a:moveTo>
                  <a:lnTo>
                    <a:pt x="356425" y="0"/>
                  </a:lnTo>
                </a:path>
                <a:path w="5535295">
                  <a:moveTo>
                    <a:pt x="365556" y="0"/>
                  </a:moveTo>
                  <a:lnTo>
                    <a:pt x="371652" y="0"/>
                  </a:lnTo>
                </a:path>
                <a:path w="5535295">
                  <a:moveTo>
                    <a:pt x="380796" y="0"/>
                  </a:moveTo>
                  <a:lnTo>
                    <a:pt x="386880" y="0"/>
                  </a:lnTo>
                </a:path>
                <a:path w="5535295">
                  <a:moveTo>
                    <a:pt x="396024" y="0"/>
                  </a:moveTo>
                  <a:lnTo>
                    <a:pt x="402120" y="0"/>
                  </a:lnTo>
                </a:path>
                <a:path w="5535295">
                  <a:moveTo>
                    <a:pt x="411251" y="0"/>
                  </a:moveTo>
                  <a:lnTo>
                    <a:pt x="417347" y="0"/>
                  </a:lnTo>
                </a:path>
                <a:path w="5535295">
                  <a:moveTo>
                    <a:pt x="426491" y="0"/>
                  </a:moveTo>
                  <a:lnTo>
                    <a:pt x="432574" y="0"/>
                  </a:lnTo>
                </a:path>
                <a:path w="5535295">
                  <a:moveTo>
                    <a:pt x="441718" y="0"/>
                  </a:moveTo>
                  <a:lnTo>
                    <a:pt x="447814" y="0"/>
                  </a:lnTo>
                </a:path>
                <a:path w="5535295">
                  <a:moveTo>
                    <a:pt x="456945" y="0"/>
                  </a:moveTo>
                  <a:lnTo>
                    <a:pt x="463041" y="0"/>
                  </a:lnTo>
                </a:path>
                <a:path w="5535295">
                  <a:moveTo>
                    <a:pt x="472185" y="0"/>
                  </a:moveTo>
                  <a:lnTo>
                    <a:pt x="478269" y="0"/>
                  </a:lnTo>
                </a:path>
                <a:path w="5535295">
                  <a:moveTo>
                    <a:pt x="487413" y="0"/>
                  </a:moveTo>
                  <a:lnTo>
                    <a:pt x="493509" y="0"/>
                  </a:lnTo>
                </a:path>
                <a:path w="5535295">
                  <a:moveTo>
                    <a:pt x="502640" y="0"/>
                  </a:moveTo>
                  <a:lnTo>
                    <a:pt x="508736" y="0"/>
                  </a:lnTo>
                </a:path>
                <a:path w="5535295">
                  <a:moveTo>
                    <a:pt x="517880" y="0"/>
                  </a:moveTo>
                  <a:lnTo>
                    <a:pt x="523963" y="0"/>
                  </a:lnTo>
                </a:path>
                <a:path w="5535295">
                  <a:moveTo>
                    <a:pt x="533107" y="0"/>
                  </a:moveTo>
                  <a:lnTo>
                    <a:pt x="539203" y="0"/>
                  </a:lnTo>
                </a:path>
                <a:path w="5535295">
                  <a:moveTo>
                    <a:pt x="548335" y="0"/>
                  </a:moveTo>
                  <a:lnTo>
                    <a:pt x="554431" y="0"/>
                  </a:lnTo>
                </a:path>
                <a:path w="5535295">
                  <a:moveTo>
                    <a:pt x="563575" y="0"/>
                  </a:moveTo>
                  <a:lnTo>
                    <a:pt x="569671" y="0"/>
                  </a:lnTo>
                </a:path>
                <a:path w="5535295">
                  <a:moveTo>
                    <a:pt x="578802" y="0"/>
                  </a:moveTo>
                  <a:lnTo>
                    <a:pt x="584898" y="0"/>
                  </a:lnTo>
                </a:path>
                <a:path w="5535295">
                  <a:moveTo>
                    <a:pt x="594029" y="0"/>
                  </a:moveTo>
                  <a:lnTo>
                    <a:pt x="600125" y="0"/>
                  </a:lnTo>
                </a:path>
                <a:path w="5535295">
                  <a:moveTo>
                    <a:pt x="609269" y="0"/>
                  </a:moveTo>
                  <a:lnTo>
                    <a:pt x="615365" y="0"/>
                  </a:lnTo>
                </a:path>
                <a:path w="5535295">
                  <a:moveTo>
                    <a:pt x="624497" y="0"/>
                  </a:moveTo>
                  <a:lnTo>
                    <a:pt x="630593" y="0"/>
                  </a:lnTo>
                </a:path>
                <a:path w="5535295">
                  <a:moveTo>
                    <a:pt x="639737" y="0"/>
                  </a:moveTo>
                  <a:lnTo>
                    <a:pt x="645820" y="0"/>
                  </a:lnTo>
                </a:path>
                <a:path w="5535295">
                  <a:moveTo>
                    <a:pt x="654964" y="0"/>
                  </a:moveTo>
                  <a:lnTo>
                    <a:pt x="661060" y="0"/>
                  </a:lnTo>
                </a:path>
                <a:path w="5535295">
                  <a:moveTo>
                    <a:pt x="670191" y="0"/>
                  </a:moveTo>
                  <a:lnTo>
                    <a:pt x="676287" y="0"/>
                  </a:lnTo>
                </a:path>
                <a:path w="5535295">
                  <a:moveTo>
                    <a:pt x="685431" y="0"/>
                  </a:moveTo>
                  <a:lnTo>
                    <a:pt x="691515" y="0"/>
                  </a:lnTo>
                </a:path>
                <a:path w="5535295">
                  <a:moveTo>
                    <a:pt x="700659" y="0"/>
                  </a:moveTo>
                  <a:lnTo>
                    <a:pt x="706754" y="0"/>
                  </a:lnTo>
                </a:path>
                <a:path w="5535295">
                  <a:moveTo>
                    <a:pt x="715886" y="0"/>
                  </a:moveTo>
                  <a:lnTo>
                    <a:pt x="721982" y="0"/>
                  </a:lnTo>
                </a:path>
                <a:path w="5535295">
                  <a:moveTo>
                    <a:pt x="731126" y="0"/>
                  </a:moveTo>
                  <a:lnTo>
                    <a:pt x="737209" y="0"/>
                  </a:lnTo>
                </a:path>
                <a:path w="5535295">
                  <a:moveTo>
                    <a:pt x="746353" y="0"/>
                  </a:moveTo>
                  <a:lnTo>
                    <a:pt x="752449" y="0"/>
                  </a:lnTo>
                </a:path>
                <a:path w="5535295">
                  <a:moveTo>
                    <a:pt x="761580" y="0"/>
                  </a:moveTo>
                  <a:lnTo>
                    <a:pt x="767676" y="0"/>
                  </a:lnTo>
                </a:path>
                <a:path w="5535295">
                  <a:moveTo>
                    <a:pt x="776820" y="0"/>
                  </a:moveTo>
                  <a:lnTo>
                    <a:pt x="782904" y="0"/>
                  </a:lnTo>
                </a:path>
                <a:path w="5535295">
                  <a:moveTo>
                    <a:pt x="792048" y="0"/>
                  </a:moveTo>
                  <a:lnTo>
                    <a:pt x="798144" y="0"/>
                  </a:lnTo>
                </a:path>
                <a:path w="5535295">
                  <a:moveTo>
                    <a:pt x="807275" y="0"/>
                  </a:moveTo>
                  <a:lnTo>
                    <a:pt x="813371" y="0"/>
                  </a:lnTo>
                </a:path>
                <a:path w="5535295">
                  <a:moveTo>
                    <a:pt x="822515" y="0"/>
                  </a:moveTo>
                  <a:lnTo>
                    <a:pt x="828611" y="0"/>
                  </a:lnTo>
                </a:path>
                <a:path w="5535295">
                  <a:moveTo>
                    <a:pt x="837742" y="0"/>
                  </a:moveTo>
                  <a:lnTo>
                    <a:pt x="843838" y="0"/>
                  </a:lnTo>
                </a:path>
                <a:path w="5535295">
                  <a:moveTo>
                    <a:pt x="852982" y="0"/>
                  </a:moveTo>
                  <a:lnTo>
                    <a:pt x="859066" y="0"/>
                  </a:lnTo>
                </a:path>
                <a:path w="5535295">
                  <a:moveTo>
                    <a:pt x="868210" y="0"/>
                  </a:moveTo>
                  <a:lnTo>
                    <a:pt x="874306" y="0"/>
                  </a:lnTo>
                </a:path>
                <a:path w="5535295">
                  <a:moveTo>
                    <a:pt x="883437" y="0"/>
                  </a:moveTo>
                  <a:lnTo>
                    <a:pt x="889533" y="0"/>
                  </a:lnTo>
                </a:path>
                <a:path w="5535295">
                  <a:moveTo>
                    <a:pt x="898677" y="0"/>
                  </a:moveTo>
                  <a:lnTo>
                    <a:pt x="904760" y="0"/>
                  </a:lnTo>
                </a:path>
                <a:path w="5535295">
                  <a:moveTo>
                    <a:pt x="913904" y="0"/>
                  </a:moveTo>
                  <a:lnTo>
                    <a:pt x="920000" y="0"/>
                  </a:lnTo>
                </a:path>
                <a:path w="5535295">
                  <a:moveTo>
                    <a:pt x="929131" y="0"/>
                  </a:moveTo>
                  <a:lnTo>
                    <a:pt x="935228" y="0"/>
                  </a:lnTo>
                </a:path>
                <a:path w="5535295">
                  <a:moveTo>
                    <a:pt x="944372" y="0"/>
                  </a:moveTo>
                  <a:lnTo>
                    <a:pt x="950455" y="0"/>
                  </a:lnTo>
                </a:path>
                <a:path w="5535295">
                  <a:moveTo>
                    <a:pt x="959599" y="0"/>
                  </a:moveTo>
                  <a:lnTo>
                    <a:pt x="965695" y="0"/>
                  </a:lnTo>
                </a:path>
                <a:path w="5535295">
                  <a:moveTo>
                    <a:pt x="974826" y="0"/>
                  </a:moveTo>
                  <a:lnTo>
                    <a:pt x="980922" y="0"/>
                  </a:lnTo>
                </a:path>
                <a:path w="5535295">
                  <a:moveTo>
                    <a:pt x="990066" y="0"/>
                  </a:moveTo>
                  <a:lnTo>
                    <a:pt x="996149" y="0"/>
                  </a:lnTo>
                </a:path>
                <a:path w="5535295">
                  <a:moveTo>
                    <a:pt x="1005293" y="0"/>
                  </a:moveTo>
                  <a:lnTo>
                    <a:pt x="1011389" y="0"/>
                  </a:lnTo>
                </a:path>
                <a:path w="5535295">
                  <a:moveTo>
                    <a:pt x="1020521" y="0"/>
                  </a:moveTo>
                  <a:lnTo>
                    <a:pt x="1026617" y="0"/>
                  </a:lnTo>
                </a:path>
                <a:path w="5535295">
                  <a:moveTo>
                    <a:pt x="1035761" y="0"/>
                  </a:moveTo>
                  <a:lnTo>
                    <a:pt x="1041857" y="0"/>
                  </a:lnTo>
                </a:path>
                <a:path w="5535295">
                  <a:moveTo>
                    <a:pt x="1050988" y="0"/>
                  </a:moveTo>
                  <a:lnTo>
                    <a:pt x="1057084" y="0"/>
                  </a:lnTo>
                </a:path>
                <a:path w="5535295">
                  <a:moveTo>
                    <a:pt x="1066215" y="0"/>
                  </a:moveTo>
                  <a:lnTo>
                    <a:pt x="1072311" y="0"/>
                  </a:lnTo>
                </a:path>
                <a:path w="5535295">
                  <a:moveTo>
                    <a:pt x="1081455" y="0"/>
                  </a:moveTo>
                  <a:lnTo>
                    <a:pt x="1087551" y="0"/>
                  </a:lnTo>
                </a:path>
                <a:path w="5535295">
                  <a:moveTo>
                    <a:pt x="1096683" y="0"/>
                  </a:moveTo>
                  <a:lnTo>
                    <a:pt x="1102779" y="0"/>
                  </a:lnTo>
                </a:path>
                <a:path w="5535295">
                  <a:moveTo>
                    <a:pt x="1111923" y="0"/>
                  </a:moveTo>
                  <a:lnTo>
                    <a:pt x="1118006" y="0"/>
                  </a:lnTo>
                </a:path>
                <a:path w="5535295">
                  <a:moveTo>
                    <a:pt x="1127150" y="0"/>
                  </a:moveTo>
                  <a:lnTo>
                    <a:pt x="1133246" y="0"/>
                  </a:lnTo>
                </a:path>
                <a:path w="5535295">
                  <a:moveTo>
                    <a:pt x="1142377" y="0"/>
                  </a:moveTo>
                  <a:lnTo>
                    <a:pt x="1148473" y="0"/>
                  </a:lnTo>
                </a:path>
                <a:path w="5535295">
                  <a:moveTo>
                    <a:pt x="1157617" y="0"/>
                  </a:moveTo>
                  <a:lnTo>
                    <a:pt x="1163700" y="0"/>
                  </a:lnTo>
                </a:path>
                <a:path w="5535295">
                  <a:moveTo>
                    <a:pt x="1172845" y="0"/>
                  </a:moveTo>
                  <a:lnTo>
                    <a:pt x="1178941" y="0"/>
                  </a:lnTo>
                </a:path>
                <a:path w="5535295">
                  <a:moveTo>
                    <a:pt x="1188072" y="0"/>
                  </a:moveTo>
                  <a:lnTo>
                    <a:pt x="1194168" y="0"/>
                  </a:lnTo>
                </a:path>
                <a:path w="5535295">
                  <a:moveTo>
                    <a:pt x="1203312" y="0"/>
                  </a:moveTo>
                  <a:lnTo>
                    <a:pt x="1209395" y="0"/>
                  </a:lnTo>
                </a:path>
                <a:path w="5535295">
                  <a:moveTo>
                    <a:pt x="1218539" y="0"/>
                  </a:moveTo>
                  <a:lnTo>
                    <a:pt x="1224635" y="0"/>
                  </a:lnTo>
                </a:path>
                <a:path w="5535295">
                  <a:moveTo>
                    <a:pt x="1233766" y="0"/>
                  </a:moveTo>
                  <a:lnTo>
                    <a:pt x="1239862" y="0"/>
                  </a:lnTo>
                </a:path>
                <a:path w="5535295">
                  <a:moveTo>
                    <a:pt x="1249006" y="0"/>
                  </a:moveTo>
                  <a:lnTo>
                    <a:pt x="1255102" y="0"/>
                  </a:lnTo>
                </a:path>
                <a:path w="5535295">
                  <a:moveTo>
                    <a:pt x="1264234" y="0"/>
                  </a:moveTo>
                  <a:lnTo>
                    <a:pt x="1270330" y="0"/>
                  </a:lnTo>
                </a:path>
                <a:path w="5535295">
                  <a:moveTo>
                    <a:pt x="1279461" y="0"/>
                  </a:moveTo>
                  <a:lnTo>
                    <a:pt x="1285557" y="0"/>
                  </a:lnTo>
                </a:path>
                <a:path w="5535295">
                  <a:moveTo>
                    <a:pt x="1294701" y="0"/>
                  </a:moveTo>
                  <a:lnTo>
                    <a:pt x="1300797" y="0"/>
                  </a:lnTo>
                </a:path>
                <a:path w="5535295">
                  <a:moveTo>
                    <a:pt x="1309928" y="0"/>
                  </a:moveTo>
                  <a:lnTo>
                    <a:pt x="1316024" y="0"/>
                  </a:lnTo>
                </a:path>
                <a:path w="5535295">
                  <a:moveTo>
                    <a:pt x="1325168" y="0"/>
                  </a:moveTo>
                  <a:lnTo>
                    <a:pt x="1331252" y="0"/>
                  </a:lnTo>
                </a:path>
                <a:path w="5535295">
                  <a:moveTo>
                    <a:pt x="1340396" y="0"/>
                  </a:moveTo>
                  <a:lnTo>
                    <a:pt x="1346492" y="0"/>
                  </a:lnTo>
                </a:path>
                <a:path w="5535295">
                  <a:moveTo>
                    <a:pt x="1355623" y="0"/>
                  </a:moveTo>
                  <a:lnTo>
                    <a:pt x="1361719" y="0"/>
                  </a:lnTo>
                </a:path>
                <a:path w="5535295">
                  <a:moveTo>
                    <a:pt x="1370863" y="0"/>
                  </a:moveTo>
                  <a:lnTo>
                    <a:pt x="1376946" y="0"/>
                  </a:lnTo>
                </a:path>
                <a:path w="5535295">
                  <a:moveTo>
                    <a:pt x="1386090" y="0"/>
                  </a:moveTo>
                  <a:lnTo>
                    <a:pt x="1392186" y="0"/>
                  </a:lnTo>
                </a:path>
                <a:path w="5535295">
                  <a:moveTo>
                    <a:pt x="1401317" y="0"/>
                  </a:moveTo>
                  <a:lnTo>
                    <a:pt x="1407414" y="0"/>
                  </a:lnTo>
                </a:path>
                <a:path w="5535295">
                  <a:moveTo>
                    <a:pt x="1416558" y="0"/>
                  </a:moveTo>
                  <a:lnTo>
                    <a:pt x="1422641" y="0"/>
                  </a:lnTo>
                </a:path>
                <a:path w="5535295">
                  <a:moveTo>
                    <a:pt x="1431785" y="0"/>
                  </a:moveTo>
                  <a:lnTo>
                    <a:pt x="1437881" y="0"/>
                  </a:lnTo>
                </a:path>
                <a:path w="5535295">
                  <a:moveTo>
                    <a:pt x="1447012" y="0"/>
                  </a:moveTo>
                  <a:lnTo>
                    <a:pt x="1453108" y="0"/>
                  </a:lnTo>
                </a:path>
                <a:path w="5535295">
                  <a:moveTo>
                    <a:pt x="1462252" y="0"/>
                  </a:moveTo>
                  <a:lnTo>
                    <a:pt x="1468335" y="0"/>
                  </a:lnTo>
                </a:path>
                <a:path w="5535295">
                  <a:moveTo>
                    <a:pt x="1477479" y="0"/>
                  </a:moveTo>
                  <a:lnTo>
                    <a:pt x="1483575" y="0"/>
                  </a:lnTo>
                </a:path>
                <a:path w="5535295">
                  <a:moveTo>
                    <a:pt x="1492707" y="0"/>
                  </a:moveTo>
                  <a:lnTo>
                    <a:pt x="1498803" y="0"/>
                  </a:lnTo>
                </a:path>
                <a:path w="5535295">
                  <a:moveTo>
                    <a:pt x="1507947" y="0"/>
                  </a:moveTo>
                  <a:lnTo>
                    <a:pt x="1514043" y="0"/>
                  </a:lnTo>
                </a:path>
                <a:path w="5535295">
                  <a:moveTo>
                    <a:pt x="1523174" y="0"/>
                  </a:moveTo>
                  <a:lnTo>
                    <a:pt x="1529270" y="0"/>
                  </a:lnTo>
                </a:path>
                <a:path w="5535295">
                  <a:moveTo>
                    <a:pt x="1538414" y="0"/>
                  </a:moveTo>
                  <a:lnTo>
                    <a:pt x="1544497" y="0"/>
                  </a:lnTo>
                </a:path>
                <a:path w="5535295">
                  <a:moveTo>
                    <a:pt x="1553641" y="0"/>
                  </a:moveTo>
                  <a:lnTo>
                    <a:pt x="1559737" y="0"/>
                  </a:lnTo>
                </a:path>
                <a:path w="5535295">
                  <a:moveTo>
                    <a:pt x="1568869" y="0"/>
                  </a:moveTo>
                  <a:lnTo>
                    <a:pt x="1574965" y="0"/>
                  </a:lnTo>
                </a:path>
                <a:path w="5535295">
                  <a:moveTo>
                    <a:pt x="1584109" y="0"/>
                  </a:moveTo>
                  <a:lnTo>
                    <a:pt x="1590192" y="0"/>
                  </a:lnTo>
                </a:path>
                <a:path w="5535295">
                  <a:moveTo>
                    <a:pt x="1599336" y="0"/>
                  </a:moveTo>
                  <a:lnTo>
                    <a:pt x="1605432" y="0"/>
                  </a:lnTo>
                </a:path>
                <a:path w="5535295">
                  <a:moveTo>
                    <a:pt x="1614563" y="0"/>
                  </a:moveTo>
                  <a:lnTo>
                    <a:pt x="1620659" y="0"/>
                  </a:lnTo>
                </a:path>
                <a:path w="5535295">
                  <a:moveTo>
                    <a:pt x="1629803" y="0"/>
                  </a:moveTo>
                  <a:lnTo>
                    <a:pt x="1635887" y="0"/>
                  </a:lnTo>
                </a:path>
                <a:path w="5535295">
                  <a:moveTo>
                    <a:pt x="1645030" y="0"/>
                  </a:moveTo>
                  <a:lnTo>
                    <a:pt x="1651127" y="0"/>
                  </a:lnTo>
                </a:path>
                <a:path w="5535295">
                  <a:moveTo>
                    <a:pt x="1660258" y="0"/>
                  </a:moveTo>
                  <a:lnTo>
                    <a:pt x="1666354" y="0"/>
                  </a:lnTo>
                </a:path>
                <a:path w="5535295">
                  <a:moveTo>
                    <a:pt x="1675498" y="0"/>
                  </a:moveTo>
                  <a:lnTo>
                    <a:pt x="1681581" y="0"/>
                  </a:lnTo>
                </a:path>
                <a:path w="5535295">
                  <a:moveTo>
                    <a:pt x="1690725" y="0"/>
                  </a:moveTo>
                  <a:lnTo>
                    <a:pt x="1696821" y="0"/>
                  </a:lnTo>
                </a:path>
                <a:path w="5535295">
                  <a:moveTo>
                    <a:pt x="1705952" y="0"/>
                  </a:moveTo>
                  <a:lnTo>
                    <a:pt x="1712048" y="0"/>
                  </a:lnTo>
                </a:path>
                <a:path w="5535295">
                  <a:moveTo>
                    <a:pt x="1721192" y="0"/>
                  </a:moveTo>
                  <a:lnTo>
                    <a:pt x="1727288" y="0"/>
                  </a:lnTo>
                </a:path>
                <a:path w="5535295">
                  <a:moveTo>
                    <a:pt x="1736420" y="0"/>
                  </a:moveTo>
                  <a:lnTo>
                    <a:pt x="1742516" y="0"/>
                  </a:lnTo>
                </a:path>
                <a:path w="5535295">
                  <a:moveTo>
                    <a:pt x="1751647" y="0"/>
                  </a:moveTo>
                  <a:lnTo>
                    <a:pt x="1757743" y="0"/>
                  </a:lnTo>
                </a:path>
                <a:path w="5535295">
                  <a:moveTo>
                    <a:pt x="1766887" y="0"/>
                  </a:moveTo>
                  <a:lnTo>
                    <a:pt x="1772983" y="0"/>
                  </a:lnTo>
                </a:path>
                <a:path w="5535295">
                  <a:moveTo>
                    <a:pt x="1782114" y="0"/>
                  </a:moveTo>
                  <a:lnTo>
                    <a:pt x="1788210" y="0"/>
                  </a:lnTo>
                </a:path>
                <a:path w="5535295">
                  <a:moveTo>
                    <a:pt x="1797354" y="0"/>
                  </a:moveTo>
                  <a:lnTo>
                    <a:pt x="1803438" y="0"/>
                  </a:lnTo>
                </a:path>
                <a:path w="5535295">
                  <a:moveTo>
                    <a:pt x="1812582" y="0"/>
                  </a:moveTo>
                  <a:lnTo>
                    <a:pt x="1818678" y="0"/>
                  </a:lnTo>
                </a:path>
                <a:path w="5535295">
                  <a:moveTo>
                    <a:pt x="1827809" y="0"/>
                  </a:moveTo>
                  <a:lnTo>
                    <a:pt x="1833905" y="0"/>
                  </a:lnTo>
                </a:path>
                <a:path w="5535295">
                  <a:moveTo>
                    <a:pt x="1843049" y="0"/>
                  </a:moveTo>
                  <a:lnTo>
                    <a:pt x="1849132" y="0"/>
                  </a:lnTo>
                </a:path>
                <a:path w="5535295">
                  <a:moveTo>
                    <a:pt x="1858276" y="0"/>
                  </a:moveTo>
                  <a:lnTo>
                    <a:pt x="1864372" y="0"/>
                  </a:lnTo>
                </a:path>
                <a:path w="5535295">
                  <a:moveTo>
                    <a:pt x="1873503" y="0"/>
                  </a:moveTo>
                  <a:lnTo>
                    <a:pt x="1879600" y="0"/>
                  </a:lnTo>
                </a:path>
                <a:path w="5535295">
                  <a:moveTo>
                    <a:pt x="1888743" y="0"/>
                  </a:moveTo>
                  <a:lnTo>
                    <a:pt x="1894827" y="0"/>
                  </a:lnTo>
                </a:path>
                <a:path w="5535295">
                  <a:moveTo>
                    <a:pt x="1903971" y="0"/>
                  </a:moveTo>
                  <a:lnTo>
                    <a:pt x="1910067" y="0"/>
                  </a:lnTo>
                </a:path>
                <a:path w="5535295">
                  <a:moveTo>
                    <a:pt x="1919198" y="0"/>
                  </a:moveTo>
                  <a:lnTo>
                    <a:pt x="1925294" y="0"/>
                  </a:lnTo>
                </a:path>
                <a:path w="5535295">
                  <a:moveTo>
                    <a:pt x="1934438" y="0"/>
                  </a:moveTo>
                  <a:lnTo>
                    <a:pt x="1940521" y="0"/>
                  </a:lnTo>
                </a:path>
                <a:path w="5535295">
                  <a:moveTo>
                    <a:pt x="1949665" y="0"/>
                  </a:moveTo>
                  <a:lnTo>
                    <a:pt x="1955761" y="0"/>
                  </a:lnTo>
                </a:path>
                <a:path w="5535295">
                  <a:moveTo>
                    <a:pt x="1964893" y="0"/>
                  </a:moveTo>
                  <a:lnTo>
                    <a:pt x="1970989" y="0"/>
                  </a:lnTo>
                </a:path>
                <a:path w="5535295">
                  <a:moveTo>
                    <a:pt x="1980133" y="0"/>
                  </a:moveTo>
                  <a:lnTo>
                    <a:pt x="1986229" y="0"/>
                  </a:lnTo>
                </a:path>
                <a:path w="5535295">
                  <a:moveTo>
                    <a:pt x="1995360" y="0"/>
                  </a:moveTo>
                  <a:lnTo>
                    <a:pt x="2001456" y="0"/>
                  </a:lnTo>
                </a:path>
                <a:path w="5535295">
                  <a:moveTo>
                    <a:pt x="2010600" y="0"/>
                  </a:moveTo>
                  <a:lnTo>
                    <a:pt x="2016683" y="0"/>
                  </a:lnTo>
                </a:path>
                <a:path w="5535295">
                  <a:moveTo>
                    <a:pt x="2025827" y="0"/>
                  </a:moveTo>
                  <a:lnTo>
                    <a:pt x="2031923" y="0"/>
                  </a:lnTo>
                </a:path>
                <a:path w="5535295">
                  <a:moveTo>
                    <a:pt x="2041055" y="0"/>
                  </a:moveTo>
                  <a:lnTo>
                    <a:pt x="2047151" y="0"/>
                  </a:lnTo>
                </a:path>
                <a:path w="5535295">
                  <a:moveTo>
                    <a:pt x="2056295" y="0"/>
                  </a:moveTo>
                  <a:lnTo>
                    <a:pt x="2062378" y="0"/>
                  </a:lnTo>
                </a:path>
                <a:path w="5535295">
                  <a:moveTo>
                    <a:pt x="2071522" y="0"/>
                  </a:moveTo>
                  <a:lnTo>
                    <a:pt x="2077618" y="0"/>
                  </a:lnTo>
                </a:path>
                <a:path w="5535295">
                  <a:moveTo>
                    <a:pt x="2086749" y="0"/>
                  </a:moveTo>
                  <a:lnTo>
                    <a:pt x="2092845" y="0"/>
                  </a:lnTo>
                </a:path>
                <a:path w="5535295">
                  <a:moveTo>
                    <a:pt x="2101989" y="0"/>
                  </a:moveTo>
                  <a:lnTo>
                    <a:pt x="2108073" y="0"/>
                  </a:lnTo>
                </a:path>
                <a:path w="5535295">
                  <a:moveTo>
                    <a:pt x="2117216" y="0"/>
                  </a:moveTo>
                  <a:lnTo>
                    <a:pt x="2123313" y="0"/>
                  </a:lnTo>
                </a:path>
                <a:path w="5535295">
                  <a:moveTo>
                    <a:pt x="2132444" y="0"/>
                  </a:moveTo>
                  <a:lnTo>
                    <a:pt x="2138540" y="0"/>
                  </a:lnTo>
                </a:path>
                <a:path w="5535295">
                  <a:moveTo>
                    <a:pt x="2147684" y="0"/>
                  </a:moveTo>
                  <a:lnTo>
                    <a:pt x="2153767" y="0"/>
                  </a:lnTo>
                </a:path>
                <a:path w="5535295">
                  <a:moveTo>
                    <a:pt x="2162911" y="0"/>
                  </a:moveTo>
                  <a:lnTo>
                    <a:pt x="2169007" y="0"/>
                  </a:lnTo>
                </a:path>
                <a:path w="5535295">
                  <a:moveTo>
                    <a:pt x="2178138" y="0"/>
                  </a:moveTo>
                  <a:lnTo>
                    <a:pt x="2184234" y="0"/>
                  </a:lnTo>
                </a:path>
                <a:path w="5535295">
                  <a:moveTo>
                    <a:pt x="2193378" y="0"/>
                  </a:moveTo>
                  <a:lnTo>
                    <a:pt x="2199474" y="0"/>
                  </a:lnTo>
                </a:path>
                <a:path w="5535295">
                  <a:moveTo>
                    <a:pt x="2208606" y="0"/>
                  </a:moveTo>
                  <a:lnTo>
                    <a:pt x="2214702" y="0"/>
                  </a:lnTo>
                </a:path>
                <a:path w="5535295">
                  <a:moveTo>
                    <a:pt x="2223833" y="0"/>
                  </a:moveTo>
                  <a:lnTo>
                    <a:pt x="2229929" y="0"/>
                  </a:lnTo>
                </a:path>
                <a:path w="5535295">
                  <a:moveTo>
                    <a:pt x="2239073" y="0"/>
                  </a:moveTo>
                  <a:lnTo>
                    <a:pt x="2245169" y="0"/>
                  </a:lnTo>
                </a:path>
                <a:path w="5535295">
                  <a:moveTo>
                    <a:pt x="2254300" y="0"/>
                  </a:moveTo>
                  <a:lnTo>
                    <a:pt x="2260396" y="0"/>
                  </a:lnTo>
                </a:path>
                <a:path w="5535295">
                  <a:moveTo>
                    <a:pt x="2269540" y="0"/>
                  </a:moveTo>
                  <a:lnTo>
                    <a:pt x="2275624" y="0"/>
                  </a:lnTo>
                </a:path>
                <a:path w="5535295">
                  <a:moveTo>
                    <a:pt x="2284768" y="0"/>
                  </a:moveTo>
                  <a:lnTo>
                    <a:pt x="2290864" y="0"/>
                  </a:lnTo>
                </a:path>
                <a:path w="5535295">
                  <a:moveTo>
                    <a:pt x="2299995" y="0"/>
                  </a:moveTo>
                  <a:lnTo>
                    <a:pt x="2306091" y="0"/>
                  </a:lnTo>
                </a:path>
                <a:path w="5535295">
                  <a:moveTo>
                    <a:pt x="2315235" y="0"/>
                  </a:moveTo>
                  <a:lnTo>
                    <a:pt x="2321318" y="0"/>
                  </a:lnTo>
                </a:path>
                <a:path w="5535295">
                  <a:moveTo>
                    <a:pt x="2330462" y="0"/>
                  </a:moveTo>
                  <a:lnTo>
                    <a:pt x="2336558" y="0"/>
                  </a:lnTo>
                </a:path>
                <a:path w="5535295">
                  <a:moveTo>
                    <a:pt x="2345690" y="0"/>
                  </a:moveTo>
                  <a:lnTo>
                    <a:pt x="2351786" y="0"/>
                  </a:lnTo>
                </a:path>
                <a:path w="5535295">
                  <a:moveTo>
                    <a:pt x="2360929" y="0"/>
                  </a:moveTo>
                  <a:lnTo>
                    <a:pt x="2367013" y="0"/>
                  </a:lnTo>
                </a:path>
                <a:path w="5535295">
                  <a:moveTo>
                    <a:pt x="2376157" y="0"/>
                  </a:moveTo>
                  <a:lnTo>
                    <a:pt x="2382253" y="0"/>
                  </a:lnTo>
                </a:path>
                <a:path w="5535295">
                  <a:moveTo>
                    <a:pt x="2391384" y="0"/>
                  </a:moveTo>
                  <a:lnTo>
                    <a:pt x="2397480" y="0"/>
                  </a:lnTo>
                </a:path>
                <a:path w="5535295">
                  <a:moveTo>
                    <a:pt x="2406624" y="0"/>
                  </a:moveTo>
                  <a:lnTo>
                    <a:pt x="2412707" y="0"/>
                  </a:lnTo>
                </a:path>
                <a:path w="5535295">
                  <a:moveTo>
                    <a:pt x="2421851" y="0"/>
                  </a:moveTo>
                  <a:lnTo>
                    <a:pt x="2427947" y="0"/>
                  </a:lnTo>
                </a:path>
                <a:path w="5535295">
                  <a:moveTo>
                    <a:pt x="2437079" y="0"/>
                  </a:moveTo>
                  <a:lnTo>
                    <a:pt x="2443175" y="0"/>
                  </a:lnTo>
                </a:path>
                <a:path w="5535295">
                  <a:moveTo>
                    <a:pt x="2452319" y="0"/>
                  </a:moveTo>
                  <a:lnTo>
                    <a:pt x="2458415" y="0"/>
                  </a:lnTo>
                </a:path>
                <a:path w="5535295">
                  <a:moveTo>
                    <a:pt x="2467546" y="0"/>
                  </a:moveTo>
                  <a:lnTo>
                    <a:pt x="2473642" y="0"/>
                  </a:lnTo>
                </a:path>
                <a:path w="5535295">
                  <a:moveTo>
                    <a:pt x="2482786" y="0"/>
                  </a:moveTo>
                  <a:lnTo>
                    <a:pt x="2488869" y="0"/>
                  </a:lnTo>
                </a:path>
                <a:path w="5535295">
                  <a:moveTo>
                    <a:pt x="2498013" y="0"/>
                  </a:moveTo>
                  <a:lnTo>
                    <a:pt x="2504109" y="0"/>
                  </a:lnTo>
                </a:path>
                <a:path w="5535295">
                  <a:moveTo>
                    <a:pt x="2513241" y="0"/>
                  </a:moveTo>
                  <a:lnTo>
                    <a:pt x="2519337" y="0"/>
                  </a:lnTo>
                </a:path>
                <a:path w="5535295">
                  <a:moveTo>
                    <a:pt x="2528481" y="0"/>
                  </a:moveTo>
                  <a:lnTo>
                    <a:pt x="2534564" y="0"/>
                  </a:lnTo>
                </a:path>
                <a:path w="5535295">
                  <a:moveTo>
                    <a:pt x="2543708" y="0"/>
                  </a:moveTo>
                  <a:lnTo>
                    <a:pt x="2549804" y="0"/>
                  </a:lnTo>
                </a:path>
                <a:path w="5535295">
                  <a:moveTo>
                    <a:pt x="2558935" y="0"/>
                  </a:moveTo>
                  <a:lnTo>
                    <a:pt x="2565031" y="0"/>
                  </a:lnTo>
                </a:path>
                <a:path w="5535295">
                  <a:moveTo>
                    <a:pt x="2574175" y="0"/>
                  </a:moveTo>
                  <a:lnTo>
                    <a:pt x="2580258" y="0"/>
                  </a:lnTo>
                </a:path>
                <a:path w="5535295">
                  <a:moveTo>
                    <a:pt x="2589403" y="0"/>
                  </a:moveTo>
                  <a:lnTo>
                    <a:pt x="2595499" y="0"/>
                  </a:lnTo>
                </a:path>
                <a:path w="5535295">
                  <a:moveTo>
                    <a:pt x="2604630" y="0"/>
                  </a:moveTo>
                  <a:lnTo>
                    <a:pt x="2610726" y="0"/>
                  </a:lnTo>
                </a:path>
                <a:path w="5535295">
                  <a:moveTo>
                    <a:pt x="2619870" y="0"/>
                  </a:moveTo>
                  <a:lnTo>
                    <a:pt x="2625953" y="0"/>
                  </a:lnTo>
                </a:path>
                <a:path w="5535295">
                  <a:moveTo>
                    <a:pt x="2635097" y="0"/>
                  </a:moveTo>
                  <a:lnTo>
                    <a:pt x="2641193" y="0"/>
                  </a:lnTo>
                </a:path>
                <a:path w="5535295">
                  <a:moveTo>
                    <a:pt x="2650324" y="0"/>
                  </a:moveTo>
                  <a:lnTo>
                    <a:pt x="2656420" y="0"/>
                  </a:lnTo>
                </a:path>
                <a:path w="5535295">
                  <a:moveTo>
                    <a:pt x="2665564" y="0"/>
                  </a:moveTo>
                  <a:lnTo>
                    <a:pt x="2671660" y="0"/>
                  </a:lnTo>
                </a:path>
                <a:path w="5535295">
                  <a:moveTo>
                    <a:pt x="2680792" y="0"/>
                  </a:moveTo>
                  <a:lnTo>
                    <a:pt x="2686888" y="0"/>
                  </a:lnTo>
                </a:path>
                <a:path w="5535295">
                  <a:moveTo>
                    <a:pt x="2696019" y="0"/>
                  </a:moveTo>
                  <a:lnTo>
                    <a:pt x="2702115" y="0"/>
                  </a:lnTo>
                </a:path>
                <a:path w="5535295">
                  <a:moveTo>
                    <a:pt x="2711259" y="0"/>
                  </a:moveTo>
                  <a:lnTo>
                    <a:pt x="2717355" y="0"/>
                  </a:lnTo>
                </a:path>
                <a:path w="5535295">
                  <a:moveTo>
                    <a:pt x="2726486" y="0"/>
                  </a:moveTo>
                  <a:lnTo>
                    <a:pt x="2732582" y="0"/>
                  </a:lnTo>
                </a:path>
                <a:path w="5535295">
                  <a:moveTo>
                    <a:pt x="2741726" y="0"/>
                  </a:moveTo>
                  <a:lnTo>
                    <a:pt x="2747810" y="0"/>
                  </a:lnTo>
                </a:path>
                <a:path w="5535295">
                  <a:moveTo>
                    <a:pt x="2756954" y="0"/>
                  </a:moveTo>
                  <a:lnTo>
                    <a:pt x="2763050" y="0"/>
                  </a:lnTo>
                </a:path>
                <a:path w="5535295">
                  <a:moveTo>
                    <a:pt x="2772181" y="0"/>
                  </a:moveTo>
                  <a:lnTo>
                    <a:pt x="2778277" y="0"/>
                  </a:lnTo>
                </a:path>
                <a:path w="5535295">
                  <a:moveTo>
                    <a:pt x="2787421" y="0"/>
                  </a:moveTo>
                  <a:lnTo>
                    <a:pt x="2793504" y="0"/>
                  </a:lnTo>
                </a:path>
                <a:path w="5535295">
                  <a:moveTo>
                    <a:pt x="2802648" y="0"/>
                  </a:moveTo>
                  <a:lnTo>
                    <a:pt x="2808744" y="0"/>
                  </a:lnTo>
                </a:path>
                <a:path w="5535295">
                  <a:moveTo>
                    <a:pt x="2817876" y="0"/>
                  </a:moveTo>
                  <a:lnTo>
                    <a:pt x="2823971" y="0"/>
                  </a:lnTo>
                </a:path>
                <a:path w="5535295">
                  <a:moveTo>
                    <a:pt x="2833116" y="0"/>
                  </a:moveTo>
                  <a:lnTo>
                    <a:pt x="2839199" y="0"/>
                  </a:lnTo>
                </a:path>
                <a:path w="5535295">
                  <a:moveTo>
                    <a:pt x="2848343" y="0"/>
                  </a:moveTo>
                  <a:lnTo>
                    <a:pt x="2854439" y="0"/>
                  </a:lnTo>
                </a:path>
                <a:path w="5535295">
                  <a:moveTo>
                    <a:pt x="2863570" y="0"/>
                  </a:moveTo>
                  <a:lnTo>
                    <a:pt x="2869666" y="0"/>
                  </a:lnTo>
                </a:path>
                <a:path w="5535295">
                  <a:moveTo>
                    <a:pt x="2878810" y="0"/>
                  </a:moveTo>
                  <a:lnTo>
                    <a:pt x="2884893" y="0"/>
                  </a:lnTo>
                </a:path>
                <a:path w="5535295">
                  <a:moveTo>
                    <a:pt x="2894037" y="0"/>
                  </a:moveTo>
                  <a:lnTo>
                    <a:pt x="2900133" y="0"/>
                  </a:lnTo>
                </a:path>
                <a:path w="5535295">
                  <a:moveTo>
                    <a:pt x="2909265" y="0"/>
                  </a:moveTo>
                  <a:lnTo>
                    <a:pt x="2915361" y="0"/>
                  </a:lnTo>
                </a:path>
                <a:path w="5535295">
                  <a:moveTo>
                    <a:pt x="2924505" y="0"/>
                  </a:moveTo>
                  <a:lnTo>
                    <a:pt x="2930601" y="0"/>
                  </a:lnTo>
                </a:path>
                <a:path w="5535295">
                  <a:moveTo>
                    <a:pt x="2939732" y="0"/>
                  </a:moveTo>
                  <a:lnTo>
                    <a:pt x="2945828" y="0"/>
                  </a:lnTo>
                </a:path>
                <a:path w="5535295">
                  <a:moveTo>
                    <a:pt x="2954972" y="0"/>
                  </a:moveTo>
                  <a:lnTo>
                    <a:pt x="2961055" y="0"/>
                  </a:lnTo>
                </a:path>
                <a:path w="5535295">
                  <a:moveTo>
                    <a:pt x="2970199" y="0"/>
                  </a:moveTo>
                  <a:lnTo>
                    <a:pt x="2976295" y="0"/>
                  </a:lnTo>
                </a:path>
                <a:path w="5535295">
                  <a:moveTo>
                    <a:pt x="2985427" y="0"/>
                  </a:moveTo>
                  <a:lnTo>
                    <a:pt x="2991523" y="0"/>
                  </a:lnTo>
                </a:path>
                <a:path w="5535295">
                  <a:moveTo>
                    <a:pt x="3000667" y="0"/>
                  </a:moveTo>
                  <a:lnTo>
                    <a:pt x="3006750" y="0"/>
                  </a:lnTo>
                </a:path>
                <a:path w="5535295">
                  <a:moveTo>
                    <a:pt x="3015894" y="0"/>
                  </a:moveTo>
                  <a:lnTo>
                    <a:pt x="3021990" y="0"/>
                  </a:lnTo>
                </a:path>
                <a:path w="5535295">
                  <a:moveTo>
                    <a:pt x="3031121" y="0"/>
                  </a:moveTo>
                  <a:lnTo>
                    <a:pt x="3037217" y="0"/>
                  </a:lnTo>
                </a:path>
                <a:path w="5535295">
                  <a:moveTo>
                    <a:pt x="3046361" y="0"/>
                  </a:moveTo>
                  <a:lnTo>
                    <a:pt x="3052444" y="0"/>
                  </a:lnTo>
                </a:path>
                <a:path w="5535295">
                  <a:moveTo>
                    <a:pt x="3061589" y="0"/>
                  </a:moveTo>
                  <a:lnTo>
                    <a:pt x="3067684" y="0"/>
                  </a:lnTo>
                </a:path>
                <a:path w="5535295">
                  <a:moveTo>
                    <a:pt x="3076816" y="0"/>
                  </a:moveTo>
                  <a:lnTo>
                    <a:pt x="3082912" y="0"/>
                  </a:lnTo>
                </a:path>
                <a:path w="5535295">
                  <a:moveTo>
                    <a:pt x="3092056" y="0"/>
                  </a:moveTo>
                  <a:lnTo>
                    <a:pt x="3098139" y="0"/>
                  </a:lnTo>
                </a:path>
                <a:path w="5535295">
                  <a:moveTo>
                    <a:pt x="3107283" y="0"/>
                  </a:moveTo>
                  <a:lnTo>
                    <a:pt x="3113379" y="0"/>
                  </a:lnTo>
                </a:path>
                <a:path w="5535295">
                  <a:moveTo>
                    <a:pt x="3122510" y="0"/>
                  </a:moveTo>
                  <a:lnTo>
                    <a:pt x="3128606" y="0"/>
                  </a:lnTo>
                </a:path>
                <a:path w="5535295">
                  <a:moveTo>
                    <a:pt x="3137750" y="0"/>
                  </a:moveTo>
                  <a:lnTo>
                    <a:pt x="3143846" y="0"/>
                  </a:lnTo>
                </a:path>
                <a:path w="5535295">
                  <a:moveTo>
                    <a:pt x="3152978" y="0"/>
                  </a:moveTo>
                  <a:lnTo>
                    <a:pt x="3159074" y="0"/>
                  </a:lnTo>
                </a:path>
                <a:path w="5535295">
                  <a:moveTo>
                    <a:pt x="3168205" y="0"/>
                  </a:moveTo>
                  <a:lnTo>
                    <a:pt x="3174301" y="0"/>
                  </a:lnTo>
                </a:path>
                <a:path w="5535295">
                  <a:moveTo>
                    <a:pt x="3183445" y="0"/>
                  </a:moveTo>
                  <a:lnTo>
                    <a:pt x="3189541" y="0"/>
                  </a:lnTo>
                </a:path>
                <a:path w="5535295">
                  <a:moveTo>
                    <a:pt x="3198672" y="0"/>
                  </a:moveTo>
                  <a:lnTo>
                    <a:pt x="3204768" y="0"/>
                  </a:lnTo>
                </a:path>
                <a:path w="5535295">
                  <a:moveTo>
                    <a:pt x="3213912" y="0"/>
                  </a:moveTo>
                  <a:lnTo>
                    <a:pt x="3219996" y="0"/>
                  </a:lnTo>
                </a:path>
                <a:path w="5535295">
                  <a:moveTo>
                    <a:pt x="3229140" y="0"/>
                  </a:moveTo>
                  <a:lnTo>
                    <a:pt x="3235236" y="0"/>
                  </a:lnTo>
                </a:path>
                <a:path w="5535295">
                  <a:moveTo>
                    <a:pt x="3244367" y="0"/>
                  </a:moveTo>
                  <a:lnTo>
                    <a:pt x="3250463" y="0"/>
                  </a:lnTo>
                </a:path>
                <a:path w="5535295">
                  <a:moveTo>
                    <a:pt x="3259607" y="0"/>
                  </a:moveTo>
                  <a:lnTo>
                    <a:pt x="3265690" y="0"/>
                  </a:lnTo>
                </a:path>
                <a:path w="5535295">
                  <a:moveTo>
                    <a:pt x="3274834" y="0"/>
                  </a:moveTo>
                  <a:lnTo>
                    <a:pt x="3280930" y="0"/>
                  </a:lnTo>
                </a:path>
                <a:path w="5535295">
                  <a:moveTo>
                    <a:pt x="3290062" y="0"/>
                  </a:moveTo>
                  <a:lnTo>
                    <a:pt x="3296157" y="0"/>
                  </a:lnTo>
                </a:path>
                <a:path w="5535295">
                  <a:moveTo>
                    <a:pt x="3305302" y="0"/>
                  </a:moveTo>
                  <a:lnTo>
                    <a:pt x="3311385" y="0"/>
                  </a:lnTo>
                </a:path>
                <a:path w="5535295">
                  <a:moveTo>
                    <a:pt x="3320529" y="0"/>
                  </a:moveTo>
                  <a:lnTo>
                    <a:pt x="3326625" y="0"/>
                  </a:lnTo>
                </a:path>
                <a:path w="5535295">
                  <a:moveTo>
                    <a:pt x="3335756" y="0"/>
                  </a:moveTo>
                  <a:lnTo>
                    <a:pt x="3341852" y="0"/>
                  </a:lnTo>
                </a:path>
                <a:path w="5535295">
                  <a:moveTo>
                    <a:pt x="3350996" y="0"/>
                  </a:moveTo>
                  <a:lnTo>
                    <a:pt x="3357079" y="0"/>
                  </a:lnTo>
                </a:path>
                <a:path w="5535295">
                  <a:moveTo>
                    <a:pt x="3366223" y="0"/>
                  </a:moveTo>
                  <a:lnTo>
                    <a:pt x="3372319" y="0"/>
                  </a:lnTo>
                </a:path>
                <a:path w="5535295">
                  <a:moveTo>
                    <a:pt x="3381451" y="0"/>
                  </a:moveTo>
                  <a:lnTo>
                    <a:pt x="3387547" y="0"/>
                  </a:lnTo>
                </a:path>
                <a:path w="5535295">
                  <a:moveTo>
                    <a:pt x="3396691" y="0"/>
                  </a:moveTo>
                  <a:lnTo>
                    <a:pt x="3402787" y="0"/>
                  </a:lnTo>
                </a:path>
                <a:path w="5535295">
                  <a:moveTo>
                    <a:pt x="3411918" y="0"/>
                  </a:moveTo>
                  <a:lnTo>
                    <a:pt x="3418014" y="0"/>
                  </a:lnTo>
                </a:path>
                <a:path w="5535295">
                  <a:moveTo>
                    <a:pt x="3427158" y="0"/>
                  </a:moveTo>
                  <a:lnTo>
                    <a:pt x="3433241" y="0"/>
                  </a:lnTo>
                </a:path>
                <a:path w="5535295">
                  <a:moveTo>
                    <a:pt x="3442385" y="0"/>
                  </a:moveTo>
                  <a:lnTo>
                    <a:pt x="3448481" y="0"/>
                  </a:lnTo>
                </a:path>
                <a:path w="5535295">
                  <a:moveTo>
                    <a:pt x="3457613" y="0"/>
                  </a:moveTo>
                  <a:lnTo>
                    <a:pt x="3463709" y="0"/>
                  </a:lnTo>
                </a:path>
                <a:path w="5535295">
                  <a:moveTo>
                    <a:pt x="3472853" y="0"/>
                  </a:moveTo>
                  <a:lnTo>
                    <a:pt x="3478936" y="0"/>
                  </a:lnTo>
                </a:path>
                <a:path w="5535295">
                  <a:moveTo>
                    <a:pt x="3488080" y="0"/>
                  </a:moveTo>
                  <a:lnTo>
                    <a:pt x="3494176" y="0"/>
                  </a:lnTo>
                </a:path>
                <a:path w="5535295">
                  <a:moveTo>
                    <a:pt x="3503307" y="0"/>
                  </a:moveTo>
                  <a:lnTo>
                    <a:pt x="3509403" y="0"/>
                  </a:lnTo>
                </a:path>
                <a:path w="5535295">
                  <a:moveTo>
                    <a:pt x="3518547" y="0"/>
                  </a:moveTo>
                  <a:lnTo>
                    <a:pt x="3524630" y="0"/>
                  </a:lnTo>
                </a:path>
                <a:path w="5535295">
                  <a:moveTo>
                    <a:pt x="3533775" y="0"/>
                  </a:moveTo>
                  <a:lnTo>
                    <a:pt x="3539870" y="0"/>
                  </a:lnTo>
                </a:path>
                <a:path w="5535295">
                  <a:moveTo>
                    <a:pt x="3549002" y="0"/>
                  </a:moveTo>
                  <a:lnTo>
                    <a:pt x="3555098" y="0"/>
                  </a:lnTo>
                </a:path>
                <a:path w="5535295">
                  <a:moveTo>
                    <a:pt x="3564242" y="0"/>
                  </a:moveTo>
                  <a:lnTo>
                    <a:pt x="3570325" y="0"/>
                  </a:lnTo>
                </a:path>
                <a:path w="5535295">
                  <a:moveTo>
                    <a:pt x="3579469" y="0"/>
                  </a:moveTo>
                  <a:lnTo>
                    <a:pt x="3585565" y="0"/>
                  </a:lnTo>
                </a:path>
                <a:path w="5535295">
                  <a:moveTo>
                    <a:pt x="3594696" y="0"/>
                  </a:moveTo>
                  <a:lnTo>
                    <a:pt x="3600792" y="0"/>
                  </a:lnTo>
                </a:path>
                <a:path w="5535295">
                  <a:moveTo>
                    <a:pt x="3609936" y="0"/>
                  </a:moveTo>
                  <a:lnTo>
                    <a:pt x="3616032" y="0"/>
                  </a:lnTo>
                </a:path>
                <a:path w="5535295">
                  <a:moveTo>
                    <a:pt x="3625164" y="0"/>
                  </a:moveTo>
                  <a:lnTo>
                    <a:pt x="3631260" y="0"/>
                  </a:lnTo>
                </a:path>
                <a:path w="5535295">
                  <a:moveTo>
                    <a:pt x="3640404" y="0"/>
                  </a:moveTo>
                  <a:lnTo>
                    <a:pt x="3646487" y="0"/>
                  </a:lnTo>
                </a:path>
                <a:path w="5535295">
                  <a:moveTo>
                    <a:pt x="3655631" y="0"/>
                  </a:moveTo>
                  <a:lnTo>
                    <a:pt x="3661727" y="0"/>
                  </a:lnTo>
                </a:path>
                <a:path w="5535295">
                  <a:moveTo>
                    <a:pt x="3670858" y="0"/>
                  </a:moveTo>
                  <a:lnTo>
                    <a:pt x="3676954" y="0"/>
                  </a:lnTo>
                </a:path>
                <a:path w="5535295">
                  <a:moveTo>
                    <a:pt x="3686098" y="0"/>
                  </a:moveTo>
                  <a:lnTo>
                    <a:pt x="3692182" y="0"/>
                  </a:lnTo>
                </a:path>
                <a:path w="5535295">
                  <a:moveTo>
                    <a:pt x="3701326" y="0"/>
                  </a:moveTo>
                  <a:lnTo>
                    <a:pt x="3707422" y="0"/>
                  </a:lnTo>
                </a:path>
                <a:path w="5535295">
                  <a:moveTo>
                    <a:pt x="3716553" y="0"/>
                  </a:moveTo>
                  <a:lnTo>
                    <a:pt x="3722649" y="0"/>
                  </a:lnTo>
                </a:path>
                <a:path w="5535295">
                  <a:moveTo>
                    <a:pt x="3731793" y="0"/>
                  </a:moveTo>
                  <a:lnTo>
                    <a:pt x="3737876" y="0"/>
                  </a:lnTo>
                </a:path>
                <a:path w="5535295">
                  <a:moveTo>
                    <a:pt x="3747020" y="0"/>
                  </a:moveTo>
                  <a:lnTo>
                    <a:pt x="3753116" y="0"/>
                  </a:lnTo>
                </a:path>
                <a:path w="5535295">
                  <a:moveTo>
                    <a:pt x="3762248" y="0"/>
                  </a:moveTo>
                  <a:lnTo>
                    <a:pt x="3768343" y="0"/>
                  </a:lnTo>
                </a:path>
                <a:path w="5535295">
                  <a:moveTo>
                    <a:pt x="3777488" y="0"/>
                  </a:moveTo>
                  <a:lnTo>
                    <a:pt x="3783571" y="0"/>
                  </a:lnTo>
                </a:path>
                <a:path w="5535295">
                  <a:moveTo>
                    <a:pt x="3792715" y="0"/>
                  </a:moveTo>
                  <a:lnTo>
                    <a:pt x="3798811" y="0"/>
                  </a:lnTo>
                </a:path>
                <a:path w="5535295">
                  <a:moveTo>
                    <a:pt x="3807942" y="0"/>
                  </a:moveTo>
                  <a:lnTo>
                    <a:pt x="3814038" y="0"/>
                  </a:lnTo>
                </a:path>
                <a:path w="5535295">
                  <a:moveTo>
                    <a:pt x="3823182" y="0"/>
                  </a:moveTo>
                  <a:lnTo>
                    <a:pt x="3829265" y="0"/>
                  </a:lnTo>
                </a:path>
                <a:path w="5535295">
                  <a:moveTo>
                    <a:pt x="3838409" y="0"/>
                  </a:moveTo>
                  <a:lnTo>
                    <a:pt x="3844505" y="0"/>
                  </a:lnTo>
                </a:path>
                <a:path w="5535295">
                  <a:moveTo>
                    <a:pt x="3853637" y="0"/>
                  </a:moveTo>
                  <a:lnTo>
                    <a:pt x="3859733" y="0"/>
                  </a:lnTo>
                </a:path>
                <a:path w="5535295">
                  <a:moveTo>
                    <a:pt x="3868877" y="0"/>
                  </a:moveTo>
                  <a:lnTo>
                    <a:pt x="3874973" y="0"/>
                  </a:lnTo>
                </a:path>
                <a:path w="5535295">
                  <a:moveTo>
                    <a:pt x="3884104" y="0"/>
                  </a:moveTo>
                  <a:lnTo>
                    <a:pt x="3890200" y="0"/>
                  </a:lnTo>
                </a:path>
                <a:path w="5535295">
                  <a:moveTo>
                    <a:pt x="3899344" y="0"/>
                  </a:moveTo>
                  <a:lnTo>
                    <a:pt x="3905427" y="0"/>
                  </a:lnTo>
                </a:path>
                <a:path w="5535295">
                  <a:moveTo>
                    <a:pt x="3914571" y="0"/>
                  </a:moveTo>
                  <a:lnTo>
                    <a:pt x="3920667" y="0"/>
                  </a:lnTo>
                </a:path>
                <a:path w="5535295">
                  <a:moveTo>
                    <a:pt x="3929799" y="0"/>
                  </a:moveTo>
                  <a:lnTo>
                    <a:pt x="3935895" y="0"/>
                  </a:lnTo>
                </a:path>
                <a:path w="5535295">
                  <a:moveTo>
                    <a:pt x="3945039" y="0"/>
                  </a:moveTo>
                  <a:lnTo>
                    <a:pt x="3951122" y="0"/>
                  </a:lnTo>
                </a:path>
                <a:path w="5535295">
                  <a:moveTo>
                    <a:pt x="3960266" y="0"/>
                  </a:moveTo>
                  <a:lnTo>
                    <a:pt x="3966362" y="0"/>
                  </a:lnTo>
                </a:path>
                <a:path w="5535295">
                  <a:moveTo>
                    <a:pt x="3975493" y="0"/>
                  </a:moveTo>
                  <a:lnTo>
                    <a:pt x="3981589" y="0"/>
                  </a:lnTo>
                </a:path>
                <a:path w="5535295">
                  <a:moveTo>
                    <a:pt x="3990733" y="0"/>
                  </a:moveTo>
                  <a:lnTo>
                    <a:pt x="3996816" y="0"/>
                  </a:lnTo>
                </a:path>
                <a:path w="5535295">
                  <a:moveTo>
                    <a:pt x="4005961" y="0"/>
                  </a:moveTo>
                  <a:lnTo>
                    <a:pt x="4012056" y="0"/>
                  </a:lnTo>
                </a:path>
                <a:path w="5535295">
                  <a:moveTo>
                    <a:pt x="4021188" y="0"/>
                  </a:moveTo>
                  <a:lnTo>
                    <a:pt x="4027284" y="0"/>
                  </a:lnTo>
                </a:path>
                <a:path w="5535295">
                  <a:moveTo>
                    <a:pt x="4036428" y="0"/>
                  </a:moveTo>
                  <a:lnTo>
                    <a:pt x="4042511" y="0"/>
                  </a:lnTo>
                </a:path>
                <a:path w="5535295">
                  <a:moveTo>
                    <a:pt x="4051655" y="0"/>
                  </a:moveTo>
                  <a:lnTo>
                    <a:pt x="4057751" y="0"/>
                  </a:lnTo>
                </a:path>
                <a:path w="5535295">
                  <a:moveTo>
                    <a:pt x="4066882" y="0"/>
                  </a:moveTo>
                  <a:lnTo>
                    <a:pt x="4072978" y="0"/>
                  </a:lnTo>
                </a:path>
                <a:path w="5535295">
                  <a:moveTo>
                    <a:pt x="4082122" y="0"/>
                  </a:moveTo>
                  <a:lnTo>
                    <a:pt x="4088218" y="0"/>
                  </a:lnTo>
                </a:path>
                <a:path w="5535295">
                  <a:moveTo>
                    <a:pt x="4097350" y="0"/>
                  </a:moveTo>
                  <a:lnTo>
                    <a:pt x="4103446" y="0"/>
                  </a:lnTo>
                </a:path>
                <a:path w="5535295">
                  <a:moveTo>
                    <a:pt x="4112577" y="0"/>
                  </a:moveTo>
                  <a:lnTo>
                    <a:pt x="4118673" y="0"/>
                  </a:lnTo>
                </a:path>
                <a:path w="5535295">
                  <a:moveTo>
                    <a:pt x="4127817" y="0"/>
                  </a:moveTo>
                  <a:lnTo>
                    <a:pt x="4133913" y="0"/>
                  </a:lnTo>
                </a:path>
                <a:path w="5535295">
                  <a:moveTo>
                    <a:pt x="4143044" y="0"/>
                  </a:moveTo>
                  <a:lnTo>
                    <a:pt x="4149140" y="0"/>
                  </a:lnTo>
                </a:path>
                <a:path w="5535295">
                  <a:moveTo>
                    <a:pt x="4158284" y="0"/>
                  </a:moveTo>
                  <a:lnTo>
                    <a:pt x="4164368" y="0"/>
                  </a:lnTo>
                </a:path>
                <a:path w="5535295">
                  <a:moveTo>
                    <a:pt x="4173512" y="0"/>
                  </a:moveTo>
                  <a:lnTo>
                    <a:pt x="4179608" y="0"/>
                  </a:lnTo>
                </a:path>
                <a:path w="5535295">
                  <a:moveTo>
                    <a:pt x="4188739" y="0"/>
                  </a:moveTo>
                  <a:lnTo>
                    <a:pt x="4194835" y="0"/>
                  </a:lnTo>
                </a:path>
                <a:path w="5535295">
                  <a:moveTo>
                    <a:pt x="4203979" y="0"/>
                  </a:moveTo>
                  <a:lnTo>
                    <a:pt x="4210062" y="0"/>
                  </a:lnTo>
                </a:path>
                <a:path w="5535295">
                  <a:moveTo>
                    <a:pt x="4219206" y="0"/>
                  </a:moveTo>
                  <a:lnTo>
                    <a:pt x="4225302" y="0"/>
                  </a:lnTo>
                </a:path>
                <a:path w="5535295">
                  <a:moveTo>
                    <a:pt x="4234433" y="0"/>
                  </a:moveTo>
                  <a:lnTo>
                    <a:pt x="4240530" y="0"/>
                  </a:lnTo>
                </a:path>
                <a:path w="5535295">
                  <a:moveTo>
                    <a:pt x="4249674" y="0"/>
                  </a:moveTo>
                  <a:lnTo>
                    <a:pt x="4255757" y="0"/>
                  </a:lnTo>
                </a:path>
                <a:path w="5535295">
                  <a:moveTo>
                    <a:pt x="4264901" y="0"/>
                  </a:moveTo>
                  <a:lnTo>
                    <a:pt x="4270997" y="0"/>
                  </a:lnTo>
                </a:path>
                <a:path w="5535295">
                  <a:moveTo>
                    <a:pt x="4280128" y="0"/>
                  </a:moveTo>
                  <a:lnTo>
                    <a:pt x="4286224" y="0"/>
                  </a:lnTo>
                </a:path>
                <a:path w="5535295">
                  <a:moveTo>
                    <a:pt x="4295368" y="0"/>
                  </a:moveTo>
                  <a:lnTo>
                    <a:pt x="4301464" y="0"/>
                  </a:lnTo>
                </a:path>
                <a:path w="5535295">
                  <a:moveTo>
                    <a:pt x="4310595" y="0"/>
                  </a:moveTo>
                  <a:lnTo>
                    <a:pt x="4316691" y="0"/>
                  </a:lnTo>
                </a:path>
                <a:path w="5535295">
                  <a:moveTo>
                    <a:pt x="4325823" y="0"/>
                  </a:moveTo>
                  <a:lnTo>
                    <a:pt x="4331919" y="0"/>
                  </a:lnTo>
                </a:path>
                <a:path w="5535295">
                  <a:moveTo>
                    <a:pt x="4341063" y="0"/>
                  </a:moveTo>
                  <a:lnTo>
                    <a:pt x="4347159" y="0"/>
                  </a:lnTo>
                </a:path>
                <a:path w="5535295">
                  <a:moveTo>
                    <a:pt x="4356290" y="0"/>
                  </a:moveTo>
                  <a:lnTo>
                    <a:pt x="4362386" y="0"/>
                  </a:lnTo>
                </a:path>
                <a:path w="5535295">
                  <a:moveTo>
                    <a:pt x="4371530" y="0"/>
                  </a:moveTo>
                  <a:lnTo>
                    <a:pt x="4377613" y="0"/>
                  </a:lnTo>
                </a:path>
                <a:path w="5535295">
                  <a:moveTo>
                    <a:pt x="4386757" y="0"/>
                  </a:moveTo>
                  <a:lnTo>
                    <a:pt x="4392853" y="0"/>
                  </a:lnTo>
                </a:path>
                <a:path w="5535295">
                  <a:moveTo>
                    <a:pt x="4401985" y="0"/>
                  </a:moveTo>
                  <a:lnTo>
                    <a:pt x="4408081" y="0"/>
                  </a:lnTo>
                </a:path>
                <a:path w="5535295">
                  <a:moveTo>
                    <a:pt x="4417225" y="0"/>
                  </a:moveTo>
                  <a:lnTo>
                    <a:pt x="4423308" y="0"/>
                  </a:lnTo>
                </a:path>
                <a:path w="5535295">
                  <a:moveTo>
                    <a:pt x="4432452" y="0"/>
                  </a:moveTo>
                  <a:lnTo>
                    <a:pt x="4438548" y="0"/>
                  </a:lnTo>
                </a:path>
                <a:path w="5535295">
                  <a:moveTo>
                    <a:pt x="4447679" y="0"/>
                  </a:moveTo>
                  <a:lnTo>
                    <a:pt x="4453775" y="0"/>
                  </a:lnTo>
                </a:path>
                <a:path w="5535295">
                  <a:moveTo>
                    <a:pt x="4462919" y="0"/>
                  </a:moveTo>
                  <a:lnTo>
                    <a:pt x="4469003" y="0"/>
                  </a:lnTo>
                </a:path>
                <a:path w="5535295">
                  <a:moveTo>
                    <a:pt x="4478146" y="0"/>
                  </a:moveTo>
                  <a:lnTo>
                    <a:pt x="4484243" y="0"/>
                  </a:lnTo>
                </a:path>
                <a:path w="5535295">
                  <a:moveTo>
                    <a:pt x="4493374" y="0"/>
                  </a:moveTo>
                  <a:lnTo>
                    <a:pt x="4499470" y="0"/>
                  </a:lnTo>
                </a:path>
                <a:path w="5535295">
                  <a:moveTo>
                    <a:pt x="4508614" y="0"/>
                  </a:moveTo>
                  <a:lnTo>
                    <a:pt x="4514697" y="0"/>
                  </a:lnTo>
                </a:path>
                <a:path w="5535295">
                  <a:moveTo>
                    <a:pt x="4523841" y="0"/>
                  </a:moveTo>
                  <a:lnTo>
                    <a:pt x="4529937" y="0"/>
                  </a:lnTo>
                </a:path>
                <a:path w="5535295">
                  <a:moveTo>
                    <a:pt x="4539068" y="0"/>
                  </a:moveTo>
                  <a:lnTo>
                    <a:pt x="4545164" y="0"/>
                  </a:lnTo>
                </a:path>
                <a:path w="5535295">
                  <a:moveTo>
                    <a:pt x="4554308" y="0"/>
                  </a:moveTo>
                  <a:lnTo>
                    <a:pt x="4560404" y="0"/>
                  </a:lnTo>
                </a:path>
                <a:path w="5535295">
                  <a:moveTo>
                    <a:pt x="4569536" y="0"/>
                  </a:moveTo>
                  <a:lnTo>
                    <a:pt x="4575632" y="0"/>
                  </a:lnTo>
                </a:path>
                <a:path w="5535295">
                  <a:moveTo>
                    <a:pt x="4584763" y="0"/>
                  </a:moveTo>
                  <a:lnTo>
                    <a:pt x="4590859" y="0"/>
                  </a:lnTo>
                </a:path>
                <a:path w="5535295">
                  <a:moveTo>
                    <a:pt x="4600003" y="0"/>
                  </a:moveTo>
                  <a:lnTo>
                    <a:pt x="4606099" y="0"/>
                  </a:lnTo>
                </a:path>
                <a:path w="5535295">
                  <a:moveTo>
                    <a:pt x="4615230" y="0"/>
                  </a:moveTo>
                  <a:lnTo>
                    <a:pt x="4621326" y="0"/>
                  </a:lnTo>
                </a:path>
                <a:path w="5535295">
                  <a:moveTo>
                    <a:pt x="4630470" y="0"/>
                  </a:moveTo>
                  <a:lnTo>
                    <a:pt x="4636554" y="0"/>
                  </a:lnTo>
                </a:path>
                <a:path w="5535295">
                  <a:moveTo>
                    <a:pt x="4645698" y="0"/>
                  </a:moveTo>
                  <a:lnTo>
                    <a:pt x="4651794" y="0"/>
                  </a:lnTo>
                </a:path>
                <a:path w="5535295">
                  <a:moveTo>
                    <a:pt x="4660925" y="0"/>
                  </a:moveTo>
                  <a:lnTo>
                    <a:pt x="4667021" y="0"/>
                  </a:lnTo>
                </a:path>
                <a:path w="5535295">
                  <a:moveTo>
                    <a:pt x="4676165" y="0"/>
                  </a:moveTo>
                  <a:lnTo>
                    <a:pt x="4682248" y="0"/>
                  </a:lnTo>
                </a:path>
                <a:path w="5535295">
                  <a:moveTo>
                    <a:pt x="4691392" y="0"/>
                  </a:moveTo>
                  <a:lnTo>
                    <a:pt x="4697488" y="0"/>
                  </a:lnTo>
                </a:path>
                <a:path w="5535295">
                  <a:moveTo>
                    <a:pt x="4706620" y="0"/>
                  </a:moveTo>
                  <a:lnTo>
                    <a:pt x="4712716" y="0"/>
                  </a:lnTo>
                </a:path>
                <a:path w="5535295">
                  <a:moveTo>
                    <a:pt x="4721859" y="0"/>
                  </a:moveTo>
                  <a:lnTo>
                    <a:pt x="4727943" y="0"/>
                  </a:lnTo>
                </a:path>
                <a:path w="5535295">
                  <a:moveTo>
                    <a:pt x="4737087" y="0"/>
                  </a:moveTo>
                  <a:lnTo>
                    <a:pt x="4743183" y="0"/>
                  </a:lnTo>
                </a:path>
                <a:path w="5535295">
                  <a:moveTo>
                    <a:pt x="4752314" y="0"/>
                  </a:moveTo>
                  <a:lnTo>
                    <a:pt x="4758410" y="0"/>
                  </a:lnTo>
                </a:path>
                <a:path w="5535295">
                  <a:moveTo>
                    <a:pt x="4767554" y="0"/>
                  </a:moveTo>
                  <a:lnTo>
                    <a:pt x="4773650" y="0"/>
                  </a:lnTo>
                </a:path>
                <a:path w="5535295">
                  <a:moveTo>
                    <a:pt x="4782781" y="0"/>
                  </a:moveTo>
                  <a:lnTo>
                    <a:pt x="4788877" y="0"/>
                  </a:lnTo>
                </a:path>
                <a:path w="5535295">
                  <a:moveTo>
                    <a:pt x="4798009" y="0"/>
                  </a:moveTo>
                  <a:lnTo>
                    <a:pt x="4804105" y="0"/>
                  </a:lnTo>
                </a:path>
                <a:path w="5535295">
                  <a:moveTo>
                    <a:pt x="4813249" y="0"/>
                  </a:moveTo>
                  <a:lnTo>
                    <a:pt x="4819345" y="0"/>
                  </a:lnTo>
                </a:path>
                <a:path w="5535295">
                  <a:moveTo>
                    <a:pt x="4828476" y="0"/>
                  </a:moveTo>
                  <a:lnTo>
                    <a:pt x="4834572" y="0"/>
                  </a:lnTo>
                </a:path>
                <a:path w="5535295">
                  <a:moveTo>
                    <a:pt x="4843716" y="0"/>
                  </a:moveTo>
                  <a:lnTo>
                    <a:pt x="4849799" y="0"/>
                  </a:lnTo>
                </a:path>
                <a:path w="5535295">
                  <a:moveTo>
                    <a:pt x="4858943" y="0"/>
                  </a:moveTo>
                  <a:lnTo>
                    <a:pt x="4865039" y="0"/>
                  </a:lnTo>
                </a:path>
                <a:path w="5535295">
                  <a:moveTo>
                    <a:pt x="4874171" y="0"/>
                  </a:moveTo>
                  <a:lnTo>
                    <a:pt x="4880267" y="0"/>
                  </a:lnTo>
                </a:path>
                <a:path w="5535295">
                  <a:moveTo>
                    <a:pt x="4889411" y="0"/>
                  </a:moveTo>
                  <a:lnTo>
                    <a:pt x="4895494" y="0"/>
                  </a:lnTo>
                </a:path>
                <a:path w="5535295">
                  <a:moveTo>
                    <a:pt x="4904638" y="0"/>
                  </a:moveTo>
                  <a:lnTo>
                    <a:pt x="4910734" y="0"/>
                  </a:lnTo>
                </a:path>
                <a:path w="5535295">
                  <a:moveTo>
                    <a:pt x="4919865" y="0"/>
                  </a:moveTo>
                  <a:lnTo>
                    <a:pt x="4925961" y="0"/>
                  </a:lnTo>
                </a:path>
                <a:path w="5535295">
                  <a:moveTo>
                    <a:pt x="4935105" y="0"/>
                  </a:moveTo>
                  <a:lnTo>
                    <a:pt x="4941189" y="0"/>
                  </a:lnTo>
                </a:path>
                <a:path w="5535295">
                  <a:moveTo>
                    <a:pt x="4950333" y="0"/>
                  </a:moveTo>
                  <a:lnTo>
                    <a:pt x="4956429" y="0"/>
                  </a:lnTo>
                </a:path>
                <a:path w="5535295">
                  <a:moveTo>
                    <a:pt x="4965560" y="0"/>
                  </a:moveTo>
                  <a:lnTo>
                    <a:pt x="4971656" y="0"/>
                  </a:lnTo>
                </a:path>
                <a:path w="5535295">
                  <a:moveTo>
                    <a:pt x="4980800" y="0"/>
                  </a:moveTo>
                  <a:lnTo>
                    <a:pt x="4986883" y="0"/>
                  </a:lnTo>
                </a:path>
                <a:path w="5535295">
                  <a:moveTo>
                    <a:pt x="4996027" y="0"/>
                  </a:moveTo>
                  <a:lnTo>
                    <a:pt x="5002123" y="0"/>
                  </a:lnTo>
                </a:path>
                <a:path w="5535295">
                  <a:moveTo>
                    <a:pt x="5011254" y="0"/>
                  </a:moveTo>
                  <a:lnTo>
                    <a:pt x="5017350" y="0"/>
                  </a:lnTo>
                </a:path>
                <a:path w="5535295">
                  <a:moveTo>
                    <a:pt x="5026494" y="0"/>
                  </a:moveTo>
                  <a:lnTo>
                    <a:pt x="5032590" y="0"/>
                  </a:lnTo>
                </a:path>
                <a:path w="5535295">
                  <a:moveTo>
                    <a:pt x="5041722" y="0"/>
                  </a:moveTo>
                  <a:lnTo>
                    <a:pt x="5047818" y="0"/>
                  </a:lnTo>
                </a:path>
                <a:path w="5535295">
                  <a:moveTo>
                    <a:pt x="5056962" y="0"/>
                  </a:moveTo>
                  <a:lnTo>
                    <a:pt x="5063045" y="0"/>
                  </a:lnTo>
                </a:path>
                <a:path w="5535295">
                  <a:moveTo>
                    <a:pt x="5072189" y="0"/>
                  </a:moveTo>
                  <a:lnTo>
                    <a:pt x="5078285" y="0"/>
                  </a:lnTo>
                </a:path>
                <a:path w="5535295">
                  <a:moveTo>
                    <a:pt x="5087416" y="0"/>
                  </a:moveTo>
                  <a:lnTo>
                    <a:pt x="5093512" y="0"/>
                  </a:lnTo>
                </a:path>
                <a:path w="5535295">
                  <a:moveTo>
                    <a:pt x="5102656" y="0"/>
                  </a:moveTo>
                  <a:lnTo>
                    <a:pt x="5108740" y="0"/>
                  </a:lnTo>
                </a:path>
                <a:path w="5535295">
                  <a:moveTo>
                    <a:pt x="5117884" y="0"/>
                  </a:moveTo>
                  <a:lnTo>
                    <a:pt x="5123980" y="0"/>
                  </a:lnTo>
                </a:path>
                <a:path w="5535295">
                  <a:moveTo>
                    <a:pt x="5133111" y="0"/>
                  </a:moveTo>
                  <a:lnTo>
                    <a:pt x="5139207" y="0"/>
                  </a:lnTo>
                </a:path>
                <a:path w="5535295">
                  <a:moveTo>
                    <a:pt x="5148351" y="0"/>
                  </a:moveTo>
                  <a:lnTo>
                    <a:pt x="5154434" y="0"/>
                  </a:lnTo>
                </a:path>
                <a:path w="5535295">
                  <a:moveTo>
                    <a:pt x="5163578" y="0"/>
                  </a:moveTo>
                  <a:lnTo>
                    <a:pt x="5169674" y="0"/>
                  </a:lnTo>
                </a:path>
                <a:path w="5535295">
                  <a:moveTo>
                    <a:pt x="5178806" y="0"/>
                  </a:moveTo>
                  <a:lnTo>
                    <a:pt x="5184902" y="0"/>
                  </a:lnTo>
                </a:path>
                <a:path w="5535295">
                  <a:moveTo>
                    <a:pt x="5194045" y="0"/>
                  </a:moveTo>
                  <a:lnTo>
                    <a:pt x="5200129" y="0"/>
                  </a:lnTo>
                </a:path>
                <a:path w="5535295">
                  <a:moveTo>
                    <a:pt x="5209273" y="0"/>
                  </a:moveTo>
                  <a:lnTo>
                    <a:pt x="5215369" y="0"/>
                  </a:lnTo>
                </a:path>
                <a:path w="5535295">
                  <a:moveTo>
                    <a:pt x="5224500" y="0"/>
                  </a:moveTo>
                  <a:lnTo>
                    <a:pt x="5230596" y="0"/>
                  </a:lnTo>
                </a:path>
                <a:path w="5535295">
                  <a:moveTo>
                    <a:pt x="5239740" y="0"/>
                  </a:moveTo>
                  <a:lnTo>
                    <a:pt x="5245823" y="0"/>
                  </a:lnTo>
                </a:path>
                <a:path w="5535295">
                  <a:moveTo>
                    <a:pt x="5254967" y="0"/>
                  </a:moveTo>
                  <a:lnTo>
                    <a:pt x="5261063" y="0"/>
                  </a:lnTo>
                </a:path>
                <a:path w="5535295">
                  <a:moveTo>
                    <a:pt x="5270195" y="0"/>
                  </a:moveTo>
                  <a:lnTo>
                    <a:pt x="5276291" y="0"/>
                  </a:lnTo>
                </a:path>
                <a:path w="5535295">
                  <a:moveTo>
                    <a:pt x="5285435" y="0"/>
                  </a:moveTo>
                  <a:lnTo>
                    <a:pt x="5291531" y="0"/>
                  </a:lnTo>
                </a:path>
                <a:path w="5535295">
                  <a:moveTo>
                    <a:pt x="5300662" y="0"/>
                  </a:moveTo>
                  <a:lnTo>
                    <a:pt x="5306758" y="0"/>
                  </a:lnTo>
                </a:path>
                <a:path w="5535295">
                  <a:moveTo>
                    <a:pt x="5315902" y="0"/>
                  </a:moveTo>
                  <a:lnTo>
                    <a:pt x="5321985" y="0"/>
                  </a:lnTo>
                </a:path>
                <a:path w="5535295">
                  <a:moveTo>
                    <a:pt x="5331129" y="0"/>
                  </a:moveTo>
                  <a:lnTo>
                    <a:pt x="5337225" y="0"/>
                  </a:lnTo>
                </a:path>
                <a:path w="5535295">
                  <a:moveTo>
                    <a:pt x="5346357" y="0"/>
                  </a:moveTo>
                  <a:lnTo>
                    <a:pt x="5352453" y="0"/>
                  </a:lnTo>
                </a:path>
                <a:path w="5535295">
                  <a:moveTo>
                    <a:pt x="5361597" y="0"/>
                  </a:moveTo>
                  <a:lnTo>
                    <a:pt x="5367680" y="0"/>
                  </a:lnTo>
                </a:path>
                <a:path w="5535295">
                  <a:moveTo>
                    <a:pt x="5376824" y="0"/>
                  </a:moveTo>
                  <a:lnTo>
                    <a:pt x="5382920" y="0"/>
                  </a:lnTo>
                </a:path>
                <a:path w="5535295">
                  <a:moveTo>
                    <a:pt x="5392051" y="0"/>
                  </a:moveTo>
                  <a:lnTo>
                    <a:pt x="5398147" y="0"/>
                  </a:lnTo>
                </a:path>
                <a:path w="5535295">
                  <a:moveTo>
                    <a:pt x="5407291" y="0"/>
                  </a:moveTo>
                  <a:lnTo>
                    <a:pt x="5413375" y="0"/>
                  </a:lnTo>
                </a:path>
                <a:path w="5535295">
                  <a:moveTo>
                    <a:pt x="5422519" y="0"/>
                  </a:moveTo>
                  <a:lnTo>
                    <a:pt x="5428615" y="0"/>
                  </a:lnTo>
                </a:path>
                <a:path w="5535295">
                  <a:moveTo>
                    <a:pt x="5437746" y="0"/>
                  </a:moveTo>
                  <a:lnTo>
                    <a:pt x="5443842" y="0"/>
                  </a:lnTo>
                </a:path>
                <a:path w="5535295">
                  <a:moveTo>
                    <a:pt x="5452986" y="0"/>
                  </a:moveTo>
                  <a:lnTo>
                    <a:pt x="5459069" y="0"/>
                  </a:lnTo>
                </a:path>
                <a:path w="5535295">
                  <a:moveTo>
                    <a:pt x="5468213" y="0"/>
                  </a:moveTo>
                  <a:lnTo>
                    <a:pt x="5474309" y="0"/>
                  </a:lnTo>
                </a:path>
                <a:path w="5535295">
                  <a:moveTo>
                    <a:pt x="5483440" y="0"/>
                  </a:moveTo>
                  <a:lnTo>
                    <a:pt x="5489536" y="0"/>
                  </a:lnTo>
                </a:path>
                <a:path w="5535295">
                  <a:moveTo>
                    <a:pt x="5498680" y="0"/>
                  </a:moveTo>
                  <a:lnTo>
                    <a:pt x="5504776" y="0"/>
                  </a:lnTo>
                </a:path>
                <a:path w="5535295">
                  <a:moveTo>
                    <a:pt x="5513908" y="0"/>
                  </a:moveTo>
                  <a:lnTo>
                    <a:pt x="5520004" y="0"/>
                  </a:lnTo>
                </a:path>
                <a:path w="5535295">
                  <a:moveTo>
                    <a:pt x="5529148" y="0"/>
                  </a:moveTo>
                  <a:lnTo>
                    <a:pt x="5535231" y="0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6561861" y="451829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6559575" y="453655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6561861" y="456396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6561861" y="457918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6561861" y="459440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6561861" y="460963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6561861" y="462485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6561861" y="464007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6561861" y="465529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6561861" y="467052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6561861" y="468574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6561861" y="470096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6561861" y="471619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61"/>
            <p:cNvSpPr/>
            <p:nvPr/>
          </p:nvSpPr>
          <p:spPr>
            <a:xfrm>
              <a:off x="6561861" y="473141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62"/>
            <p:cNvSpPr/>
            <p:nvPr/>
          </p:nvSpPr>
          <p:spPr>
            <a:xfrm>
              <a:off x="6561861" y="474663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6561861" y="476186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64"/>
            <p:cNvSpPr/>
            <p:nvPr/>
          </p:nvSpPr>
          <p:spPr>
            <a:xfrm>
              <a:off x="6561861" y="477707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65"/>
            <p:cNvSpPr/>
            <p:nvPr/>
          </p:nvSpPr>
          <p:spPr>
            <a:xfrm>
              <a:off x="6561861" y="479230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66"/>
            <p:cNvSpPr/>
            <p:nvPr/>
          </p:nvSpPr>
          <p:spPr>
            <a:xfrm>
              <a:off x="6559575" y="481057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67"/>
            <p:cNvSpPr/>
            <p:nvPr/>
          </p:nvSpPr>
          <p:spPr>
            <a:xfrm>
              <a:off x="6561861" y="483797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" name="object 68"/>
            <p:cNvSpPr/>
            <p:nvPr/>
          </p:nvSpPr>
          <p:spPr>
            <a:xfrm>
              <a:off x="6559575" y="485624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" name="object 69"/>
            <p:cNvSpPr/>
            <p:nvPr/>
          </p:nvSpPr>
          <p:spPr>
            <a:xfrm>
              <a:off x="6561861" y="488364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" name="object 70"/>
            <p:cNvSpPr/>
            <p:nvPr/>
          </p:nvSpPr>
          <p:spPr>
            <a:xfrm>
              <a:off x="6559575" y="490191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" name="object 71"/>
            <p:cNvSpPr/>
            <p:nvPr/>
          </p:nvSpPr>
          <p:spPr>
            <a:xfrm>
              <a:off x="6559575" y="493236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" name="object 72"/>
            <p:cNvSpPr/>
            <p:nvPr/>
          </p:nvSpPr>
          <p:spPr>
            <a:xfrm>
              <a:off x="6561861" y="495976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73"/>
            <p:cNvSpPr/>
            <p:nvPr/>
          </p:nvSpPr>
          <p:spPr>
            <a:xfrm>
              <a:off x="6559575" y="497803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74"/>
            <p:cNvSpPr/>
            <p:nvPr/>
          </p:nvSpPr>
          <p:spPr>
            <a:xfrm>
              <a:off x="6561861" y="500543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" name="object 75"/>
            <p:cNvSpPr/>
            <p:nvPr/>
          </p:nvSpPr>
          <p:spPr>
            <a:xfrm>
              <a:off x="6561861" y="502066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" name="object 76"/>
            <p:cNvSpPr/>
            <p:nvPr/>
          </p:nvSpPr>
          <p:spPr>
            <a:xfrm>
              <a:off x="6561861" y="503588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" name="object 77"/>
            <p:cNvSpPr/>
            <p:nvPr/>
          </p:nvSpPr>
          <p:spPr>
            <a:xfrm>
              <a:off x="6561861" y="505110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" name="object 78"/>
            <p:cNvSpPr/>
            <p:nvPr/>
          </p:nvSpPr>
          <p:spPr>
            <a:xfrm>
              <a:off x="6561861" y="506633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" name="object 79"/>
            <p:cNvSpPr/>
            <p:nvPr/>
          </p:nvSpPr>
          <p:spPr>
            <a:xfrm>
              <a:off x="6561861" y="508154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" name="object 80"/>
            <p:cNvSpPr/>
            <p:nvPr/>
          </p:nvSpPr>
          <p:spPr>
            <a:xfrm>
              <a:off x="6561861" y="509677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" name="object 81"/>
            <p:cNvSpPr/>
            <p:nvPr/>
          </p:nvSpPr>
          <p:spPr>
            <a:xfrm>
              <a:off x="6561861" y="511200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" name="object 82"/>
            <p:cNvSpPr/>
            <p:nvPr/>
          </p:nvSpPr>
          <p:spPr>
            <a:xfrm>
              <a:off x="6561861" y="512721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" name="object 83"/>
            <p:cNvSpPr/>
            <p:nvPr/>
          </p:nvSpPr>
          <p:spPr>
            <a:xfrm>
              <a:off x="6561861" y="514244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" name="object 84"/>
            <p:cNvSpPr/>
            <p:nvPr/>
          </p:nvSpPr>
          <p:spPr>
            <a:xfrm>
              <a:off x="6520738" y="4518291"/>
              <a:ext cx="36830" cy="0"/>
            </a:xfrm>
            <a:custGeom>
              <a:avLst/>
              <a:gdLst/>
              <a:ahLst/>
              <a:cxnLst/>
              <a:rect l="l" t="t" r="r" b="b"/>
              <a:pathLst>
                <a:path w="36829">
                  <a:moveTo>
                    <a:pt x="0" y="0"/>
                  </a:moveTo>
                  <a:lnTo>
                    <a:pt x="6096" y="0"/>
                  </a:lnTo>
                </a:path>
                <a:path w="36829">
                  <a:moveTo>
                    <a:pt x="15227" y="0"/>
                  </a:moveTo>
                  <a:lnTo>
                    <a:pt x="21323" y="0"/>
                  </a:lnTo>
                </a:path>
                <a:path w="36829">
                  <a:moveTo>
                    <a:pt x="30467" y="0"/>
                  </a:moveTo>
                  <a:lnTo>
                    <a:pt x="36550" y="0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" name="object 85"/>
            <p:cNvSpPr/>
            <p:nvPr/>
          </p:nvSpPr>
          <p:spPr>
            <a:xfrm>
              <a:off x="6561861" y="451829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6" name="object 86"/>
            <p:cNvSpPr/>
            <p:nvPr/>
          </p:nvSpPr>
          <p:spPr>
            <a:xfrm>
              <a:off x="6559575" y="453655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7" name="object 87"/>
            <p:cNvSpPr/>
            <p:nvPr/>
          </p:nvSpPr>
          <p:spPr>
            <a:xfrm>
              <a:off x="6561861" y="456396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" name="object 88"/>
            <p:cNvSpPr/>
            <p:nvPr/>
          </p:nvSpPr>
          <p:spPr>
            <a:xfrm>
              <a:off x="6561861" y="457918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9" name="object 89"/>
            <p:cNvSpPr/>
            <p:nvPr/>
          </p:nvSpPr>
          <p:spPr>
            <a:xfrm>
              <a:off x="6561861" y="459440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0" name="object 90"/>
            <p:cNvSpPr/>
            <p:nvPr/>
          </p:nvSpPr>
          <p:spPr>
            <a:xfrm>
              <a:off x="6561861" y="460963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" name="object 91"/>
            <p:cNvSpPr/>
            <p:nvPr/>
          </p:nvSpPr>
          <p:spPr>
            <a:xfrm>
              <a:off x="6561861" y="462485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2" name="object 92"/>
            <p:cNvSpPr/>
            <p:nvPr/>
          </p:nvSpPr>
          <p:spPr>
            <a:xfrm>
              <a:off x="6561861" y="464007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3" name="object 93"/>
            <p:cNvSpPr/>
            <p:nvPr/>
          </p:nvSpPr>
          <p:spPr>
            <a:xfrm>
              <a:off x="6561861" y="465529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4" name="object 94"/>
            <p:cNvSpPr/>
            <p:nvPr/>
          </p:nvSpPr>
          <p:spPr>
            <a:xfrm>
              <a:off x="6561861" y="467052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5" name="object 95"/>
            <p:cNvSpPr/>
            <p:nvPr/>
          </p:nvSpPr>
          <p:spPr>
            <a:xfrm>
              <a:off x="6561861" y="468574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6" name="object 96"/>
            <p:cNvSpPr/>
            <p:nvPr/>
          </p:nvSpPr>
          <p:spPr>
            <a:xfrm>
              <a:off x="6561861" y="470096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7" name="object 97"/>
            <p:cNvSpPr/>
            <p:nvPr/>
          </p:nvSpPr>
          <p:spPr>
            <a:xfrm>
              <a:off x="6561861" y="471619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" name="object 98"/>
            <p:cNvSpPr/>
            <p:nvPr/>
          </p:nvSpPr>
          <p:spPr>
            <a:xfrm>
              <a:off x="6561861" y="473141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9" name="object 99"/>
            <p:cNvSpPr/>
            <p:nvPr/>
          </p:nvSpPr>
          <p:spPr>
            <a:xfrm>
              <a:off x="6561861" y="474663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0" name="object 100"/>
            <p:cNvSpPr/>
            <p:nvPr/>
          </p:nvSpPr>
          <p:spPr>
            <a:xfrm>
              <a:off x="6561861" y="476186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1" name="object 101"/>
            <p:cNvSpPr/>
            <p:nvPr/>
          </p:nvSpPr>
          <p:spPr>
            <a:xfrm>
              <a:off x="6561861" y="477707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2" name="object 102"/>
            <p:cNvSpPr/>
            <p:nvPr/>
          </p:nvSpPr>
          <p:spPr>
            <a:xfrm>
              <a:off x="6561861" y="479230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3" name="object 103"/>
            <p:cNvSpPr/>
            <p:nvPr/>
          </p:nvSpPr>
          <p:spPr>
            <a:xfrm>
              <a:off x="6559575" y="481057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4" name="object 104"/>
            <p:cNvSpPr/>
            <p:nvPr/>
          </p:nvSpPr>
          <p:spPr>
            <a:xfrm>
              <a:off x="6561861" y="483797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5" name="object 105"/>
            <p:cNvSpPr/>
            <p:nvPr/>
          </p:nvSpPr>
          <p:spPr>
            <a:xfrm>
              <a:off x="6559575" y="485624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6" name="object 106"/>
            <p:cNvSpPr/>
            <p:nvPr/>
          </p:nvSpPr>
          <p:spPr>
            <a:xfrm>
              <a:off x="6561861" y="488364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7" name="object 107"/>
            <p:cNvSpPr/>
            <p:nvPr/>
          </p:nvSpPr>
          <p:spPr>
            <a:xfrm>
              <a:off x="6559575" y="490191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8" name="object 108"/>
            <p:cNvSpPr/>
            <p:nvPr/>
          </p:nvSpPr>
          <p:spPr>
            <a:xfrm>
              <a:off x="6559575" y="493236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" name="object 109"/>
            <p:cNvSpPr/>
            <p:nvPr/>
          </p:nvSpPr>
          <p:spPr>
            <a:xfrm>
              <a:off x="6561861" y="495976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0" name="object 110"/>
            <p:cNvSpPr/>
            <p:nvPr/>
          </p:nvSpPr>
          <p:spPr>
            <a:xfrm>
              <a:off x="6559575" y="497803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79" h="15239">
                  <a:moveTo>
                    <a:pt x="0" y="0"/>
                  </a:moveTo>
                  <a:lnTo>
                    <a:pt x="4571" y="0"/>
                  </a:lnTo>
                </a:path>
                <a:path w="5079" h="15239">
                  <a:moveTo>
                    <a:pt x="0" y="15227"/>
                  </a:moveTo>
                  <a:lnTo>
                    <a:pt x="4571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1" name="object 111"/>
            <p:cNvSpPr/>
            <p:nvPr/>
          </p:nvSpPr>
          <p:spPr>
            <a:xfrm>
              <a:off x="6561861" y="500543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2" name="object 112"/>
            <p:cNvSpPr/>
            <p:nvPr/>
          </p:nvSpPr>
          <p:spPr>
            <a:xfrm>
              <a:off x="6561861" y="502066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3" name="object 113"/>
            <p:cNvSpPr/>
            <p:nvPr/>
          </p:nvSpPr>
          <p:spPr>
            <a:xfrm>
              <a:off x="6561861" y="503588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4" name="object 114"/>
            <p:cNvSpPr/>
            <p:nvPr/>
          </p:nvSpPr>
          <p:spPr>
            <a:xfrm>
              <a:off x="6561861" y="505110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5" name="object 115"/>
            <p:cNvSpPr/>
            <p:nvPr/>
          </p:nvSpPr>
          <p:spPr>
            <a:xfrm>
              <a:off x="6561861" y="506633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6" name="object 116"/>
            <p:cNvSpPr/>
            <p:nvPr/>
          </p:nvSpPr>
          <p:spPr>
            <a:xfrm>
              <a:off x="6561861" y="508154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7" name="object 117"/>
            <p:cNvSpPr/>
            <p:nvPr/>
          </p:nvSpPr>
          <p:spPr>
            <a:xfrm>
              <a:off x="6561861" y="509677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8" name="object 118"/>
            <p:cNvSpPr/>
            <p:nvPr/>
          </p:nvSpPr>
          <p:spPr>
            <a:xfrm>
              <a:off x="6561861" y="511200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1"/>
                  </a:moveTo>
                  <a:lnTo>
                    <a:pt x="2285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9" name="object 119"/>
            <p:cNvSpPr/>
            <p:nvPr/>
          </p:nvSpPr>
          <p:spPr>
            <a:xfrm>
              <a:off x="6561861" y="512721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7"/>
                  </a:moveTo>
                  <a:lnTo>
                    <a:pt x="2285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0" name="object 120"/>
            <p:cNvSpPr/>
            <p:nvPr/>
          </p:nvSpPr>
          <p:spPr>
            <a:xfrm>
              <a:off x="6561861" y="514244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5" y="3048"/>
                  </a:moveTo>
                  <a:lnTo>
                    <a:pt x="2285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1" name="object 121"/>
            <p:cNvSpPr/>
            <p:nvPr/>
          </p:nvSpPr>
          <p:spPr>
            <a:xfrm>
              <a:off x="977887" y="451829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2" name="object 122"/>
            <p:cNvSpPr/>
            <p:nvPr/>
          </p:nvSpPr>
          <p:spPr>
            <a:xfrm>
              <a:off x="975601" y="453655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3" name="object 123"/>
            <p:cNvSpPr/>
            <p:nvPr/>
          </p:nvSpPr>
          <p:spPr>
            <a:xfrm>
              <a:off x="977887" y="456396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4" name="object 124"/>
            <p:cNvSpPr/>
            <p:nvPr/>
          </p:nvSpPr>
          <p:spPr>
            <a:xfrm>
              <a:off x="977887" y="457918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5" name="object 125"/>
            <p:cNvSpPr/>
            <p:nvPr/>
          </p:nvSpPr>
          <p:spPr>
            <a:xfrm>
              <a:off x="977887" y="459440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6" name="object 126"/>
            <p:cNvSpPr/>
            <p:nvPr/>
          </p:nvSpPr>
          <p:spPr>
            <a:xfrm>
              <a:off x="977887" y="460963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7" name="object 127"/>
            <p:cNvSpPr/>
            <p:nvPr/>
          </p:nvSpPr>
          <p:spPr>
            <a:xfrm>
              <a:off x="977887" y="462485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8" name="object 128"/>
            <p:cNvSpPr/>
            <p:nvPr/>
          </p:nvSpPr>
          <p:spPr>
            <a:xfrm>
              <a:off x="977887" y="4640072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9" name="object 129"/>
            <p:cNvSpPr/>
            <p:nvPr/>
          </p:nvSpPr>
          <p:spPr>
            <a:xfrm>
              <a:off x="977887" y="465529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0" name="object 130"/>
            <p:cNvSpPr/>
            <p:nvPr/>
          </p:nvSpPr>
          <p:spPr>
            <a:xfrm>
              <a:off x="977887" y="467052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1" name="object 131"/>
            <p:cNvSpPr/>
            <p:nvPr/>
          </p:nvSpPr>
          <p:spPr>
            <a:xfrm>
              <a:off x="977887" y="4685741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2" name="object 132"/>
            <p:cNvSpPr/>
            <p:nvPr/>
          </p:nvSpPr>
          <p:spPr>
            <a:xfrm>
              <a:off x="977887" y="470096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3" name="object 133"/>
            <p:cNvSpPr/>
            <p:nvPr/>
          </p:nvSpPr>
          <p:spPr>
            <a:xfrm>
              <a:off x="977887" y="471619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4" name="object 134"/>
            <p:cNvSpPr/>
            <p:nvPr/>
          </p:nvSpPr>
          <p:spPr>
            <a:xfrm>
              <a:off x="977887" y="473141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5" name="object 135"/>
            <p:cNvSpPr/>
            <p:nvPr/>
          </p:nvSpPr>
          <p:spPr>
            <a:xfrm>
              <a:off x="977887" y="474663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6" name="object 136"/>
            <p:cNvSpPr/>
            <p:nvPr/>
          </p:nvSpPr>
          <p:spPr>
            <a:xfrm>
              <a:off x="977887" y="476186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7" name="object 137"/>
            <p:cNvSpPr/>
            <p:nvPr/>
          </p:nvSpPr>
          <p:spPr>
            <a:xfrm>
              <a:off x="977887" y="477707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8" name="object 138"/>
            <p:cNvSpPr/>
            <p:nvPr/>
          </p:nvSpPr>
          <p:spPr>
            <a:xfrm>
              <a:off x="977887" y="479230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9" name="object 139"/>
            <p:cNvSpPr/>
            <p:nvPr/>
          </p:nvSpPr>
          <p:spPr>
            <a:xfrm>
              <a:off x="975601" y="481057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0" name="object 140"/>
            <p:cNvSpPr/>
            <p:nvPr/>
          </p:nvSpPr>
          <p:spPr>
            <a:xfrm>
              <a:off x="977887" y="483797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1" name="object 141"/>
            <p:cNvSpPr/>
            <p:nvPr/>
          </p:nvSpPr>
          <p:spPr>
            <a:xfrm>
              <a:off x="975601" y="4856245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2" name="object 142"/>
            <p:cNvSpPr/>
            <p:nvPr/>
          </p:nvSpPr>
          <p:spPr>
            <a:xfrm>
              <a:off x="977887" y="488364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8"/>
                  </a:moveTo>
                  <a:lnTo>
                    <a:pt x="2286" y="3048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3" name="object 143"/>
            <p:cNvSpPr/>
            <p:nvPr/>
          </p:nvSpPr>
          <p:spPr>
            <a:xfrm>
              <a:off x="975601" y="4901914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4" name="object 144"/>
            <p:cNvSpPr/>
            <p:nvPr/>
          </p:nvSpPr>
          <p:spPr>
            <a:xfrm>
              <a:off x="975601" y="4932362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5" name="object 145"/>
            <p:cNvSpPr/>
            <p:nvPr/>
          </p:nvSpPr>
          <p:spPr>
            <a:xfrm>
              <a:off x="977887" y="495976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6" name="object 146"/>
            <p:cNvSpPr/>
            <p:nvPr/>
          </p:nvSpPr>
          <p:spPr>
            <a:xfrm>
              <a:off x="975601" y="4978031"/>
              <a:ext cx="5080" cy="15240"/>
            </a:xfrm>
            <a:custGeom>
              <a:avLst/>
              <a:gdLst/>
              <a:ahLst/>
              <a:cxnLst/>
              <a:rect l="l" t="t" r="r" b="b"/>
              <a:pathLst>
                <a:path w="5080" h="15239">
                  <a:moveTo>
                    <a:pt x="0" y="0"/>
                  </a:moveTo>
                  <a:lnTo>
                    <a:pt x="4572" y="0"/>
                  </a:lnTo>
                </a:path>
                <a:path w="5080" h="15239">
                  <a:moveTo>
                    <a:pt x="0" y="15227"/>
                  </a:moveTo>
                  <a:lnTo>
                    <a:pt x="4572" y="15227"/>
                  </a:lnTo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7" name="object 147"/>
            <p:cNvSpPr/>
            <p:nvPr/>
          </p:nvSpPr>
          <p:spPr>
            <a:xfrm>
              <a:off x="977887" y="500543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8" name="object 148"/>
            <p:cNvSpPr/>
            <p:nvPr/>
          </p:nvSpPr>
          <p:spPr>
            <a:xfrm>
              <a:off x="977887" y="5020665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9" name="object 149"/>
            <p:cNvSpPr/>
            <p:nvPr/>
          </p:nvSpPr>
          <p:spPr>
            <a:xfrm>
              <a:off x="977887" y="5035880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0" name="object 150"/>
            <p:cNvSpPr/>
            <p:nvPr/>
          </p:nvSpPr>
          <p:spPr>
            <a:xfrm>
              <a:off x="977887" y="5051107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1" name="object 151"/>
            <p:cNvSpPr/>
            <p:nvPr/>
          </p:nvSpPr>
          <p:spPr>
            <a:xfrm>
              <a:off x="977887" y="506633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2" name="object 152"/>
            <p:cNvSpPr/>
            <p:nvPr/>
          </p:nvSpPr>
          <p:spPr>
            <a:xfrm>
              <a:off x="977887" y="5081549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3" name="object 153"/>
            <p:cNvSpPr/>
            <p:nvPr/>
          </p:nvSpPr>
          <p:spPr>
            <a:xfrm>
              <a:off x="977887" y="5096776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4" name="object 154"/>
            <p:cNvSpPr/>
            <p:nvPr/>
          </p:nvSpPr>
          <p:spPr>
            <a:xfrm>
              <a:off x="977887" y="5112004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1"/>
                  </a:moveTo>
                  <a:lnTo>
                    <a:pt x="2286" y="3041"/>
                  </a:lnTo>
                </a:path>
              </a:pathLst>
            </a:custGeom>
            <a:ln w="608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5" name="object 155"/>
            <p:cNvSpPr/>
            <p:nvPr/>
          </p:nvSpPr>
          <p:spPr>
            <a:xfrm>
              <a:off x="977887" y="5127218"/>
              <a:ext cx="0" cy="6350"/>
            </a:xfrm>
            <a:custGeom>
              <a:avLst/>
              <a:gdLst/>
              <a:ahLst/>
              <a:cxnLst/>
              <a:rect l="l" t="t" r="r" b="b"/>
              <a:pathLst>
                <a:path h="6350">
                  <a:moveTo>
                    <a:pt x="-2286" y="3047"/>
                  </a:moveTo>
                  <a:lnTo>
                    <a:pt x="2286" y="3047"/>
                  </a:lnTo>
                </a:path>
              </a:pathLst>
            </a:custGeom>
            <a:ln w="609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6" name="object 156"/>
            <p:cNvSpPr/>
            <p:nvPr/>
          </p:nvSpPr>
          <p:spPr>
            <a:xfrm>
              <a:off x="976363" y="4518291"/>
              <a:ext cx="5581015" cy="0"/>
            </a:xfrm>
            <a:custGeom>
              <a:avLst/>
              <a:gdLst/>
              <a:ahLst/>
              <a:cxnLst/>
              <a:rect l="l" t="t" r="r" b="b"/>
              <a:pathLst>
                <a:path w="5581015">
                  <a:moveTo>
                    <a:pt x="0" y="0"/>
                  </a:moveTo>
                  <a:lnTo>
                    <a:pt x="6083" y="0"/>
                  </a:lnTo>
                </a:path>
                <a:path w="5581015">
                  <a:moveTo>
                    <a:pt x="15227" y="0"/>
                  </a:moveTo>
                  <a:lnTo>
                    <a:pt x="21323" y="0"/>
                  </a:lnTo>
                </a:path>
                <a:path w="5581015">
                  <a:moveTo>
                    <a:pt x="30454" y="0"/>
                  </a:moveTo>
                  <a:lnTo>
                    <a:pt x="36550" y="0"/>
                  </a:lnTo>
                </a:path>
                <a:path w="5581015">
                  <a:moveTo>
                    <a:pt x="45694" y="0"/>
                  </a:moveTo>
                  <a:lnTo>
                    <a:pt x="51777" y="0"/>
                  </a:lnTo>
                </a:path>
                <a:path w="5581015">
                  <a:moveTo>
                    <a:pt x="60921" y="0"/>
                  </a:moveTo>
                  <a:lnTo>
                    <a:pt x="67017" y="0"/>
                  </a:lnTo>
                </a:path>
                <a:path w="5581015">
                  <a:moveTo>
                    <a:pt x="76149" y="0"/>
                  </a:moveTo>
                  <a:lnTo>
                    <a:pt x="82245" y="0"/>
                  </a:lnTo>
                </a:path>
                <a:path w="5581015">
                  <a:moveTo>
                    <a:pt x="91389" y="0"/>
                  </a:moveTo>
                  <a:lnTo>
                    <a:pt x="97485" y="0"/>
                  </a:lnTo>
                </a:path>
                <a:path w="5581015">
                  <a:moveTo>
                    <a:pt x="106616" y="0"/>
                  </a:moveTo>
                  <a:lnTo>
                    <a:pt x="112712" y="0"/>
                  </a:lnTo>
                </a:path>
                <a:path w="5581015">
                  <a:moveTo>
                    <a:pt x="121843" y="0"/>
                  </a:moveTo>
                  <a:lnTo>
                    <a:pt x="127939" y="0"/>
                  </a:lnTo>
                </a:path>
                <a:path w="5581015">
                  <a:moveTo>
                    <a:pt x="137083" y="0"/>
                  </a:moveTo>
                  <a:lnTo>
                    <a:pt x="143179" y="0"/>
                  </a:lnTo>
                </a:path>
                <a:path w="5581015">
                  <a:moveTo>
                    <a:pt x="152311" y="0"/>
                  </a:moveTo>
                  <a:lnTo>
                    <a:pt x="158407" y="0"/>
                  </a:lnTo>
                </a:path>
                <a:path w="5581015">
                  <a:moveTo>
                    <a:pt x="167551" y="0"/>
                  </a:moveTo>
                  <a:lnTo>
                    <a:pt x="173634" y="0"/>
                  </a:lnTo>
                </a:path>
                <a:path w="5581015">
                  <a:moveTo>
                    <a:pt x="182778" y="0"/>
                  </a:moveTo>
                  <a:lnTo>
                    <a:pt x="188874" y="0"/>
                  </a:lnTo>
                </a:path>
                <a:path w="5581015">
                  <a:moveTo>
                    <a:pt x="198005" y="0"/>
                  </a:moveTo>
                  <a:lnTo>
                    <a:pt x="204101" y="0"/>
                  </a:lnTo>
                </a:path>
                <a:path w="5581015">
                  <a:moveTo>
                    <a:pt x="213245" y="0"/>
                  </a:moveTo>
                  <a:lnTo>
                    <a:pt x="219328" y="0"/>
                  </a:lnTo>
                </a:path>
                <a:path w="5581015">
                  <a:moveTo>
                    <a:pt x="228472" y="0"/>
                  </a:moveTo>
                  <a:lnTo>
                    <a:pt x="234569" y="0"/>
                  </a:lnTo>
                </a:path>
                <a:path w="5581015">
                  <a:moveTo>
                    <a:pt x="243700" y="0"/>
                  </a:moveTo>
                  <a:lnTo>
                    <a:pt x="249796" y="0"/>
                  </a:lnTo>
                </a:path>
                <a:path w="5581015">
                  <a:moveTo>
                    <a:pt x="258940" y="0"/>
                  </a:moveTo>
                  <a:lnTo>
                    <a:pt x="265023" y="0"/>
                  </a:lnTo>
                </a:path>
                <a:path w="5581015">
                  <a:moveTo>
                    <a:pt x="274167" y="0"/>
                  </a:moveTo>
                  <a:lnTo>
                    <a:pt x="280263" y="0"/>
                  </a:lnTo>
                </a:path>
                <a:path w="5581015">
                  <a:moveTo>
                    <a:pt x="289394" y="0"/>
                  </a:moveTo>
                  <a:lnTo>
                    <a:pt x="295490" y="0"/>
                  </a:lnTo>
                </a:path>
                <a:path w="5581015">
                  <a:moveTo>
                    <a:pt x="304634" y="0"/>
                  </a:moveTo>
                  <a:lnTo>
                    <a:pt x="310718" y="0"/>
                  </a:lnTo>
                </a:path>
                <a:path w="5581015">
                  <a:moveTo>
                    <a:pt x="319862" y="0"/>
                  </a:moveTo>
                  <a:lnTo>
                    <a:pt x="325958" y="0"/>
                  </a:lnTo>
                </a:path>
                <a:path w="5581015">
                  <a:moveTo>
                    <a:pt x="335089" y="0"/>
                  </a:moveTo>
                  <a:lnTo>
                    <a:pt x="341185" y="0"/>
                  </a:lnTo>
                </a:path>
                <a:path w="5581015">
                  <a:moveTo>
                    <a:pt x="350329" y="0"/>
                  </a:moveTo>
                  <a:lnTo>
                    <a:pt x="356425" y="0"/>
                  </a:lnTo>
                </a:path>
                <a:path w="5581015">
                  <a:moveTo>
                    <a:pt x="365556" y="0"/>
                  </a:moveTo>
                  <a:lnTo>
                    <a:pt x="371652" y="0"/>
                  </a:lnTo>
                </a:path>
                <a:path w="5581015">
                  <a:moveTo>
                    <a:pt x="380796" y="0"/>
                  </a:moveTo>
                  <a:lnTo>
                    <a:pt x="386880" y="0"/>
                  </a:lnTo>
                </a:path>
                <a:path w="5581015">
                  <a:moveTo>
                    <a:pt x="396024" y="0"/>
                  </a:moveTo>
                  <a:lnTo>
                    <a:pt x="402120" y="0"/>
                  </a:lnTo>
                </a:path>
                <a:path w="5581015">
                  <a:moveTo>
                    <a:pt x="411251" y="0"/>
                  </a:moveTo>
                  <a:lnTo>
                    <a:pt x="417347" y="0"/>
                  </a:lnTo>
                </a:path>
                <a:path w="5581015">
                  <a:moveTo>
                    <a:pt x="426491" y="0"/>
                  </a:moveTo>
                  <a:lnTo>
                    <a:pt x="432574" y="0"/>
                  </a:lnTo>
                </a:path>
                <a:path w="5581015">
                  <a:moveTo>
                    <a:pt x="441718" y="0"/>
                  </a:moveTo>
                  <a:lnTo>
                    <a:pt x="447814" y="0"/>
                  </a:lnTo>
                </a:path>
                <a:path w="5581015">
                  <a:moveTo>
                    <a:pt x="456945" y="0"/>
                  </a:moveTo>
                  <a:lnTo>
                    <a:pt x="463041" y="0"/>
                  </a:lnTo>
                </a:path>
                <a:path w="5581015">
                  <a:moveTo>
                    <a:pt x="472185" y="0"/>
                  </a:moveTo>
                  <a:lnTo>
                    <a:pt x="478269" y="0"/>
                  </a:lnTo>
                </a:path>
                <a:path w="5581015">
                  <a:moveTo>
                    <a:pt x="487413" y="0"/>
                  </a:moveTo>
                  <a:lnTo>
                    <a:pt x="493509" y="0"/>
                  </a:lnTo>
                </a:path>
                <a:path w="5581015">
                  <a:moveTo>
                    <a:pt x="502640" y="0"/>
                  </a:moveTo>
                  <a:lnTo>
                    <a:pt x="508736" y="0"/>
                  </a:lnTo>
                </a:path>
                <a:path w="5581015">
                  <a:moveTo>
                    <a:pt x="517880" y="0"/>
                  </a:moveTo>
                  <a:lnTo>
                    <a:pt x="523963" y="0"/>
                  </a:lnTo>
                </a:path>
                <a:path w="5581015">
                  <a:moveTo>
                    <a:pt x="533107" y="0"/>
                  </a:moveTo>
                  <a:lnTo>
                    <a:pt x="539203" y="0"/>
                  </a:lnTo>
                </a:path>
                <a:path w="5581015">
                  <a:moveTo>
                    <a:pt x="548335" y="0"/>
                  </a:moveTo>
                  <a:lnTo>
                    <a:pt x="554431" y="0"/>
                  </a:lnTo>
                </a:path>
                <a:path w="5581015">
                  <a:moveTo>
                    <a:pt x="563575" y="0"/>
                  </a:moveTo>
                  <a:lnTo>
                    <a:pt x="569671" y="0"/>
                  </a:lnTo>
                </a:path>
                <a:path w="5581015">
                  <a:moveTo>
                    <a:pt x="578802" y="0"/>
                  </a:moveTo>
                  <a:lnTo>
                    <a:pt x="584898" y="0"/>
                  </a:lnTo>
                </a:path>
                <a:path w="5581015">
                  <a:moveTo>
                    <a:pt x="594029" y="0"/>
                  </a:moveTo>
                  <a:lnTo>
                    <a:pt x="600125" y="0"/>
                  </a:lnTo>
                </a:path>
                <a:path w="5581015">
                  <a:moveTo>
                    <a:pt x="609269" y="0"/>
                  </a:moveTo>
                  <a:lnTo>
                    <a:pt x="615365" y="0"/>
                  </a:lnTo>
                </a:path>
                <a:path w="5581015">
                  <a:moveTo>
                    <a:pt x="624497" y="0"/>
                  </a:moveTo>
                  <a:lnTo>
                    <a:pt x="630593" y="0"/>
                  </a:lnTo>
                </a:path>
                <a:path w="5581015">
                  <a:moveTo>
                    <a:pt x="639737" y="0"/>
                  </a:moveTo>
                  <a:lnTo>
                    <a:pt x="645820" y="0"/>
                  </a:lnTo>
                </a:path>
                <a:path w="5581015">
                  <a:moveTo>
                    <a:pt x="654964" y="0"/>
                  </a:moveTo>
                  <a:lnTo>
                    <a:pt x="661060" y="0"/>
                  </a:lnTo>
                </a:path>
                <a:path w="5581015">
                  <a:moveTo>
                    <a:pt x="670191" y="0"/>
                  </a:moveTo>
                  <a:lnTo>
                    <a:pt x="676287" y="0"/>
                  </a:lnTo>
                </a:path>
                <a:path w="5581015">
                  <a:moveTo>
                    <a:pt x="685431" y="0"/>
                  </a:moveTo>
                  <a:lnTo>
                    <a:pt x="691515" y="0"/>
                  </a:lnTo>
                </a:path>
                <a:path w="5581015">
                  <a:moveTo>
                    <a:pt x="700659" y="0"/>
                  </a:moveTo>
                  <a:lnTo>
                    <a:pt x="706754" y="0"/>
                  </a:lnTo>
                </a:path>
                <a:path w="5581015">
                  <a:moveTo>
                    <a:pt x="715886" y="0"/>
                  </a:moveTo>
                  <a:lnTo>
                    <a:pt x="721982" y="0"/>
                  </a:lnTo>
                </a:path>
                <a:path w="5581015">
                  <a:moveTo>
                    <a:pt x="731126" y="0"/>
                  </a:moveTo>
                  <a:lnTo>
                    <a:pt x="737209" y="0"/>
                  </a:lnTo>
                </a:path>
                <a:path w="5581015">
                  <a:moveTo>
                    <a:pt x="746353" y="0"/>
                  </a:moveTo>
                  <a:lnTo>
                    <a:pt x="752449" y="0"/>
                  </a:lnTo>
                </a:path>
                <a:path w="5581015">
                  <a:moveTo>
                    <a:pt x="761580" y="0"/>
                  </a:moveTo>
                  <a:lnTo>
                    <a:pt x="767676" y="0"/>
                  </a:lnTo>
                </a:path>
                <a:path w="5581015">
                  <a:moveTo>
                    <a:pt x="776820" y="0"/>
                  </a:moveTo>
                  <a:lnTo>
                    <a:pt x="782904" y="0"/>
                  </a:lnTo>
                </a:path>
                <a:path w="5581015">
                  <a:moveTo>
                    <a:pt x="792048" y="0"/>
                  </a:moveTo>
                  <a:lnTo>
                    <a:pt x="798144" y="0"/>
                  </a:lnTo>
                </a:path>
                <a:path w="5581015">
                  <a:moveTo>
                    <a:pt x="807275" y="0"/>
                  </a:moveTo>
                  <a:lnTo>
                    <a:pt x="813371" y="0"/>
                  </a:lnTo>
                </a:path>
                <a:path w="5581015">
                  <a:moveTo>
                    <a:pt x="822515" y="0"/>
                  </a:moveTo>
                  <a:lnTo>
                    <a:pt x="828611" y="0"/>
                  </a:lnTo>
                </a:path>
                <a:path w="5581015">
                  <a:moveTo>
                    <a:pt x="837742" y="0"/>
                  </a:moveTo>
                  <a:lnTo>
                    <a:pt x="843838" y="0"/>
                  </a:lnTo>
                </a:path>
                <a:path w="5581015">
                  <a:moveTo>
                    <a:pt x="852982" y="0"/>
                  </a:moveTo>
                  <a:lnTo>
                    <a:pt x="859066" y="0"/>
                  </a:lnTo>
                </a:path>
                <a:path w="5581015">
                  <a:moveTo>
                    <a:pt x="868210" y="0"/>
                  </a:moveTo>
                  <a:lnTo>
                    <a:pt x="874306" y="0"/>
                  </a:lnTo>
                </a:path>
                <a:path w="5581015">
                  <a:moveTo>
                    <a:pt x="883437" y="0"/>
                  </a:moveTo>
                  <a:lnTo>
                    <a:pt x="889533" y="0"/>
                  </a:lnTo>
                </a:path>
                <a:path w="5581015">
                  <a:moveTo>
                    <a:pt x="898677" y="0"/>
                  </a:moveTo>
                  <a:lnTo>
                    <a:pt x="904760" y="0"/>
                  </a:lnTo>
                </a:path>
                <a:path w="5581015">
                  <a:moveTo>
                    <a:pt x="913904" y="0"/>
                  </a:moveTo>
                  <a:lnTo>
                    <a:pt x="920000" y="0"/>
                  </a:lnTo>
                </a:path>
                <a:path w="5581015">
                  <a:moveTo>
                    <a:pt x="929131" y="0"/>
                  </a:moveTo>
                  <a:lnTo>
                    <a:pt x="935228" y="0"/>
                  </a:lnTo>
                </a:path>
                <a:path w="5581015">
                  <a:moveTo>
                    <a:pt x="944372" y="0"/>
                  </a:moveTo>
                  <a:lnTo>
                    <a:pt x="950455" y="0"/>
                  </a:lnTo>
                </a:path>
                <a:path w="5581015">
                  <a:moveTo>
                    <a:pt x="959599" y="0"/>
                  </a:moveTo>
                  <a:lnTo>
                    <a:pt x="965695" y="0"/>
                  </a:lnTo>
                </a:path>
                <a:path w="5581015">
                  <a:moveTo>
                    <a:pt x="974826" y="0"/>
                  </a:moveTo>
                  <a:lnTo>
                    <a:pt x="980922" y="0"/>
                  </a:lnTo>
                </a:path>
                <a:path w="5581015">
                  <a:moveTo>
                    <a:pt x="990066" y="0"/>
                  </a:moveTo>
                  <a:lnTo>
                    <a:pt x="996149" y="0"/>
                  </a:lnTo>
                </a:path>
                <a:path w="5581015">
                  <a:moveTo>
                    <a:pt x="1005293" y="0"/>
                  </a:moveTo>
                  <a:lnTo>
                    <a:pt x="1011389" y="0"/>
                  </a:lnTo>
                </a:path>
                <a:path w="5581015">
                  <a:moveTo>
                    <a:pt x="1020521" y="0"/>
                  </a:moveTo>
                  <a:lnTo>
                    <a:pt x="1026617" y="0"/>
                  </a:lnTo>
                </a:path>
                <a:path w="5581015">
                  <a:moveTo>
                    <a:pt x="1035761" y="0"/>
                  </a:moveTo>
                  <a:lnTo>
                    <a:pt x="1041857" y="0"/>
                  </a:lnTo>
                </a:path>
                <a:path w="5581015">
                  <a:moveTo>
                    <a:pt x="1050988" y="0"/>
                  </a:moveTo>
                  <a:lnTo>
                    <a:pt x="1057084" y="0"/>
                  </a:lnTo>
                </a:path>
                <a:path w="5581015">
                  <a:moveTo>
                    <a:pt x="1066215" y="0"/>
                  </a:moveTo>
                  <a:lnTo>
                    <a:pt x="1072311" y="0"/>
                  </a:lnTo>
                </a:path>
                <a:path w="5581015">
                  <a:moveTo>
                    <a:pt x="1081455" y="0"/>
                  </a:moveTo>
                  <a:lnTo>
                    <a:pt x="1087551" y="0"/>
                  </a:lnTo>
                </a:path>
                <a:path w="5581015">
                  <a:moveTo>
                    <a:pt x="1096683" y="0"/>
                  </a:moveTo>
                  <a:lnTo>
                    <a:pt x="1102779" y="0"/>
                  </a:lnTo>
                </a:path>
                <a:path w="5581015">
                  <a:moveTo>
                    <a:pt x="1111923" y="0"/>
                  </a:moveTo>
                  <a:lnTo>
                    <a:pt x="1118006" y="0"/>
                  </a:lnTo>
                </a:path>
                <a:path w="5581015">
                  <a:moveTo>
                    <a:pt x="1127150" y="0"/>
                  </a:moveTo>
                  <a:lnTo>
                    <a:pt x="1133246" y="0"/>
                  </a:lnTo>
                </a:path>
                <a:path w="5581015">
                  <a:moveTo>
                    <a:pt x="1142377" y="0"/>
                  </a:moveTo>
                  <a:lnTo>
                    <a:pt x="1148473" y="0"/>
                  </a:lnTo>
                </a:path>
                <a:path w="5581015">
                  <a:moveTo>
                    <a:pt x="1157617" y="0"/>
                  </a:moveTo>
                  <a:lnTo>
                    <a:pt x="1163700" y="0"/>
                  </a:lnTo>
                </a:path>
                <a:path w="5581015">
                  <a:moveTo>
                    <a:pt x="1172845" y="0"/>
                  </a:moveTo>
                  <a:lnTo>
                    <a:pt x="1178941" y="0"/>
                  </a:lnTo>
                </a:path>
                <a:path w="5581015">
                  <a:moveTo>
                    <a:pt x="1188072" y="0"/>
                  </a:moveTo>
                  <a:lnTo>
                    <a:pt x="1194168" y="0"/>
                  </a:lnTo>
                </a:path>
                <a:path w="5581015">
                  <a:moveTo>
                    <a:pt x="1203312" y="0"/>
                  </a:moveTo>
                  <a:lnTo>
                    <a:pt x="1209395" y="0"/>
                  </a:lnTo>
                </a:path>
                <a:path w="5581015">
                  <a:moveTo>
                    <a:pt x="1218539" y="0"/>
                  </a:moveTo>
                  <a:lnTo>
                    <a:pt x="1224635" y="0"/>
                  </a:lnTo>
                </a:path>
                <a:path w="5581015">
                  <a:moveTo>
                    <a:pt x="1233766" y="0"/>
                  </a:moveTo>
                  <a:lnTo>
                    <a:pt x="1239862" y="0"/>
                  </a:lnTo>
                </a:path>
                <a:path w="5581015">
                  <a:moveTo>
                    <a:pt x="1249006" y="0"/>
                  </a:moveTo>
                  <a:lnTo>
                    <a:pt x="1255102" y="0"/>
                  </a:lnTo>
                </a:path>
                <a:path w="5581015">
                  <a:moveTo>
                    <a:pt x="1264234" y="0"/>
                  </a:moveTo>
                  <a:lnTo>
                    <a:pt x="1270330" y="0"/>
                  </a:lnTo>
                </a:path>
                <a:path w="5581015">
                  <a:moveTo>
                    <a:pt x="1279461" y="0"/>
                  </a:moveTo>
                  <a:lnTo>
                    <a:pt x="1285557" y="0"/>
                  </a:lnTo>
                </a:path>
                <a:path w="5581015">
                  <a:moveTo>
                    <a:pt x="1294701" y="0"/>
                  </a:moveTo>
                  <a:lnTo>
                    <a:pt x="1300797" y="0"/>
                  </a:lnTo>
                </a:path>
                <a:path w="5581015">
                  <a:moveTo>
                    <a:pt x="1309928" y="0"/>
                  </a:moveTo>
                  <a:lnTo>
                    <a:pt x="1316024" y="0"/>
                  </a:lnTo>
                </a:path>
                <a:path w="5581015">
                  <a:moveTo>
                    <a:pt x="1325168" y="0"/>
                  </a:moveTo>
                  <a:lnTo>
                    <a:pt x="1331252" y="0"/>
                  </a:lnTo>
                </a:path>
                <a:path w="5581015">
                  <a:moveTo>
                    <a:pt x="1340396" y="0"/>
                  </a:moveTo>
                  <a:lnTo>
                    <a:pt x="1346492" y="0"/>
                  </a:lnTo>
                </a:path>
                <a:path w="5581015">
                  <a:moveTo>
                    <a:pt x="1355623" y="0"/>
                  </a:moveTo>
                  <a:lnTo>
                    <a:pt x="1361719" y="0"/>
                  </a:lnTo>
                </a:path>
                <a:path w="5581015">
                  <a:moveTo>
                    <a:pt x="1370863" y="0"/>
                  </a:moveTo>
                  <a:lnTo>
                    <a:pt x="1376946" y="0"/>
                  </a:lnTo>
                </a:path>
                <a:path w="5581015">
                  <a:moveTo>
                    <a:pt x="1386090" y="0"/>
                  </a:moveTo>
                  <a:lnTo>
                    <a:pt x="1392186" y="0"/>
                  </a:lnTo>
                </a:path>
                <a:path w="5581015">
                  <a:moveTo>
                    <a:pt x="1401317" y="0"/>
                  </a:moveTo>
                  <a:lnTo>
                    <a:pt x="1407414" y="0"/>
                  </a:lnTo>
                </a:path>
                <a:path w="5581015">
                  <a:moveTo>
                    <a:pt x="1416558" y="0"/>
                  </a:moveTo>
                  <a:lnTo>
                    <a:pt x="1422641" y="0"/>
                  </a:lnTo>
                </a:path>
                <a:path w="5581015">
                  <a:moveTo>
                    <a:pt x="1431785" y="0"/>
                  </a:moveTo>
                  <a:lnTo>
                    <a:pt x="1437881" y="0"/>
                  </a:lnTo>
                </a:path>
                <a:path w="5581015">
                  <a:moveTo>
                    <a:pt x="1447012" y="0"/>
                  </a:moveTo>
                  <a:lnTo>
                    <a:pt x="1453108" y="0"/>
                  </a:lnTo>
                </a:path>
                <a:path w="5581015">
                  <a:moveTo>
                    <a:pt x="1462252" y="0"/>
                  </a:moveTo>
                  <a:lnTo>
                    <a:pt x="1468335" y="0"/>
                  </a:lnTo>
                </a:path>
                <a:path w="5581015">
                  <a:moveTo>
                    <a:pt x="1477479" y="0"/>
                  </a:moveTo>
                  <a:lnTo>
                    <a:pt x="1483575" y="0"/>
                  </a:lnTo>
                </a:path>
                <a:path w="5581015">
                  <a:moveTo>
                    <a:pt x="1492707" y="0"/>
                  </a:moveTo>
                  <a:lnTo>
                    <a:pt x="1498803" y="0"/>
                  </a:lnTo>
                </a:path>
                <a:path w="5581015">
                  <a:moveTo>
                    <a:pt x="1507947" y="0"/>
                  </a:moveTo>
                  <a:lnTo>
                    <a:pt x="1514043" y="0"/>
                  </a:lnTo>
                </a:path>
                <a:path w="5581015">
                  <a:moveTo>
                    <a:pt x="1523174" y="0"/>
                  </a:moveTo>
                  <a:lnTo>
                    <a:pt x="1529270" y="0"/>
                  </a:lnTo>
                </a:path>
                <a:path w="5581015">
                  <a:moveTo>
                    <a:pt x="1538414" y="0"/>
                  </a:moveTo>
                  <a:lnTo>
                    <a:pt x="1544497" y="0"/>
                  </a:lnTo>
                </a:path>
                <a:path w="5581015">
                  <a:moveTo>
                    <a:pt x="1553641" y="0"/>
                  </a:moveTo>
                  <a:lnTo>
                    <a:pt x="1559737" y="0"/>
                  </a:lnTo>
                </a:path>
                <a:path w="5581015">
                  <a:moveTo>
                    <a:pt x="1568869" y="0"/>
                  </a:moveTo>
                  <a:lnTo>
                    <a:pt x="1574965" y="0"/>
                  </a:lnTo>
                </a:path>
                <a:path w="5581015">
                  <a:moveTo>
                    <a:pt x="1584109" y="0"/>
                  </a:moveTo>
                  <a:lnTo>
                    <a:pt x="1590192" y="0"/>
                  </a:lnTo>
                </a:path>
                <a:path w="5581015">
                  <a:moveTo>
                    <a:pt x="1599336" y="0"/>
                  </a:moveTo>
                  <a:lnTo>
                    <a:pt x="1605432" y="0"/>
                  </a:lnTo>
                </a:path>
                <a:path w="5581015">
                  <a:moveTo>
                    <a:pt x="1614563" y="0"/>
                  </a:moveTo>
                  <a:lnTo>
                    <a:pt x="1620659" y="0"/>
                  </a:lnTo>
                </a:path>
                <a:path w="5581015">
                  <a:moveTo>
                    <a:pt x="1629803" y="0"/>
                  </a:moveTo>
                  <a:lnTo>
                    <a:pt x="1635887" y="0"/>
                  </a:lnTo>
                </a:path>
                <a:path w="5581015">
                  <a:moveTo>
                    <a:pt x="1645030" y="0"/>
                  </a:moveTo>
                  <a:lnTo>
                    <a:pt x="1651127" y="0"/>
                  </a:lnTo>
                </a:path>
                <a:path w="5581015">
                  <a:moveTo>
                    <a:pt x="1660258" y="0"/>
                  </a:moveTo>
                  <a:lnTo>
                    <a:pt x="1666354" y="0"/>
                  </a:lnTo>
                </a:path>
                <a:path w="5581015">
                  <a:moveTo>
                    <a:pt x="1675498" y="0"/>
                  </a:moveTo>
                  <a:lnTo>
                    <a:pt x="1681581" y="0"/>
                  </a:lnTo>
                </a:path>
                <a:path w="5581015">
                  <a:moveTo>
                    <a:pt x="1690725" y="0"/>
                  </a:moveTo>
                  <a:lnTo>
                    <a:pt x="1696821" y="0"/>
                  </a:lnTo>
                </a:path>
                <a:path w="5581015">
                  <a:moveTo>
                    <a:pt x="1705952" y="0"/>
                  </a:moveTo>
                  <a:lnTo>
                    <a:pt x="1712048" y="0"/>
                  </a:lnTo>
                </a:path>
                <a:path w="5581015">
                  <a:moveTo>
                    <a:pt x="1721192" y="0"/>
                  </a:moveTo>
                  <a:lnTo>
                    <a:pt x="1727288" y="0"/>
                  </a:lnTo>
                </a:path>
                <a:path w="5581015">
                  <a:moveTo>
                    <a:pt x="1736420" y="0"/>
                  </a:moveTo>
                  <a:lnTo>
                    <a:pt x="1742516" y="0"/>
                  </a:lnTo>
                </a:path>
                <a:path w="5581015">
                  <a:moveTo>
                    <a:pt x="1751647" y="0"/>
                  </a:moveTo>
                  <a:lnTo>
                    <a:pt x="1757743" y="0"/>
                  </a:lnTo>
                </a:path>
                <a:path w="5581015">
                  <a:moveTo>
                    <a:pt x="1766887" y="0"/>
                  </a:moveTo>
                  <a:lnTo>
                    <a:pt x="1772983" y="0"/>
                  </a:lnTo>
                </a:path>
                <a:path w="5581015">
                  <a:moveTo>
                    <a:pt x="1782114" y="0"/>
                  </a:moveTo>
                  <a:lnTo>
                    <a:pt x="1788210" y="0"/>
                  </a:lnTo>
                </a:path>
                <a:path w="5581015">
                  <a:moveTo>
                    <a:pt x="1797354" y="0"/>
                  </a:moveTo>
                  <a:lnTo>
                    <a:pt x="1803438" y="0"/>
                  </a:lnTo>
                </a:path>
                <a:path w="5581015">
                  <a:moveTo>
                    <a:pt x="1812582" y="0"/>
                  </a:moveTo>
                  <a:lnTo>
                    <a:pt x="1818678" y="0"/>
                  </a:lnTo>
                </a:path>
                <a:path w="5581015">
                  <a:moveTo>
                    <a:pt x="1827809" y="0"/>
                  </a:moveTo>
                  <a:lnTo>
                    <a:pt x="1833905" y="0"/>
                  </a:lnTo>
                </a:path>
                <a:path w="5581015">
                  <a:moveTo>
                    <a:pt x="1843049" y="0"/>
                  </a:moveTo>
                  <a:lnTo>
                    <a:pt x="1849132" y="0"/>
                  </a:lnTo>
                </a:path>
                <a:path w="5581015">
                  <a:moveTo>
                    <a:pt x="1858276" y="0"/>
                  </a:moveTo>
                  <a:lnTo>
                    <a:pt x="1864372" y="0"/>
                  </a:lnTo>
                </a:path>
                <a:path w="5581015">
                  <a:moveTo>
                    <a:pt x="1873503" y="0"/>
                  </a:moveTo>
                  <a:lnTo>
                    <a:pt x="1879600" y="0"/>
                  </a:lnTo>
                </a:path>
                <a:path w="5581015">
                  <a:moveTo>
                    <a:pt x="1888743" y="0"/>
                  </a:moveTo>
                  <a:lnTo>
                    <a:pt x="1894827" y="0"/>
                  </a:lnTo>
                </a:path>
                <a:path w="5581015">
                  <a:moveTo>
                    <a:pt x="1903971" y="0"/>
                  </a:moveTo>
                  <a:lnTo>
                    <a:pt x="1910067" y="0"/>
                  </a:lnTo>
                </a:path>
                <a:path w="5581015">
                  <a:moveTo>
                    <a:pt x="1919198" y="0"/>
                  </a:moveTo>
                  <a:lnTo>
                    <a:pt x="1925294" y="0"/>
                  </a:lnTo>
                </a:path>
                <a:path w="5581015">
                  <a:moveTo>
                    <a:pt x="1934438" y="0"/>
                  </a:moveTo>
                  <a:lnTo>
                    <a:pt x="1940521" y="0"/>
                  </a:lnTo>
                </a:path>
                <a:path w="5581015">
                  <a:moveTo>
                    <a:pt x="1949665" y="0"/>
                  </a:moveTo>
                  <a:lnTo>
                    <a:pt x="1955761" y="0"/>
                  </a:lnTo>
                </a:path>
                <a:path w="5581015">
                  <a:moveTo>
                    <a:pt x="1964893" y="0"/>
                  </a:moveTo>
                  <a:lnTo>
                    <a:pt x="1970989" y="0"/>
                  </a:lnTo>
                </a:path>
                <a:path w="5581015">
                  <a:moveTo>
                    <a:pt x="1980133" y="0"/>
                  </a:moveTo>
                  <a:lnTo>
                    <a:pt x="1986229" y="0"/>
                  </a:lnTo>
                </a:path>
                <a:path w="5581015">
                  <a:moveTo>
                    <a:pt x="1995360" y="0"/>
                  </a:moveTo>
                  <a:lnTo>
                    <a:pt x="2001456" y="0"/>
                  </a:lnTo>
                </a:path>
                <a:path w="5581015">
                  <a:moveTo>
                    <a:pt x="2010600" y="0"/>
                  </a:moveTo>
                  <a:lnTo>
                    <a:pt x="2016683" y="0"/>
                  </a:lnTo>
                </a:path>
                <a:path w="5581015">
                  <a:moveTo>
                    <a:pt x="2025827" y="0"/>
                  </a:moveTo>
                  <a:lnTo>
                    <a:pt x="2031923" y="0"/>
                  </a:lnTo>
                </a:path>
                <a:path w="5581015">
                  <a:moveTo>
                    <a:pt x="2041055" y="0"/>
                  </a:moveTo>
                  <a:lnTo>
                    <a:pt x="2047151" y="0"/>
                  </a:lnTo>
                </a:path>
                <a:path w="5581015">
                  <a:moveTo>
                    <a:pt x="2056295" y="0"/>
                  </a:moveTo>
                  <a:lnTo>
                    <a:pt x="2062378" y="0"/>
                  </a:lnTo>
                </a:path>
                <a:path w="5581015">
                  <a:moveTo>
                    <a:pt x="2071522" y="0"/>
                  </a:moveTo>
                  <a:lnTo>
                    <a:pt x="2077618" y="0"/>
                  </a:lnTo>
                </a:path>
                <a:path w="5581015">
                  <a:moveTo>
                    <a:pt x="2086749" y="0"/>
                  </a:moveTo>
                  <a:lnTo>
                    <a:pt x="2092845" y="0"/>
                  </a:lnTo>
                </a:path>
                <a:path w="5581015">
                  <a:moveTo>
                    <a:pt x="2101989" y="0"/>
                  </a:moveTo>
                  <a:lnTo>
                    <a:pt x="2108073" y="0"/>
                  </a:lnTo>
                </a:path>
                <a:path w="5581015">
                  <a:moveTo>
                    <a:pt x="2117216" y="0"/>
                  </a:moveTo>
                  <a:lnTo>
                    <a:pt x="2123313" y="0"/>
                  </a:lnTo>
                </a:path>
                <a:path w="5581015">
                  <a:moveTo>
                    <a:pt x="2132444" y="0"/>
                  </a:moveTo>
                  <a:lnTo>
                    <a:pt x="2138540" y="0"/>
                  </a:lnTo>
                </a:path>
                <a:path w="5581015">
                  <a:moveTo>
                    <a:pt x="2147684" y="0"/>
                  </a:moveTo>
                  <a:lnTo>
                    <a:pt x="2153767" y="0"/>
                  </a:lnTo>
                </a:path>
                <a:path w="5581015">
                  <a:moveTo>
                    <a:pt x="2162911" y="0"/>
                  </a:moveTo>
                  <a:lnTo>
                    <a:pt x="2169007" y="0"/>
                  </a:lnTo>
                </a:path>
                <a:path w="5581015">
                  <a:moveTo>
                    <a:pt x="2178138" y="0"/>
                  </a:moveTo>
                  <a:lnTo>
                    <a:pt x="2184234" y="0"/>
                  </a:lnTo>
                </a:path>
                <a:path w="5581015">
                  <a:moveTo>
                    <a:pt x="2193378" y="0"/>
                  </a:moveTo>
                  <a:lnTo>
                    <a:pt x="2199474" y="0"/>
                  </a:lnTo>
                </a:path>
                <a:path w="5581015">
                  <a:moveTo>
                    <a:pt x="2208606" y="0"/>
                  </a:moveTo>
                  <a:lnTo>
                    <a:pt x="2214702" y="0"/>
                  </a:lnTo>
                </a:path>
                <a:path w="5581015">
                  <a:moveTo>
                    <a:pt x="2223833" y="0"/>
                  </a:moveTo>
                  <a:lnTo>
                    <a:pt x="2229929" y="0"/>
                  </a:lnTo>
                </a:path>
                <a:path w="5581015">
                  <a:moveTo>
                    <a:pt x="2239073" y="0"/>
                  </a:moveTo>
                  <a:lnTo>
                    <a:pt x="2245169" y="0"/>
                  </a:lnTo>
                </a:path>
                <a:path w="5581015">
                  <a:moveTo>
                    <a:pt x="2254300" y="0"/>
                  </a:moveTo>
                  <a:lnTo>
                    <a:pt x="2260396" y="0"/>
                  </a:lnTo>
                </a:path>
                <a:path w="5581015">
                  <a:moveTo>
                    <a:pt x="2269540" y="0"/>
                  </a:moveTo>
                  <a:lnTo>
                    <a:pt x="2275624" y="0"/>
                  </a:lnTo>
                </a:path>
                <a:path w="5581015">
                  <a:moveTo>
                    <a:pt x="2284768" y="0"/>
                  </a:moveTo>
                  <a:lnTo>
                    <a:pt x="2290864" y="0"/>
                  </a:lnTo>
                </a:path>
                <a:path w="5581015">
                  <a:moveTo>
                    <a:pt x="2299995" y="0"/>
                  </a:moveTo>
                  <a:lnTo>
                    <a:pt x="2306091" y="0"/>
                  </a:lnTo>
                </a:path>
                <a:path w="5581015">
                  <a:moveTo>
                    <a:pt x="2315235" y="0"/>
                  </a:moveTo>
                  <a:lnTo>
                    <a:pt x="2321318" y="0"/>
                  </a:lnTo>
                </a:path>
                <a:path w="5581015">
                  <a:moveTo>
                    <a:pt x="2330462" y="0"/>
                  </a:moveTo>
                  <a:lnTo>
                    <a:pt x="2336558" y="0"/>
                  </a:lnTo>
                </a:path>
                <a:path w="5581015">
                  <a:moveTo>
                    <a:pt x="2345690" y="0"/>
                  </a:moveTo>
                  <a:lnTo>
                    <a:pt x="2351786" y="0"/>
                  </a:lnTo>
                </a:path>
                <a:path w="5581015">
                  <a:moveTo>
                    <a:pt x="2360929" y="0"/>
                  </a:moveTo>
                  <a:lnTo>
                    <a:pt x="2367013" y="0"/>
                  </a:lnTo>
                </a:path>
                <a:path w="5581015">
                  <a:moveTo>
                    <a:pt x="2376157" y="0"/>
                  </a:moveTo>
                  <a:lnTo>
                    <a:pt x="2382253" y="0"/>
                  </a:lnTo>
                </a:path>
                <a:path w="5581015">
                  <a:moveTo>
                    <a:pt x="2391384" y="0"/>
                  </a:moveTo>
                  <a:lnTo>
                    <a:pt x="2397480" y="0"/>
                  </a:lnTo>
                </a:path>
                <a:path w="5581015">
                  <a:moveTo>
                    <a:pt x="2406624" y="0"/>
                  </a:moveTo>
                  <a:lnTo>
                    <a:pt x="2412707" y="0"/>
                  </a:lnTo>
                </a:path>
                <a:path w="5581015">
                  <a:moveTo>
                    <a:pt x="2421851" y="0"/>
                  </a:moveTo>
                  <a:lnTo>
                    <a:pt x="2427947" y="0"/>
                  </a:lnTo>
                </a:path>
                <a:path w="5581015">
                  <a:moveTo>
                    <a:pt x="2437079" y="0"/>
                  </a:moveTo>
                  <a:lnTo>
                    <a:pt x="2443175" y="0"/>
                  </a:lnTo>
                </a:path>
                <a:path w="5581015">
                  <a:moveTo>
                    <a:pt x="2452319" y="0"/>
                  </a:moveTo>
                  <a:lnTo>
                    <a:pt x="2458415" y="0"/>
                  </a:lnTo>
                </a:path>
                <a:path w="5581015">
                  <a:moveTo>
                    <a:pt x="2467546" y="0"/>
                  </a:moveTo>
                  <a:lnTo>
                    <a:pt x="2473642" y="0"/>
                  </a:lnTo>
                </a:path>
                <a:path w="5581015">
                  <a:moveTo>
                    <a:pt x="2482786" y="0"/>
                  </a:moveTo>
                  <a:lnTo>
                    <a:pt x="2488869" y="0"/>
                  </a:lnTo>
                </a:path>
                <a:path w="5581015">
                  <a:moveTo>
                    <a:pt x="2498013" y="0"/>
                  </a:moveTo>
                  <a:lnTo>
                    <a:pt x="2504109" y="0"/>
                  </a:lnTo>
                </a:path>
                <a:path w="5581015">
                  <a:moveTo>
                    <a:pt x="2513241" y="0"/>
                  </a:moveTo>
                  <a:lnTo>
                    <a:pt x="2519337" y="0"/>
                  </a:lnTo>
                </a:path>
                <a:path w="5581015">
                  <a:moveTo>
                    <a:pt x="2528481" y="0"/>
                  </a:moveTo>
                  <a:lnTo>
                    <a:pt x="2534564" y="0"/>
                  </a:lnTo>
                </a:path>
                <a:path w="5581015">
                  <a:moveTo>
                    <a:pt x="2543708" y="0"/>
                  </a:moveTo>
                  <a:lnTo>
                    <a:pt x="2549804" y="0"/>
                  </a:lnTo>
                </a:path>
                <a:path w="5581015">
                  <a:moveTo>
                    <a:pt x="2558935" y="0"/>
                  </a:moveTo>
                  <a:lnTo>
                    <a:pt x="2565031" y="0"/>
                  </a:lnTo>
                </a:path>
                <a:path w="5581015">
                  <a:moveTo>
                    <a:pt x="2574175" y="0"/>
                  </a:moveTo>
                  <a:lnTo>
                    <a:pt x="2580258" y="0"/>
                  </a:lnTo>
                </a:path>
                <a:path w="5581015">
                  <a:moveTo>
                    <a:pt x="2589403" y="0"/>
                  </a:moveTo>
                  <a:lnTo>
                    <a:pt x="2595499" y="0"/>
                  </a:lnTo>
                </a:path>
                <a:path w="5581015">
                  <a:moveTo>
                    <a:pt x="2604630" y="0"/>
                  </a:moveTo>
                  <a:lnTo>
                    <a:pt x="2610726" y="0"/>
                  </a:lnTo>
                </a:path>
                <a:path w="5581015">
                  <a:moveTo>
                    <a:pt x="2619870" y="0"/>
                  </a:moveTo>
                  <a:lnTo>
                    <a:pt x="2625953" y="0"/>
                  </a:lnTo>
                </a:path>
                <a:path w="5581015">
                  <a:moveTo>
                    <a:pt x="2635097" y="0"/>
                  </a:moveTo>
                  <a:lnTo>
                    <a:pt x="2641193" y="0"/>
                  </a:lnTo>
                </a:path>
                <a:path w="5581015">
                  <a:moveTo>
                    <a:pt x="2650324" y="0"/>
                  </a:moveTo>
                  <a:lnTo>
                    <a:pt x="2656420" y="0"/>
                  </a:lnTo>
                </a:path>
                <a:path w="5581015">
                  <a:moveTo>
                    <a:pt x="2665564" y="0"/>
                  </a:moveTo>
                  <a:lnTo>
                    <a:pt x="2671660" y="0"/>
                  </a:lnTo>
                </a:path>
                <a:path w="5581015">
                  <a:moveTo>
                    <a:pt x="2680792" y="0"/>
                  </a:moveTo>
                  <a:lnTo>
                    <a:pt x="2686888" y="0"/>
                  </a:lnTo>
                </a:path>
                <a:path w="5581015">
                  <a:moveTo>
                    <a:pt x="2696019" y="0"/>
                  </a:moveTo>
                  <a:lnTo>
                    <a:pt x="2702115" y="0"/>
                  </a:lnTo>
                </a:path>
                <a:path w="5581015">
                  <a:moveTo>
                    <a:pt x="2711259" y="0"/>
                  </a:moveTo>
                  <a:lnTo>
                    <a:pt x="2717355" y="0"/>
                  </a:lnTo>
                </a:path>
                <a:path w="5581015">
                  <a:moveTo>
                    <a:pt x="2726486" y="0"/>
                  </a:moveTo>
                  <a:lnTo>
                    <a:pt x="2732582" y="0"/>
                  </a:lnTo>
                </a:path>
                <a:path w="5581015">
                  <a:moveTo>
                    <a:pt x="2741726" y="0"/>
                  </a:moveTo>
                  <a:lnTo>
                    <a:pt x="2747810" y="0"/>
                  </a:lnTo>
                </a:path>
                <a:path w="5581015">
                  <a:moveTo>
                    <a:pt x="2756954" y="0"/>
                  </a:moveTo>
                  <a:lnTo>
                    <a:pt x="2763050" y="0"/>
                  </a:lnTo>
                </a:path>
                <a:path w="5581015">
                  <a:moveTo>
                    <a:pt x="2772181" y="0"/>
                  </a:moveTo>
                  <a:lnTo>
                    <a:pt x="2778277" y="0"/>
                  </a:lnTo>
                </a:path>
                <a:path w="5581015">
                  <a:moveTo>
                    <a:pt x="2787421" y="0"/>
                  </a:moveTo>
                  <a:lnTo>
                    <a:pt x="2793504" y="0"/>
                  </a:lnTo>
                </a:path>
                <a:path w="5581015">
                  <a:moveTo>
                    <a:pt x="2802648" y="0"/>
                  </a:moveTo>
                  <a:lnTo>
                    <a:pt x="2808744" y="0"/>
                  </a:lnTo>
                </a:path>
                <a:path w="5581015">
                  <a:moveTo>
                    <a:pt x="2817876" y="0"/>
                  </a:moveTo>
                  <a:lnTo>
                    <a:pt x="2823971" y="0"/>
                  </a:lnTo>
                </a:path>
                <a:path w="5581015">
                  <a:moveTo>
                    <a:pt x="2833116" y="0"/>
                  </a:moveTo>
                  <a:lnTo>
                    <a:pt x="2839199" y="0"/>
                  </a:lnTo>
                </a:path>
                <a:path w="5581015">
                  <a:moveTo>
                    <a:pt x="2848343" y="0"/>
                  </a:moveTo>
                  <a:lnTo>
                    <a:pt x="2854439" y="0"/>
                  </a:lnTo>
                </a:path>
                <a:path w="5581015">
                  <a:moveTo>
                    <a:pt x="2863570" y="0"/>
                  </a:moveTo>
                  <a:lnTo>
                    <a:pt x="2869666" y="0"/>
                  </a:lnTo>
                </a:path>
                <a:path w="5581015">
                  <a:moveTo>
                    <a:pt x="2878810" y="0"/>
                  </a:moveTo>
                  <a:lnTo>
                    <a:pt x="2884893" y="0"/>
                  </a:lnTo>
                </a:path>
                <a:path w="5581015">
                  <a:moveTo>
                    <a:pt x="2894037" y="0"/>
                  </a:moveTo>
                  <a:lnTo>
                    <a:pt x="2900133" y="0"/>
                  </a:lnTo>
                </a:path>
                <a:path w="5581015">
                  <a:moveTo>
                    <a:pt x="2909265" y="0"/>
                  </a:moveTo>
                  <a:lnTo>
                    <a:pt x="2915361" y="0"/>
                  </a:lnTo>
                </a:path>
                <a:path w="5581015">
                  <a:moveTo>
                    <a:pt x="2924505" y="0"/>
                  </a:moveTo>
                  <a:lnTo>
                    <a:pt x="2930601" y="0"/>
                  </a:lnTo>
                </a:path>
                <a:path w="5581015">
                  <a:moveTo>
                    <a:pt x="2939732" y="0"/>
                  </a:moveTo>
                  <a:lnTo>
                    <a:pt x="2945828" y="0"/>
                  </a:lnTo>
                </a:path>
                <a:path w="5581015">
                  <a:moveTo>
                    <a:pt x="2954972" y="0"/>
                  </a:moveTo>
                  <a:lnTo>
                    <a:pt x="2961055" y="0"/>
                  </a:lnTo>
                </a:path>
                <a:path w="5581015">
                  <a:moveTo>
                    <a:pt x="2970199" y="0"/>
                  </a:moveTo>
                  <a:lnTo>
                    <a:pt x="2976295" y="0"/>
                  </a:lnTo>
                </a:path>
                <a:path w="5581015">
                  <a:moveTo>
                    <a:pt x="2985427" y="0"/>
                  </a:moveTo>
                  <a:lnTo>
                    <a:pt x="2991523" y="0"/>
                  </a:lnTo>
                </a:path>
                <a:path w="5581015">
                  <a:moveTo>
                    <a:pt x="3000667" y="0"/>
                  </a:moveTo>
                  <a:lnTo>
                    <a:pt x="3006750" y="0"/>
                  </a:lnTo>
                </a:path>
                <a:path w="5581015">
                  <a:moveTo>
                    <a:pt x="3015894" y="0"/>
                  </a:moveTo>
                  <a:lnTo>
                    <a:pt x="3021990" y="0"/>
                  </a:lnTo>
                </a:path>
                <a:path w="5581015">
                  <a:moveTo>
                    <a:pt x="3031121" y="0"/>
                  </a:moveTo>
                  <a:lnTo>
                    <a:pt x="3037217" y="0"/>
                  </a:lnTo>
                </a:path>
                <a:path w="5581015">
                  <a:moveTo>
                    <a:pt x="3046361" y="0"/>
                  </a:moveTo>
                  <a:lnTo>
                    <a:pt x="3052444" y="0"/>
                  </a:lnTo>
                </a:path>
                <a:path w="5581015">
                  <a:moveTo>
                    <a:pt x="3061589" y="0"/>
                  </a:moveTo>
                  <a:lnTo>
                    <a:pt x="3067684" y="0"/>
                  </a:lnTo>
                </a:path>
                <a:path w="5581015">
                  <a:moveTo>
                    <a:pt x="3076816" y="0"/>
                  </a:moveTo>
                  <a:lnTo>
                    <a:pt x="3082912" y="0"/>
                  </a:lnTo>
                </a:path>
                <a:path w="5581015">
                  <a:moveTo>
                    <a:pt x="3092056" y="0"/>
                  </a:moveTo>
                  <a:lnTo>
                    <a:pt x="3098139" y="0"/>
                  </a:lnTo>
                </a:path>
                <a:path w="5581015">
                  <a:moveTo>
                    <a:pt x="3107283" y="0"/>
                  </a:moveTo>
                  <a:lnTo>
                    <a:pt x="3113379" y="0"/>
                  </a:lnTo>
                </a:path>
                <a:path w="5581015">
                  <a:moveTo>
                    <a:pt x="3122510" y="0"/>
                  </a:moveTo>
                  <a:lnTo>
                    <a:pt x="3128606" y="0"/>
                  </a:lnTo>
                </a:path>
                <a:path w="5581015">
                  <a:moveTo>
                    <a:pt x="3137750" y="0"/>
                  </a:moveTo>
                  <a:lnTo>
                    <a:pt x="3143846" y="0"/>
                  </a:lnTo>
                </a:path>
                <a:path w="5581015">
                  <a:moveTo>
                    <a:pt x="3152978" y="0"/>
                  </a:moveTo>
                  <a:lnTo>
                    <a:pt x="3159074" y="0"/>
                  </a:lnTo>
                </a:path>
                <a:path w="5581015">
                  <a:moveTo>
                    <a:pt x="3168205" y="0"/>
                  </a:moveTo>
                  <a:lnTo>
                    <a:pt x="3174301" y="0"/>
                  </a:lnTo>
                </a:path>
                <a:path w="5581015">
                  <a:moveTo>
                    <a:pt x="3183445" y="0"/>
                  </a:moveTo>
                  <a:lnTo>
                    <a:pt x="3189541" y="0"/>
                  </a:lnTo>
                </a:path>
                <a:path w="5581015">
                  <a:moveTo>
                    <a:pt x="3198672" y="0"/>
                  </a:moveTo>
                  <a:lnTo>
                    <a:pt x="3204768" y="0"/>
                  </a:lnTo>
                </a:path>
                <a:path w="5581015">
                  <a:moveTo>
                    <a:pt x="3213912" y="0"/>
                  </a:moveTo>
                  <a:lnTo>
                    <a:pt x="3219996" y="0"/>
                  </a:lnTo>
                </a:path>
                <a:path w="5581015">
                  <a:moveTo>
                    <a:pt x="3229140" y="0"/>
                  </a:moveTo>
                  <a:lnTo>
                    <a:pt x="3235236" y="0"/>
                  </a:lnTo>
                </a:path>
                <a:path w="5581015">
                  <a:moveTo>
                    <a:pt x="3244367" y="0"/>
                  </a:moveTo>
                  <a:lnTo>
                    <a:pt x="3250463" y="0"/>
                  </a:lnTo>
                </a:path>
                <a:path w="5581015">
                  <a:moveTo>
                    <a:pt x="3259607" y="0"/>
                  </a:moveTo>
                  <a:lnTo>
                    <a:pt x="3265690" y="0"/>
                  </a:lnTo>
                </a:path>
                <a:path w="5581015">
                  <a:moveTo>
                    <a:pt x="3274834" y="0"/>
                  </a:moveTo>
                  <a:lnTo>
                    <a:pt x="3280930" y="0"/>
                  </a:lnTo>
                </a:path>
                <a:path w="5581015">
                  <a:moveTo>
                    <a:pt x="3290062" y="0"/>
                  </a:moveTo>
                  <a:lnTo>
                    <a:pt x="3296157" y="0"/>
                  </a:lnTo>
                </a:path>
                <a:path w="5581015">
                  <a:moveTo>
                    <a:pt x="3305302" y="0"/>
                  </a:moveTo>
                  <a:lnTo>
                    <a:pt x="3311385" y="0"/>
                  </a:lnTo>
                </a:path>
                <a:path w="5581015">
                  <a:moveTo>
                    <a:pt x="3320529" y="0"/>
                  </a:moveTo>
                  <a:lnTo>
                    <a:pt x="3326625" y="0"/>
                  </a:lnTo>
                </a:path>
                <a:path w="5581015">
                  <a:moveTo>
                    <a:pt x="3335756" y="0"/>
                  </a:moveTo>
                  <a:lnTo>
                    <a:pt x="3341852" y="0"/>
                  </a:lnTo>
                </a:path>
                <a:path w="5581015">
                  <a:moveTo>
                    <a:pt x="3350996" y="0"/>
                  </a:moveTo>
                  <a:lnTo>
                    <a:pt x="3357079" y="0"/>
                  </a:lnTo>
                </a:path>
                <a:path w="5581015">
                  <a:moveTo>
                    <a:pt x="3366223" y="0"/>
                  </a:moveTo>
                  <a:lnTo>
                    <a:pt x="3372319" y="0"/>
                  </a:lnTo>
                </a:path>
                <a:path w="5581015">
                  <a:moveTo>
                    <a:pt x="3381451" y="0"/>
                  </a:moveTo>
                  <a:lnTo>
                    <a:pt x="3387547" y="0"/>
                  </a:lnTo>
                </a:path>
                <a:path w="5581015">
                  <a:moveTo>
                    <a:pt x="3396691" y="0"/>
                  </a:moveTo>
                  <a:lnTo>
                    <a:pt x="3402787" y="0"/>
                  </a:lnTo>
                </a:path>
                <a:path w="5581015">
                  <a:moveTo>
                    <a:pt x="3411918" y="0"/>
                  </a:moveTo>
                  <a:lnTo>
                    <a:pt x="3418014" y="0"/>
                  </a:lnTo>
                </a:path>
                <a:path w="5581015">
                  <a:moveTo>
                    <a:pt x="3427158" y="0"/>
                  </a:moveTo>
                  <a:lnTo>
                    <a:pt x="3433241" y="0"/>
                  </a:lnTo>
                </a:path>
                <a:path w="5581015">
                  <a:moveTo>
                    <a:pt x="3442385" y="0"/>
                  </a:moveTo>
                  <a:lnTo>
                    <a:pt x="3448481" y="0"/>
                  </a:lnTo>
                </a:path>
                <a:path w="5581015">
                  <a:moveTo>
                    <a:pt x="3457613" y="0"/>
                  </a:moveTo>
                  <a:lnTo>
                    <a:pt x="3463709" y="0"/>
                  </a:lnTo>
                </a:path>
                <a:path w="5581015">
                  <a:moveTo>
                    <a:pt x="3472853" y="0"/>
                  </a:moveTo>
                  <a:lnTo>
                    <a:pt x="3478936" y="0"/>
                  </a:lnTo>
                </a:path>
                <a:path w="5581015">
                  <a:moveTo>
                    <a:pt x="3488080" y="0"/>
                  </a:moveTo>
                  <a:lnTo>
                    <a:pt x="3494176" y="0"/>
                  </a:lnTo>
                </a:path>
                <a:path w="5581015">
                  <a:moveTo>
                    <a:pt x="3503307" y="0"/>
                  </a:moveTo>
                  <a:lnTo>
                    <a:pt x="3509403" y="0"/>
                  </a:lnTo>
                </a:path>
                <a:path w="5581015">
                  <a:moveTo>
                    <a:pt x="3518547" y="0"/>
                  </a:moveTo>
                  <a:lnTo>
                    <a:pt x="3524630" y="0"/>
                  </a:lnTo>
                </a:path>
                <a:path w="5581015">
                  <a:moveTo>
                    <a:pt x="3533775" y="0"/>
                  </a:moveTo>
                  <a:lnTo>
                    <a:pt x="3539870" y="0"/>
                  </a:lnTo>
                </a:path>
                <a:path w="5581015">
                  <a:moveTo>
                    <a:pt x="3549002" y="0"/>
                  </a:moveTo>
                  <a:lnTo>
                    <a:pt x="3555098" y="0"/>
                  </a:lnTo>
                </a:path>
                <a:path w="5581015">
                  <a:moveTo>
                    <a:pt x="3564242" y="0"/>
                  </a:moveTo>
                  <a:lnTo>
                    <a:pt x="3570325" y="0"/>
                  </a:lnTo>
                </a:path>
                <a:path w="5581015">
                  <a:moveTo>
                    <a:pt x="3579469" y="0"/>
                  </a:moveTo>
                  <a:lnTo>
                    <a:pt x="3585565" y="0"/>
                  </a:lnTo>
                </a:path>
                <a:path w="5581015">
                  <a:moveTo>
                    <a:pt x="3594696" y="0"/>
                  </a:moveTo>
                  <a:lnTo>
                    <a:pt x="3600792" y="0"/>
                  </a:lnTo>
                </a:path>
                <a:path w="5581015">
                  <a:moveTo>
                    <a:pt x="3609936" y="0"/>
                  </a:moveTo>
                  <a:lnTo>
                    <a:pt x="3616032" y="0"/>
                  </a:lnTo>
                </a:path>
                <a:path w="5581015">
                  <a:moveTo>
                    <a:pt x="3625164" y="0"/>
                  </a:moveTo>
                  <a:lnTo>
                    <a:pt x="3631260" y="0"/>
                  </a:lnTo>
                </a:path>
                <a:path w="5581015">
                  <a:moveTo>
                    <a:pt x="3640404" y="0"/>
                  </a:moveTo>
                  <a:lnTo>
                    <a:pt x="3646487" y="0"/>
                  </a:lnTo>
                </a:path>
                <a:path w="5581015">
                  <a:moveTo>
                    <a:pt x="3655631" y="0"/>
                  </a:moveTo>
                  <a:lnTo>
                    <a:pt x="3661727" y="0"/>
                  </a:lnTo>
                </a:path>
                <a:path w="5581015">
                  <a:moveTo>
                    <a:pt x="3670858" y="0"/>
                  </a:moveTo>
                  <a:lnTo>
                    <a:pt x="3676954" y="0"/>
                  </a:lnTo>
                </a:path>
                <a:path w="5581015">
                  <a:moveTo>
                    <a:pt x="3686098" y="0"/>
                  </a:moveTo>
                  <a:lnTo>
                    <a:pt x="3692182" y="0"/>
                  </a:lnTo>
                </a:path>
                <a:path w="5581015">
                  <a:moveTo>
                    <a:pt x="3701326" y="0"/>
                  </a:moveTo>
                  <a:lnTo>
                    <a:pt x="3707422" y="0"/>
                  </a:lnTo>
                </a:path>
                <a:path w="5581015">
                  <a:moveTo>
                    <a:pt x="3716553" y="0"/>
                  </a:moveTo>
                  <a:lnTo>
                    <a:pt x="3722649" y="0"/>
                  </a:lnTo>
                </a:path>
                <a:path w="5581015">
                  <a:moveTo>
                    <a:pt x="3731793" y="0"/>
                  </a:moveTo>
                  <a:lnTo>
                    <a:pt x="3737876" y="0"/>
                  </a:lnTo>
                </a:path>
                <a:path w="5581015">
                  <a:moveTo>
                    <a:pt x="3747020" y="0"/>
                  </a:moveTo>
                  <a:lnTo>
                    <a:pt x="3753116" y="0"/>
                  </a:lnTo>
                </a:path>
                <a:path w="5581015">
                  <a:moveTo>
                    <a:pt x="3762248" y="0"/>
                  </a:moveTo>
                  <a:lnTo>
                    <a:pt x="3768343" y="0"/>
                  </a:lnTo>
                </a:path>
                <a:path w="5581015">
                  <a:moveTo>
                    <a:pt x="3777488" y="0"/>
                  </a:moveTo>
                  <a:lnTo>
                    <a:pt x="3783571" y="0"/>
                  </a:lnTo>
                </a:path>
                <a:path w="5581015">
                  <a:moveTo>
                    <a:pt x="3792715" y="0"/>
                  </a:moveTo>
                  <a:lnTo>
                    <a:pt x="3798811" y="0"/>
                  </a:lnTo>
                </a:path>
                <a:path w="5581015">
                  <a:moveTo>
                    <a:pt x="3807942" y="0"/>
                  </a:moveTo>
                  <a:lnTo>
                    <a:pt x="3814038" y="0"/>
                  </a:lnTo>
                </a:path>
                <a:path w="5581015">
                  <a:moveTo>
                    <a:pt x="3823182" y="0"/>
                  </a:moveTo>
                  <a:lnTo>
                    <a:pt x="3829265" y="0"/>
                  </a:lnTo>
                </a:path>
                <a:path w="5581015">
                  <a:moveTo>
                    <a:pt x="3838409" y="0"/>
                  </a:moveTo>
                  <a:lnTo>
                    <a:pt x="3844505" y="0"/>
                  </a:lnTo>
                </a:path>
                <a:path w="5581015">
                  <a:moveTo>
                    <a:pt x="3853637" y="0"/>
                  </a:moveTo>
                  <a:lnTo>
                    <a:pt x="3859733" y="0"/>
                  </a:lnTo>
                </a:path>
                <a:path w="5581015">
                  <a:moveTo>
                    <a:pt x="3868877" y="0"/>
                  </a:moveTo>
                  <a:lnTo>
                    <a:pt x="3874973" y="0"/>
                  </a:lnTo>
                </a:path>
                <a:path w="5581015">
                  <a:moveTo>
                    <a:pt x="3884104" y="0"/>
                  </a:moveTo>
                  <a:lnTo>
                    <a:pt x="3890200" y="0"/>
                  </a:lnTo>
                </a:path>
                <a:path w="5581015">
                  <a:moveTo>
                    <a:pt x="3899344" y="0"/>
                  </a:moveTo>
                  <a:lnTo>
                    <a:pt x="3905427" y="0"/>
                  </a:lnTo>
                </a:path>
                <a:path w="5581015">
                  <a:moveTo>
                    <a:pt x="3914571" y="0"/>
                  </a:moveTo>
                  <a:lnTo>
                    <a:pt x="3920667" y="0"/>
                  </a:lnTo>
                </a:path>
                <a:path w="5581015">
                  <a:moveTo>
                    <a:pt x="3929799" y="0"/>
                  </a:moveTo>
                  <a:lnTo>
                    <a:pt x="3935895" y="0"/>
                  </a:lnTo>
                </a:path>
                <a:path w="5581015">
                  <a:moveTo>
                    <a:pt x="3945039" y="0"/>
                  </a:moveTo>
                  <a:lnTo>
                    <a:pt x="3951122" y="0"/>
                  </a:lnTo>
                </a:path>
                <a:path w="5581015">
                  <a:moveTo>
                    <a:pt x="3960266" y="0"/>
                  </a:moveTo>
                  <a:lnTo>
                    <a:pt x="3966362" y="0"/>
                  </a:lnTo>
                </a:path>
                <a:path w="5581015">
                  <a:moveTo>
                    <a:pt x="3975493" y="0"/>
                  </a:moveTo>
                  <a:lnTo>
                    <a:pt x="3981589" y="0"/>
                  </a:lnTo>
                </a:path>
                <a:path w="5581015">
                  <a:moveTo>
                    <a:pt x="3990733" y="0"/>
                  </a:moveTo>
                  <a:lnTo>
                    <a:pt x="3996816" y="0"/>
                  </a:lnTo>
                </a:path>
                <a:path w="5581015">
                  <a:moveTo>
                    <a:pt x="4005961" y="0"/>
                  </a:moveTo>
                  <a:lnTo>
                    <a:pt x="4012056" y="0"/>
                  </a:lnTo>
                </a:path>
                <a:path w="5581015">
                  <a:moveTo>
                    <a:pt x="4021188" y="0"/>
                  </a:moveTo>
                  <a:lnTo>
                    <a:pt x="4027284" y="0"/>
                  </a:lnTo>
                </a:path>
                <a:path w="5581015">
                  <a:moveTo>
                    <a:pt x="4036428" y="0"/>
                  </a:moveTo>
                  <a:lnTo>
                    <a:pt x="4042511" y="0"/>
                  </a:lnTo>
                </a:path>
                <a:path w="5581015">
                  <a:moveTo>
                    <a:pt x="4051655" y="0"/>
                  </a:moveTo>
                  <a:lnTo>
                    <a:pt x="4057751" y="0"/>
                  </a:lnTo>
                </a:path>
                <a:path w="5581015">
                  <a:moveTo>
                    <a:pt x="4066882" y="0"/>
                  </a:moveTo>
                  <a:lnTo>
                    <a:pt x="4072978" y="0"/>
                  </a:lnTo>
                </a:path>
                <a:path w="5581015">
                  <a:moveTo>
                    <a:pt x="4082122" y="0"/>
                  </a:moveTo>
                  <a:lnTo>
                    <a:pt x="4088218" y="0"/>
                  </a:lnTo>
                </a:path>
                <a:path w="5581015">
                  <a:moveTo>
                    <a:pt x="4097350" y="0"/>
                  </a:moveTo>
                  <a:lnTo>
                    <a:pt x="4103446" y="0"/>
                  </a:lnTo>
                </a:path>
                <a:path w="5581015">
                  <a:moveTo>
                    <a:pt x="4112577" y="0"/>
                  </a:moveTo>
                  <a:lnTo>
                    <a:pt x="4118673" y="0"/>
                  </a:lnTo>
                </a:path>
                <a:path w="5581015">
                  <a:moveTo>
                    <a:pt x="4127817" y="0"/>
                  </a:moveTo>
                  <a:lnTo>
                    <a:pt x="4133913" y="0"/>
                  </a:lnTo>
                </a:path>
                <a:path w="5581015">
                  <a:moveTo>
                    <a:pt x="4143044" y="0"/>
                  </a:moveTo>
                  <a:lnTo>
                    <a:pt x="4149140" y="0"/>
                  </a:lnTo>
                </a:path>
                <a:path w="5581015">
                  <a:moveTo>
                    <a:pt x="4158284" y="0"/>
                  </a:moveTo>
                  <a:lnTo>
                    <a:pt x="4164368" y="0"/>
                  </a:lnTo>
                </a:path>
                <a:path w="5581015">
                  <a:moveTo>
                    <a:pt x="4173512" y="0"/>
                  </a:moveTo>
                  <a:lnTo>
                    <a:pt x="4179608" y="0"/>
                  </a:lnTo>
                </a:path>
                <a:path w="5581015">
                  <a:moveTo>
                    <a:pt x="4188739" y="0"/>
                  </a:moveTo>
                  <a:lnTo>
                    <a:pt x="4194835" y="0"/>
                  </a:lnTo>
                </a:path>
                <a:path w="5581015">
                  <a:moveTo>
                    <a:pt x="4203979" y="0"/>
                  </a:moveTo>
                  <a:lnTo>
                    <a:pt x="4210062" y="0"/>
                  </a:lnTo>
                </a:path>
                <a:path w="5581015">
                  <a:moveTo>
                    <a:pt x="4219206" y="0"/>
                  </a:moveTo>
                  <a:lnTo>
                    <a:pt x="4225302" y="0"/>
                  </a:lnTo>
                </a:path>
                <a:path w="5581015">
                  <a:moveTo>
                    <a:pt x="4234433" y="0"/>
                  </a:moveTo>
                  <a:lnTo>
                    <a:pt x="4240530" y="0"/>
                  </a:lnTo>
                </a:path>
                <a:path w="5581015">
                  <a:moveTo>
                    <a:pt x="4249674" y="0"/>
                  </a:moveTo>
                  <a:lnTo>
                    <a:pt x="4255757" y="0"/>
                  </a:lnTo>
                </a:path>
                <a:path w="5581015">
                  <a:moveTo>
                    <a:pt x="4264901" y="0"/>
                  </a:moveTo>
                  <a:lnTo>
                    <a:pt x="4270997" y="0"/>
                  </a:lnTo>
                </a:path>
                <a:path w="5581015">
                  <a:moveTo>
                    <a:pt x="4280128" y="0"/>
                  </a:moveTo>
                  <a:lnTo>
                    <a:pt x="4286224" y="0"/>
                  </a:lnTo>
                </a:path>
                <a:path w="5581015">
                  <a:moveTo>
                    <a:pt x="4295368" y="0"/>
                  </a:moveTo>
                  <a:lnTo>
                    <a:pt x="4301464" y="0"/>
                  </a:lnTo>
                </a:path>
                <a:path w="5581015">
                  <a:moveTo>
                    <a:pt x="4310595" y="0"/>
                  </a:moveTo>
                  <a:lnTo>
                    <a:pt x="4316691" y="0"/>
                  </a:lnTo>
                </a:path>
                <a:path w="5581015">
                  <a:moveTo>
                    <a:pt x="4325823" y="0"/>
                  </a:moveTo>
                  <a:lnTo>
                    <a:pt x="4331919" y="0"/>
                  </a:lnTo>
                </a:path>
                <a:path w="5581015">
                  <a:moveTo>
                    <a:pt x="4341063" y="0"/>
                  </a:moveTo>
                  <a:lnTo>
                    <a:pt x="4347159" y="0"/>
                  </a:lnTo>
                </a:path>
                <a:path w="5581015">
                  <a:moveTo>
                    <a:pt x="4356290" y="0"/>
                  </a:moveTo>
                  <a:lnTo>
                    <a:pt x="4362386" y="0"/>
                  </a:lnTo>
                </a:path>
                <a:path w="5581015">
                  <a:moveTo>
                    <a:pt x="4371530" y="0"/>
                  </a:moveTo>
                  <a:lnTo>
                    <a:pt x="4377613" y="0"/>
                  </a:lnTo>
                </a:path>
                <a:path w="5581015">
                  <a:moveTo>
                    <a:pt x="4386757" y="0"/>
                  </a:moveTo>
                  <a:lnTo>
                    <a:pt x="4392853" y="0"/>
                  </a:lnTo>
                </a:path>
                <a:path w="5581015">
                  <a:moveTo>
                    <a:pt x="4401985" y="0"/>
                  </a:moveTo>
                  <a:lnTo>
                    <a:pt x="4408081" y="0"/>
                  </a:lnTo>
                </a:path>
                <a:path w="5581015">
                  <a:moveTo>
                    <a:pt x="4417225" y="0"/>
                  </a:moveTo>
                  <a:lnTo>
                    <a:pt x="4423308" y="0"/>
                  </a:lnTo>
                </a:path>
                <a:path w="5581015">
                  <a:moveTo>
                    <a:pt x="4432452" y="0"/>
                  </a:moveTo>
                  <a:lnTo>
                    <a:pt x="4438548" y="0"/>
                  </a:lnTo>
                </a:path>
                <a:path w="5581015">
                  <a:moveTo>
                    <a:pt x="4447679" y="0"/>
                  </a:moveTo>
                  <a:lnTo>
                    <a:pt x="4453775" y="0"/>
                  </a:lnTo>
                </a:path>
                <a:path w="5581015">
                  <a:moveTo>
                    <a:pt x="4462919" y="0"/>
                  </a:moveTo>
                  <a:lnTo>
                    <a:pt x="4469003" y="0"/>
                  </a:lnTo>
                </a:path>
                <a:path w="5581015">
                  <a:moveTo>
                    <a:pt x="4478146" y="0"/>
                  </a:moveTo>
                  <a:lnTo>
                    <a:pt x="4484243" y="0"/>
                  </a:lnTo>
                </a:path>
                <a:path w="5581015">
                  <a:moveTo>
                    <a:pt x="4493374" y="0"/>
                  </a:moveTo>
                  <a:lnTo>
                    <a:pt x="4499470" y="0"/>
                  </a:lnTo>
                </a:path>
                <a:path w="5581015">
                  <a:moveTo>
                    <a:pt x="4508614" y="0"/>
                  </a:moveTo>
                  <a:lnTo>
                    <a:pt x="4514697" y="0"/>
                  </a:lnTo>
                </a:path>
                <a:path w="5581015">
                  <a:moveTo>
                    <a:pt x="4523841" y="0"/>
                  </a:moveTo>
                  <a:lnTo>
                    <a:pt x="4529937" y="0"/>
                  </a:lnTo>
                </a:path>
                <a:path w="5581015">
                  <a:moveTo>
                    <a:pt x="4539068" y="0"/>
                  </a:moveTo>
                  <a:lnTo>
                    <a:pt x="4545164" y="0"/>
                  </a:lnTo>
                </a:path>
                <a:path w="5581015">
                  <a:moveTo>
                    <a:pt x="4554308" y="0"/>
                  </a:moveTo>
                  <a:lnTo>
                    <a:pt x="4560404" y="0"/>
                  </a:lnTo>
                </a:path>
                <a:path w="5581015">
                  <a:moveTo>
                    <a:pt x="4569536" y="0"/>
                  </a:moveTo>
                  <a:lnTo>
                    <a:pt x="4575632" y="0"/>
                  </a:lnTo>
                </a:path>
                <a:path w="5581015">
                  <a:moveTo>
                    <a:pt x="4584763" y="0"/>
                  </a:moveTo>
                  <a:lnTo>
                    <a:pt x="4590859" y="0"/>
                  </a:lnTo>
                </a:path>
                <a:path w="5581015">
                  <a:moveTo>
                    <a:pt x="4600003" y="0"/>
                  </a:moveTo>
                  <a:lnTo>
                    <a:pt x="4606099" y="0"/>
                  </a:lnTo>
                </a:path>
                <a:path w="5581015">
                  <a:moveTo>
                    <a:pt x="4615230" y="0"/>
                  </a:moveTo>
                  <a:lnTo>
                    <a:pt x="4621326" y="0"/>
                  </a:lnTo>
                </a:path>
                <a:path w="5581015">
                  <a:moveTo>
                    <a:pt x="4630470" y="0"/>
                  </a:moveTo>
                  <a:lnTo>
                    <a:pt x="4636554" y="0"/>
                  </a:lnTo>
                </a:path>
                <a:path w="5581015">
                  <a:moveTo>
                    <a:pt x="4645698" y="0"/>
                  </a:moveTo>
                  <a:lnTo>
                    <a:pt x="4651794" y="0"/>
                  </a:lnTo>
                </a:path>
                <a:path w="5581015">
                  <a:moveTo>
                    <a:pt x="4660925" y="0"/>
                  </a:moveTo>
                  <a:lnTo>
                    <a:pt x="4667021" y="0"/>
                  </a:lnTo>
                </a:path>
                <a:path w="5581015">
                  <a:moveTo>
                    <a:pt x="4676165" y="0"/>
                  </a:moveTo>
                  <a:lnTo>
                    <a:pt x="4682248" y="0"/>
                  </a:lnTo>
                </a:path>
                <a:path w="5581015">
                  <a:moveTo>
                    <a:pt x="4691392" y="0"/>
                  </a:moveTo>
                  <a:lnTo>
                    <a:pt x="4697488" y="0"/>
                  </a:lnTo>
                </a:path>
                <a:path w="5581015">
                  <a:moveTo>
                    <a:pt x="4706620" y="0"/>
                  </a:moveTo>
                  <a:lnTo>
                    <a:pt x="4712716" y="0"/>
                  </a:lnTo>
                </a:path>
                <a:path w="5581015">
                  <a:moveTo>
                    <a:pt x="4721859" y="0"/>
                  </a:moveTo>
                  <a:lnTo>
                    <a:pt x="4727943" y="0"/>
                  </a:lnTo>
                </a:path>
                <a:path w="5581015">
                  <a:moveTo>
                    <a:pt x="4737087" y="0"/>
                  </a:moveTo>
                  <a:lnTo>
                    <a:pt x="4743183" y="0"/>
                  </a:lnTo>
                </a:path>
                <a:path w="5581015">
                  <a:moveTo>
                    <a:pt x="4752314" y="0"/>
                  </a:moveTo>
                  <a:lnTo>
                    <a:pt x="4758410" y="0"/>
                  </a:lnTo>
                </a:path>
                <a:path w="5581015">
                  <a:moveTo>
                    <a:pt x="4767554" y="0"/>
                  </a:moveTo>
                  <a:lnTo>
                    <a:pt x="4773650" y="0"/>
                  </a:lnTo>
                </a:path>
                <a:path w="5581015">
                  <a:moveTo>
                    <a:pt x="4782781" y="0"/>
                  </a:moveTo>
                  <a:lnTo>
                    <a:pt x="4788877" y="0"/>
                  </a:lnTo>
                </a:path>
                <a:path w="5581015">
                  <a:moveTo>
                    <a:pt x="4798009" y="0"/>
                  </a:moveTo>
                  <a:lnTo>
                    <a:pt x="4804105" y="0"/>
                  </a:lnTo>
                </a:path>
                <a:path w="5581015">
                  <a:moveTo>
                    <a:pt x="4813249" y="0"/>
                  </a:moveTo>
                  <a:lnTo>
                    <a:pt x="4819345" y="0"/>
                  </a:lnTo>
                </a:path>
                <a:path w="5581015">
                  <a:moveTo>
                    <a:pt x="4828476" y="0"/>
                  </a:moveTo>
                  <a:lnTo>
                    <a:pt x="4834572" y="0"/>
                  </a:lnTo>
                </a:path>
                <a:path w="5581015">
                  <a:moveTo>
                    <a:pt x="4843716" y="0"/>
                  </a:moveTo>
                  <a:lnTo>
                    <a:pt x="4849799" y="0"/>
                  </a:lnTo>
                </a:path>
                <a:path w="5581015">
                  <a:moveTo>
                    <a:pt x="4858943" y="0"/>
                  </a:moveTo>
                  <a:lnTo>
                    <a:pt x="4865039" y="0"/>
                  </a:lnTo>
                </a:path>
                <a:path w="5581015">
                  <a:moveTo>
                    <a:pt x="4874171" y="0"/>
                  </a:moveTo>
                  <a:lnTo>
                    <a:pt x="4880267" y="0"/>
                  </a:lnTo>
                </a:path>
                <a:path w="5581015">
                  <a:moveTo>
                    <a:pt x="4889411" y="0"/>
                  </a:moveTo>
                  <a:lnTo>
                    <a:pt x="4895494" y="0"/>
                  </a:lnTo>
                </a:path>
                <a:path w="5581015">
                  <a:moveTo>
                    <a:pt x="4904638" y="0"/>
                  </a:moveTo>
                  <a:lnTo>
                    <a:pt x="4910734" y="0"/>
                  </a:lnTo>
                </a:path>
                <a:path w="5581015">
                  <a:moveTo>
                    <a:pt x="4919865" y="0"/>
                  </a:moveTo>
                  <a:lnTo>
                    <a:pt x="4925961" y="0"/>
                  </a:lnTo>
                </a:path>
                <a:path w="5581015">
                  <a:moveTo>
                    <a:pt x="4935105" y="0"/>
                  </a:moveTo>
                  <a:lnTo>
                    <a:pt x="4941189" y="0"/>
                  </a:lnTo>
                </a:path>
                <a:path w="5581015">
                  <a:moveTo>
                    <a:pt x="4950333" y="0"/>
                  </a:moveTo>
                  <a:lnTo>
                    <a:pt x="4956429" y="0"/>
                  </a:lnTo>
                </a:path>
                <a:path w="5581015">
                  <a:moveTo>
                    <a:pt x="4965560" y="0"/>
                  </a:moveTo>
                  <a:lnTo>
                    <a:pt x="4971656" y="0"/>
                  </a:lnTo>
                </a:path>
                <a:path w="5581015">
                  <a:moveTo>
                    <a:pt x="4980800" y="0"/>
                  </a:moveTo>
                  <a:lnTo>
                    <a:pt x="4986883" y="0"/>
                  </a:lnTo>
                </a:path>
                <a:path w="5581015">
                  <a:moveTo>
                    <a:pt x="4996027" y="0"/>
                  </a:moveTo>
                  <a:lnTo>
                    <a:pt x="5002123" y="0"/>
                  </a:lnTo>
                </a:path>
                <a:path w="5581015">
                  <a:moveTo>
                    <a:pt x="5011254" y="0"/>
                  </a:moveTo>
                  <a:lnTo>
                    <a:pt x="5017350" y="0"/>
                  </a:lnTo>
                </a:path>
                <a:path w="5581015">
                  <a:moveTo>
                    <a:pt x="5026494" y="0"/>
                  </a:moveTo>
                  <a:lnTo>
                    <a:pt x="5032590" y="0"/>
                  </a:lnTo>
                </a:path>
                <a:path w="5581015">
                  <a:moveTo>
                    <a:pt x="5041722" y="0"/>
                  </a:moveTo>
                  <a:lnTo>
                    <a:pt x="5047818" y="0"/>
                  </a:lnTo>
                </a:path>
                <a:path w="5581015">
                  <a:moveTo>
                    <a:pt x="5056962" y="0"/>
                  </a:moveTo>
                  <a:lnTo>
                    <a:pt x="5063045" y="0"/>
                  </a:lnTo>
                </a:path>
                <a:path w="5581015">
                  <a:moveTo>
                    <a:pt x="5072189" y="0"/>
                  </a:moveTo>
                  <a:lnTo>
                    <a:pt x="5078285" y="0"/>
                  </a:lnTo>
                </a:path>
                <a:path w="5581015">
                  <a:moveTo>
                    <a:pt x="5087416" y="0"/>
                  </a:moveTo>
                  <a:lnTo>
                    <a:pt x="5093512" y="0"/>
                  </a:lnTo>
                </a:path>
                <a:path w="5581015">
                  <a:moveTo>
                    <a:pt x="5102656" y="0"/>
                  </a:moveTo>
                  <a:lnTo>
                    <a:pt x="5108740" y="0"/>
                  </a:lnTo>
                </a:path>
                <a:path w="5581015">
                  <a:moveTo>
                    <a:pt x="5117884" y="0"/>
                  </a:moveTo>
                  <a:lnTo>
                    <a:pt x="5123980" y="0"/>
                  </a:lnTo>
                </a:path>
                <a:path w="5581015">
                  <a:moveTo>
                    <a:pt x="5133111" y="0"/>
                  </a:moveTo>
                  <a:lnTo>
                    <a:pt x="5139207" y="0"/>
                  </a:lnTo>
                </a:path>
                <a:path w="5581015">
                  <a:moveTo>
                    <a:pt x="5148351" y="0"/>
                  </a:moveTo>
                  <a:lnTo>
                    <a:pt x="5154434" y="0"/>
                  </a:lnTo>
                </a:path>
                <a:path w="5581015">
                  <a:moveTo>
                    <a:pt x="5163578" y="0"/>
                  </a:moveTo>
                  <a:lnTo>
                    <a:pt x="5169674" y="0"/>
                  </a:lnTo>
                </a:path>
                <a:path w="5581015">
                  <a:moveTo>
                    <a:pt x="5178806" y="0"/>
                  </a:moveTo>
                  <a:lnTo>
                    <a:pt x="5184902" y="0"/>
                  </a:lnTo>
                </a:path>
                <a:path w="5581015">
                  <a:moveTo>
                    <a:pt x="5194045" y="0"/>
                  </a:moveTo>
                  <a:lnTo>
                    <a:pt x="5200129" y="0"/>
                  </a:lnTo>
                </a:path>
                <a:path w="5581015">
                  <a:moveTo>
                    <a:pt x="5209273" y="0"/>
                  </a:moveTo>
                  <a:lnTo>
                    <a:pt x="5215369" y="0"/>
                  </a:lnTo>
                </a:path>
                <a:path w="5581015">
                  <a:moveTo>
                    <a:pt x="5224500" y="0"/>
                  </a:moveTo>
                  <a:lnTo>
                    <a:pt x="5230596" y="0"/>
                  </a:lnTo>
                </a:path>
                <a:path w="5581015">
                  <a:moveTo>
                    <a:pt x="5239740" y="0"/>
                  </a:moveTo>
                  <a:lnTo>
                    <a:pt x="5245823" y="0"/>
                  </a:lnTo>
                </a:path>
                <a:path w="5581015">
                  <a:moveTo>
                    <a:pt x="5254967" y="0"/>
                  </a:moveTo>
                  <a:lnTo>
                    <a:pt x="5261063" y="0"/>
                  </a:lnTo>
                </a:path>
                <a:path w="5581015">
                  <a:moveTo>
                    <a:pt x="5270195" y="0"/>
                  </a:moveTo>
                  <a:lnTo>
                    <a:pt x="5276291" y="0"/>
                  </a:lnTo>
                </a:path>
                <a:path w="5581015">
                  <a:moveTo>
                    <a:pt x="5285435" y="0"/>
                  </a:moveTo>
                  <a:lnTo>
                    <a:pt x="5291531" y="0"/>
                  </a:lnTo>
                </a:path>
                <a:path w="5581015">
                  <a:moveTo>
                    <a:pt x="5300662" y="0"/>
                  </a:moveTo>
                  <a:lnTo>
                    <a:pt x="5306758" y="0"/>
                  </a:lnTo>
                </a:path>
                <a:path w="5581015">
                  <a:moveTo>
                    <a:pt x="5315902" y="0"/>
                  </a:moveTo>
                  <a:lnTo>
                    <a:pt x="5321985" y="0"/>
                  </a:lnTo>
                </a:path>
                <a:path w="5581015">
                  <a:moveTo>
                    <a:pt x="5331129" y="0"/>
                  </a:moveTo>
                  <a:lnTo>
                    <a:pt x="5337225" y="0"/>
                  </a:lnTo>
                </a:path>
                <a:path w="5581015">
                  <a:moveTo>
                    <a:pt x="5346357" y="0"/>
                  </a:moveTo>
                  <a:lnTo>
                    <a:pt x="5352453" y="0"/>
                  </a:lnTo>
                </a:path>
                <a:path w="5581015">
                  <a:moveTo>
                    <a:pt x="5361597" y="0"/>
                  </a:moveTo>
                  <a:lnTo>
                    <a:pt x="5367680" y="0"/>
                  </a:lnTo>
                </a:path>
                <a:path w="5581015">
                  <a:moveTo>
                    <a:pt x="5376824" y="0"/>
                  </a:moveTo>
                  <a:lnTo>
                    <a:pt x="5382920" y="0"/>
                  </a:lnTo>
                </a:path>
                <a:path w="5581015">
                  <a:moveTo>
                    <a:pt x="5392051" y="0"/>
                  </a:moveTo>
                  <a:lnTo>
                    <a:pt x="5398147" y="0"/>
                  </a:lnTo>
                </a:path>
                <a:path w="5581015">
                  <a:moveTo>
                    <a:pt x="5407291" y="0"/>
                  </a:moveTo>
                  <a:lnTo>
                    <a:pt x="5413375" y="0"/>
                  </a:lnTo>
                </a:path>
                <a:path w="5581015">
                  <a:moveTo>
                    <a:pt x="5422519" y="0"/>
                  </a:moveTo>
                  <a:lnTo>
                    <a:pt x="5428615" y="0"/>
                  </a:lnTo>
                </a:path>
                <a:path w="5581015">
                  <a:moveTo>
                    <a:pt x="5437746" y="0"/>
                  </a:moveTo>
                  <a:lnTo>
                    <a:pt x="5443842" y="0"/>
                  </a:lnTo>
                </a:path>
                <a:path w="5581015">
                  <a:moveTo>
                    <a:pt x="5452986" y="0"/>
                  </a:moveTo>
                  <a:lnTo>
                    <a:pt x="5459069" y="0"/>
                  </a:lnTo>
                </a:path>
                <a:path w="5581015">
                  <a:moveTo>
                    <a:pt x="5468213" y="0"/>
                  </a:moveTo>
                  <a:lnTo>
                    <a:pt x="5474309" y="0"/>
                  </a:lnTo>
                </a:path>
                <a:path w="5581015">
                  <a:moveTo>
                    <a:pt x="5483440" y="0"/>
                  </a:moveTo>
                  <a:lnTo>
                    <a:pt x="5489536" y="0"/>
                  </a:lnTo>
                </a:path>
                <a:path w="5581015">
                  <a:moveTo>
                    <a:pt x="5498680" y="0"/>
                  </a:moveTo>
                  <a:lnTo>
                    <a:pt x="5504776" y="0"/>
                  </a:lnTo>
                </a:path>
                <a:path w="5581015">
                  <a:moveTo>
                    <a:pt x="5513908" y="0"/>
                  </a:moveTo>
                  <a:lnTo>
                    <a:pt x="5520004" y="0"/>
                  </a:lnTo>
                </a:path>
                <a:path w="5581015">
                  <a:moveTo>
                    <a:pt x="5529148" y="0"/>
                  </a:moveTo>
                  <a:lnTo>
                    <a:pt x="5535231" y="0"/>
                  </a:lnTo>
                </a:path>
                <a:path w="5581015">
                  <a:moveTo>
                    <a:pt x="5544375" y="0"/>
                  </a:moveTo>
                  <a:lnTo>
                    <a:pt x="5550471" y="0"/>
                  </a:lnTo>
                </a:path>
                <a:path w="5581015">
                  <a:moveTo>
                    <a:pt x="5559602" y="0"/>
                  </a:moveTo>
                  <a:lnTo>
                    <a:pt x="5565698" y="0"/>
                  </a:lnTo>
                </a:path>
                <a:path w="5581015">
                  <a:moveTo>
                    <a:pt x="5574842" y="0"/>
                  </a:moveTo>
                  <a:lnTo>
                    <a:pt x="5580926" y="0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7" name="object 157"/>
          <p:cNvSpPr/>
          <p:nvPr/>
        </p:nvSpPr>
        <p:spPr>
          <a:xfrm>
            <a:off x="923048" y="3219742"/>
            <a:ext cx="5695315" cy="1982470"/>
          </a:xfrm>
          <a:custGeom>
            <a:avLst/>
            <a:gdLst/>
            <a:ahLst/>
            <a:cxnLst/>
            <a:rect l="l" t="t" r="r" b="b"/>
            <a:pathLst>
              <a:path w="5695315" h="1982470">
                <a:moveTo>
                  <a:pt x="1524" y="0"/>
                </a:moveTo>
                <a:lnTo>
                  <a:pt x="1524" y="1982076"/>
                </a:lnTo>
              </a:path>
              <a:path w="5695315" h="1982470">
                <a:moveTo>
                  <a:pt x="5692127" y="0"/>
                </a:moveTo>
                <a:lnTo>
                  <a:pt x="5692127" y="1982076"/>
                </a:lnTo>
              </a:path>
              <a:path w="5695315" h="1982470">
                <a:moveTo>
                  <a:pt x="0" y="1982076"/>
                </a:moveTo>
                <a:lnTo>
                  <a:pt x="5695175" y="1982076"/>
                </a:lnTo>
              </a:path>
              <a:path w="5695315" h="1982470">
                <a:moveTo>
                  <a:pt x="5692127" y="0"/>
                </a:moveTo>
                <a:lnTo>
                  <a:pt x="5692127" y="1982076"/>
                </a:lnTo>
              </a:path>
              <a:path w="5695315" h="1982470">
                <a:moveTo>
                  <a:pt x="1524" y="0"/>
                </a:moveTo>
                <a:lnTo>
                  <a:pt x="1524" y="1982076"/>
                </a:lnTo>
              </a:path>
              <a:path w="5695315" h="1982470">
                <a:moveTo>
                  <a:pt x="0" y="1982076"/>
                </a:moveTo>
                <a:lnTo>
                  <a:pt x="5695175" y="1982076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 txBox="1"/>
          <p:nvPr/>
        </p:nvSpPr>
        <p:spPr>
          <a:xfrm>
            <a:off x="706627" y="5286247"/>
            <a:ext cx="6146165" cy="42411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72110" marR="7620" indent="-269875">
              <a:lnSpc>
                <a:spcPct val="150000"/>
              </a:lnSpc>
              <a:spcBef>
                <a:spcPts val="100"/>
              </a:spcBef>
              <a:buFont typeface="MS UI Gothic"/>
              <a:buChar char="❍"/>
              <a:tabLst>
                <a:tab pos="391160" algn="l"/>
              </a:tabLst>
            </a:pPr>
            <a:r>
              <a:rPr sz="1500" spc="-114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청렴정책</a:t>
            </a:r>
            <a:r>
              <a:rPr sz="1500" spc="21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운영,</a:t>
            </a:r>
            <a:r>
              <a:rPr sz="1500" spc="22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14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특별감사</a:t>
            </a:r>
            <a:r>
              <a:rPr sz="1500" spc="20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0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등</a:t>
            </a:r>
            <a:r>
              <a:rPr sz="1500" spc="22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3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청렴‧감사</a:t>
            </a:r>
            <a:r>
              <a:rPr sz="1500" spc="21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14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활동에서</a:t>
            </a:r>
            <a:r>
              <a:rPr sz="1500" spc="204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2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청렴옴부즈만의</a:t>
            </a:r>
            <a:r>
              <a:rPr sz="1500" spc="21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1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전문 </a:t>
            </a:r>
            <a:r>
              <a:rPr sz="1500" spc="-58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14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지식을</a:t>
            </a:r>
            <a:r>
              <a:rPr sz="1500" spc="6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14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활용한</a:t>
            </a:r>
            <a:r>
              <a:rPr sz="1500" spc="7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3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자문‧제언으로</a:t>
            </a:r>
            <a:r>
              <a:rPr sz="1500" spc="7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2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업무수행의</a:t>
            </a:r>
            <a:r>
              <a:rPr sz="1500" spc="7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객관성,</a:t>
            </a:r>
            <a:r>
              <a:rPr sz="1500" spc="7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14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투명성</a:t>
            </a:r>
            <a:r>
              <a:rPr sz="1500" spc="7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1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확보</a:t>
            </a:r>
            <a:endParaRPr sz="1500" dirty="0">
              <a:latin typeface="바탕" panose="02030600000101010101" pitchFamily="18" charset="-127"/>
              <a:ea typeface="바탕" panose="02030600000101010101" pitchFamily="18" charset="-127"/>
              <a:cs typeface="함초롬바탕" panose="02030604000101010101" pitchFamily="18" charset="-127"/>
            </a:endParaRPr>
          </a:p>
          <a:p>
            <a:pPr>
              <a:lnSpc>
                <a:spcPct val="100000"/>
              </a:lnSpc>
            </a:pPr>
            <a:endParaRPr sz="1300" dirty="0">
              <a:latin typeface="휴먼옛체"/>
              <a:cs typeface="휴먼옛체"/>
            </a:endParaRPr>
          </a:p>
          <a:p>
            <a:pPr marL="274320" indent="-262255">
              <a:lnSpc>
                <a:spcPct val="100000"/>
              </a:lnSpc>
              <a:buChar char="□"/>
              <a:tabLst>
                <a:tab pos="274955" algn="l"/>
              </a:tabLst>
            </a:pPr>
            <a:r>
              <a:rPr sz="1500" spc="-60" dirty="0">
                <a:latin typeface="HY헤드라인M"/>
                <a:cs typeface="HY헤드라인M"/>
              </a:rPr>
              <a:t>향후</a:t>
            </a:r>
            <a:r>
              <a:rPr sz="1500" spc="20" dirty="0">
                <a:latin typeface="HY헤드라인M"/>
                <a:cs typeface="HY헤드라인M"/>
              </a:rPr>
              <a:t> </a:t>
            </a:r>
            <a:r>
              <a:rPr sz="1500" spc="-90" dirty="0">
                <a:latin typeface="HY헤드라인M"/>
                <a:cs typeface="HY헤드라인M"/>
              </a:rPr>
              <a:t>개선방향</a:t>
            </a:r>
            <a:endParaRPr sz="1500" dirty="0">
              <a:latin typeface="HY헤드라인M"/>
              <a:cs typeface="HY헤드라인M"/>
            </a:endParaRPr>
          </a:p>
          <a:p>
            <a:pPr marL="376555" marR="5080" lvl="1" indent="-274320">
              <a:lnSpc>
                <a:spcPct val="150000"/>
              </a:lnSpc>
              <a:spcBef>
                <a:spcPts val="505"/>
              </a:spcBef>
              <a:buFont typeface="MS UI Gothic"/>
              <a:buChar char="❍"/>
              <a:tabLst>
                <a:tab pos="377190" algn="l"/>
              </a:tabLst>
            </a:pPr>
            <a:r>
              <a:rPr sz="1500" spc="-10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청렴옴부즈만의</a:t>
            </a:r>
            <a:r>
              <a:rPr sz="1500" spc="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10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청렴윤리경영</a:t>
            </a:r>
            <a:r>
              <a:rPr sz="150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6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관련</a:t>
            </a:r>
            <a:r>
              <a:rPr sz="1500" spc="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제언을</a:t>
            </a:r>
            <a:r>
              <a:rPr sz="1500" spc="1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우리원</a:t>
            </a:r>
            <a:r>
              <a:rPr sz="1500" spc="-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실정에</a:t>
            </a:r>
            <a:r>
              <a:rPr sz="1500" spc="1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6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맞게</a:t>
            </a:r>
            <a:r>
              <a:rPr sz="1500" spc="1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제도화 </a:t>
            </a:r>
            <a:r>
              <a:rPr sz="1500" spc="-58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6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하여</a:t>
            </a:r>
            <a:r>
              <a:rPr sz="1500" spc="-4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옴부즈만</a:t>
            </a:r>
            <a:r>
              <a:rPr sz="1500" spc="-2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6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제도</a:t>
            </a:r>
            <a:r>
              <a:rPr sz="1500" spc="-4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운영의</a:t>
            </a:r>
            <a:r>
              <a:rPr sz="1500" spc="-4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실효성</a:t>
            </a:r>
            <a:r>
              <a:rPr sz="1500" spc="-3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6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확보</a:t>
            </a:r>
            <a:endParaRPr sz="1500" dirty="0">
              <a:latin typeface="바탕" panose="02030600000101010101" pitchFamily="18" charset="-127"/>
              <a:ea typeface="바탕" panose="02030600000101010101" pitchFamily="18" charset="-127"/>
              <a:cs typeface="함초롬바탕" panose="02030604000101010101" pitchFamily="18" charset="-127"/>
            </a:endParaRPr>
          </a:p>
          <a:p>
            <a:pPr marL="190500">
              <a:lnSpc>
                <a:spcPct val="100000"/>
              </a:lnSpc>
              <a:spcBef>
                <a:spcPts val="1390"/>
              </a:spcBef>
            </a:pPr>
            <a:r>
              <a:rPr sz="150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-</a:t>
            </a:r>
            <a:r>
              <a:rPr sz="1500" spc="6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6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위원별</a:t>
            </a:r>
            <a:r>
              <a:rPr sz="1500" spc="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5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제언</a:t>
            </a:r>
            <a:r>
              <a:rPr sz="1500" spc="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6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목록화</a:t>
            </a:r>
            <a:r>
              <a:rPr sz="1500" spc="1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및</a:t>
            </a:r>
            <a:r>
              <a:rPr sz="1500" spc="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수용·제도화</a:t>
            </a:r>
            <a:r>
              <a:rPr sz="1500" spc="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4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여부</a:t>
            </a:r>
            <a:r>
              <a:rPr sz="1500" spc="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등</a:t>
            </a:r>
            <a:r>
              <a:rPr sz="1500" spc="1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5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관리</a:t>
            </a:r>
            <a:r>
              <a:rPr sz="1500" spc="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6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체계화</a:t>
            </a:r>
            <a:r>
              <a:rPr sz="1500" spc="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5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필요</a:t>
            </a:r>
            <a:endParaRPr sz="1500" dirty="0">
              <a:latin typeface="바탕" panose="02030600000101010101" pitchFamily="18" charset="-127"/>
              <a:ea typeface="바탕" panose="02030600000101010101" pitchFamily="18" charset="-127"/>
              <a:cs typeface="함초롬바탕" panose="02030604000101010101" pitchFamily="18" charset="-127"/>
            </a:endParaRPr>
          </a:p>
          <a:p>
            <a:pPr marL="370840" indent="-268605">
              <a:lnSpc>
                <a:spcPct val="100000"/>
              </a:lnSpc>
              <a:spcBef>
                <a:spcPts val="1405"/>
              </a:spcBef>
              <a:buFont typeface="MS UI Gothic"/>
              <a:buChar char="❍"/>
              <a:tabLst>
                <a:tab pos="370840" algn="l"/>
              </a:tabLst>
            </a:pPr>
            <a:r>
              <a:rPr sz="1500" spc="-7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꼼꼼하고</a:t>
            </a:r>
            <a:r>
              <a:rPr sz="1500" spc="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7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구체적인</a:t>
            </a:r>
            <a:r>
              <a:rPr sz="1500" spc="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7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자문을</a:t>
            </a:r>
            <a:r>
              <a:rPr sz="1500" spc="1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4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위한</a:t>
            </a:r>
            <a:r>
              <a:rPr sz="1500" spc="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7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자료의</a:t>
            </a:r>
            <a:r>
              <a:rPr sz="1500" spc="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질</a:t>
            </a:r>
            <a:r>
              <a:rPr sz="1500" spc="1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4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향상</a:t>
            </a:r>
            <a:r>
              <a:rPr sz="1500" spc="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및</a:t>
            </a:r>
            <a:r>
              <a:rPr sz="1500" spc="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5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검토</a:t>
            </a:r>
            <a:r>
              <a:rPr sz="1500" spc="1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5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기간</a:t>
            </a:r>
            <a:r>
              <a:rPr sz="1500" spc="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4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확대</a:t>
            </a:r>
            <a:endParaRPr sz="1500" dirty="0">
              <a:latin typeface="바탕" panose="02030600000101010101" pitchFamily="18" charset="-127"/>
              <a:ea typeface="바탕" panose="02030600000101010101" pitchFamily="18" charset="-127"/>
              <a:cs typeface="함초롬바탕" panose="02030604000101010101" pitchFamily="18" charset="-127"/>
            </a:endParaRPr>
          </a:p>
          <a:p>
            <a:pPr marL="381000" marR="5080" indent="-190500">
              <a:lnSpc>
                <a:spcPct val="150000"/>
              </a:lnSpc>
              <a:spcBef>
                <a:spcPts val="505"/>
              </a:spcBef>
            </a:pPr>
            <a:r>
              <a:rPr sz="150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-</a:t>
            </a:r>
            <a:r>
              <a:rPr sz="1500" spc="14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6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충분한</a:t>
            </a:r>
            <a:r>
              <a:rPr sz="1500" spc="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7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자료준비</a:t>
            </a:r>
            <a:r>
              <a:rPr sz="1500" spc="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및</a:t>
            </a:r>
            <a:r>
              <a:rPr sz="1500" spc="9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7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검토기간</a:t>
            </a:r>
            <a:r>
              <a:rPr sz="1500" spc="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6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부여를</a:t>
            </a:r>
            <a:r>
              <a:rPr sz="1500" spc="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5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통해</a:t>
            </a:r>
            <a:r>
              <a:rPr sz="1500" spc="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형식적․추상적</a:t>
            </a:r>
            <a:r>
              <a:rPr sz="1500" spc="9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7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검토의견이 </a:t>
            </a:r>
            <a:r>
              <a:rPr sz="1500" spc="-58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6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나오지</a:t>
            </a:r>
            <a:r>
              <a:rPr sz="1500" spc="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7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않도록</a:t>
            </a:r>
            <a:r>
              <a:rPr sz="1500" spc="1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4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사전</a:t>
            </a:r>
            <a:r>
              <a:rPr sz="1500" spc="1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5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자료</a:t>
            </a:r>
            <a:r>
              <a:rPr sz="1500" spc="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5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배포</a:t>
            </a:r>
            <a:endParaRPr sz="1500" dirty="0">
              <a:latin typeface="바탕" panose="02030600000101010101" pitchFamily="18" charset="-127"/>
              <a:ea typeface="바탕" panose="02030600000101010101" pitchFamily="18" charset="-127"/>
              <a:cs typeface="함초롬바탕" panose="02030604000101010101" pitchFamily="18" charset="-127"/>
            </a:endParaRPr>
          </a:p>
          <a:p>
            <a:pPr marL="376555" marR="6350" indent="-274320">
              <a:lnSpc>
                <a:spcPct val="150000"/>
              </a:lnSpc>
              <a:spcBef>
                <a:spcPts val="490"/>
              </a:spcBef>
              <a:buFont typeface="MS UI Gothic"/>
              <a:buChar char="❍"/>
              <a:tabLst>
                <a:tab pos="391160" algn="l"/>
              </a:tabLst>
            </a:pPr>
            <a:r>
              <a:rPr sz="1500" spc="-8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청렴윤리경영</a:t>
            </a:r>
            <a:r>
              <a:rPr sz="1500" spc="16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5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정책</a:t>
            </a:r>
            <a:r>
              <a:rPr sz="1500" spc="16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수립·이행·평가</a:t>
            </a:r>
            <a:r>
              <a:rPr sz="1500" spc="15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6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전반에</a:t>
            </a:r>
            <a:r>
              <a:rPr sz="1500" spc="16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청렴옴부즈만이</a:t>
            </a:r>
            <a:r>
              <a:rPr sz="1500" spc="16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7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참여할 </a:t>
            </a:r>
            <a:r>
              <a:rPr sz="1500" spc="-59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수</a:t>
            </a:r>
            <a:r>
              <a:rPr sz="1500" spc="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5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있는</a:t>
            </a:r>
            <a:r>
              <a:rPr sz="1500" spc="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6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기회를</a:t>
            </a:r>
            <a:r>
              <a:rPr sz="1500" spc="1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적극적으로</a:t>
            </a:r>
            <a:r>
              <a:rPr sz="1500" spc="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7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제공하여</a:t>
            </a:r>
            <a:r>
              <a:rPr sz="1500" spc="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8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청렴옴부즈만</a:t>
            </a:r>
            <a:r>
              <a:rPr sz="1500" spc="1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6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만족도</a:t>
            </a:r>
            <a:r>
              <a:rPr sz="1500" spc="5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 </a:t>
            </a:r>
            <a:r>
              <a:rPr sz="1500" spc="-50" dirty="0">
                <a:latin typeface="바탕" panose="02030600000101010101" pitchFamily="18" charset="-127"/>
                <a:ea typeface="바탕" panose="02030600000101010101" pitchFamily="18" charset="-127"/>
                <a:cs typeface="함초롬바탕" panose="02030604000101010101" pitchFamily="18" charset="-127"/>
              </a:rPr>
              <a:t>제고</a:t>
            </a:r>
            <a:endParaRPr sz="1500" dirty="0">
              <a:latin typeface="바탕" panose="02030600000101010101" pitchFamily="18" charset="-127"/>
              <a:ea typeface="바탕" panose="02030600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159" name="object 15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5" dirty="0"/>
              <a:t>-</a:t>
            </a:r>
            <a:r>
              <a:rPr spc="130" dirty="0"/>
              <a:t> </a:t>
            </a:r>
            <a:fld id="{81D60167-4931-47E6-BA6A-407CBD079E47}" type="slidenum">
              <a:rPr spc="-5" dirty="0"/>
              <a:t>5</a:t>
            </a:fld>
            <a:r>
              <a:rPr spc="14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</TotalTime>
  <Words>1116</Words>
  <Application>Microsoft Office PowerPoint</Application>
  <PresentationFormat>사용자 지정</PresentationFormat>
  <Paragraphs>268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8" baseType="lpstr">
      <vt:lpstr>HY견고딕</vt:lpstr>
      <vt:lpstr>HY헤드라인M</vt:lpstr>
      <vt:lpstr>MS UI Gothic</vt:lpstr>
      <vt:lpstr>굴림</vt:lpstr>
      <vt:lpstr>맑은 고딕</vt:lpstr>
      <vt:lpstr>바탕</vt:lpstr>
      <vt:lpstr>여기어때 잘난체 OTF</vt:lpstr>
      <vt:lpstr>함초롬돋움</vt:lpstr>
      <vt:lpstr>함초롬바탕</vt:lpstr>
      <vt:lpstr>휴먼옛체</vt:lpstr>
      <vt:lpstr>Calibri</vt:lpstr>
      <vt:lpstr>Times New Roman</vt:lpstr>
      <vt:lpstr>Office Theme</vt:lpstr>
      <vt:lpstr>2023년 청렴옴부즈만 활동보고서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2023년 청렴옴부즈만 활동보고서</dc:title>
  <dc:creator>ruigeena</dc:creator>
  <cp:lastModifiedBy>이예진 / 주임 / 감사실</cp:lastModifiedBy>
  <cp:revision>4</cp:revision>
  <dcterms:created xsi:type="dcterms:W3CDTF">2024-08-22T02:21:07Z</dcterms:created>
  <dcterms:modified xsi:type="dcterms:W3CDTF">2024-08-22T02:58:09Z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2024-08-22T00:00:00Z</vt:filetime>
  </property>
  <property fmtid="{D5CDD505-2E9C-101B-9397-08002B2CF9AE}" pid="3" name="Creator">
    <vt:lpwstr>Hwp 2018 10.0.0.11529</vt:lpwstr>
  </property>
  <property fmtid="{D5CDD505-2E9C-101B-9397-08002B2CF9AE}" pid="4" name="LastSaved">
    <vt:filetime>2024-08-22T00:00:00Z</vt:filetime>
  </property>
</Properties>
</file>