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67" r:id="rId1"/>
  </p:sldMasterIdLst>
  <p:sldIdLst>
    <p:sldId id="256" r:id="rId2"/>
  </p:sldIdLst>
  <p:sldSz cx="7556500" cy="10680700"/>
  <p:notesSz cx="7556500" cy="106807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59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4" d="100"/>
          <a:sy n="74" d="100"/>
        </p:scale>
        <p:origin x="3036" y="72"/>
      </p:cViewPr>
      <p:guideLst>
        <p:guide orient="horz" pos="2880"/>
        <p:guide pos="2159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566737" y="3311017"/>
            <a:ext cx="6423025" cy="224294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133475" y="5981192"/>
            <a:ext cx="5289550" cy="267017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1/26/2026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1/26/2026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377825" y="2456561"/>
            <a:ext cx="3287077" cy="704926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3891597" y="2456561"/>
            <a:ext cx="3287077" cy="704926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1/26/2026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1/26/2026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1/26/2026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g object 16"/>
          <p:cNvSpPr/>
          <p:nvPr/>
        </p:nvSpPr>
        <p:spPr>
          <a:xfrm>
            <a:off x="6733984" y="917968"/>
            <a:ext cx="83820" cy="163195"/>
          </a:xfrm>
          <a:custGeom>
            <a:avLst/>
            <a:gdLst/>
            <a:ahLst/>
            <a:cxnLst/>
            <a:rect l="l" t="t" r="r" b="b"/>
            <a:pathLst>
              <a:path w="83820" h="163194">
                <a:moveTo>
                  <a:pt x="83769" y="0"/>
                </a:moveTo>
                <a:lnTo>
                  <a:pt x="0" y="0"/>
                </a:lnTo>
                <a:lnTo>
                  <a:pt x="0" y="162890"/>
                </a:lnTo>
                <a:lnTo>
                  <a:pt x="83769" y="162890"/>
                </a:lnTo>
                <a:lnTo>
                  <a:pt x="83769" y="0"/>
                </a:lnTo>
                <a:close/>
              </a:path>
            </a:pathLst>
          </a:custGeom>
          <a:solidFill>
            <a:srgbClr val="0059AB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bg object 17"/>
          <p:cNvSpPr/>
          <p:nvPr/>
        </p:nvSpPr>
        <p:spPr>
          <a:xfrm>
            <a:off x="6648678" y="917968"/>
            <a:ext cx="85725" cy="163195"/>
          </a:xfrm>
          <a:custGeom>
            <a:avLst/>
            <a:gdLst/>
            <a:ahLst/>
            <a:cxnLst/>
            <a:rect l="l" t="t" r="r" b="b"/>
            <a:pathLst>
              <a:path w="85725" h="163194">
                <a:moveTo>
                  <a:pt x="0" y="162890"/>
                </a:moveTo>
                <a:lnTo>
                  <a:pt x="85305" y="162890"/>
                </a:lnTo>
                <a:lnTo>
                  <a:pt x="85305" y="0"/>
                </a:lnTo>
                <a:lnTo>
                  <a:pt x="0" y="0"/>
                </a:lnTo>
                <a:lnTo>
                  <a:pt x="0" y="162890"/>
                </a:lnTo>
                <a:close/>
              </a:path>
            </a:pathLst>
          </a:custGeom>
          <a:solidFill>
            <a:srgbClr val="035CA7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bg object 18"/>
          <p:cNvSpPr/>
          <p:nvPr/>
        </p:nvSpPr>
        <p:spPr>
          <a:xfrm>
            <a:off x="6563385" y="917968"/>
            <a:ext cx="85725" cy="163195"/>
          </a:xfrm>
          <a:custGeom>
            <a:avLst/>
            <a:gdLst/>
            <a:ahLst/>
            <a:cxnLst/>
            <a:rect l="l" t="t" r="r" b="b"/>
            <a:pathLst>
              <a:path w="85725" h="163194">
                <a:moveTo>
                  <a:pt x="0" y="162890"/>
                </a:moveTo>
                <a:lnTo>
                  <a:pt x="85293" y="162890"/>
                </a:lnTo>
                <a:lnTo>
                  <a:pt x="85293" y="0"/>
                </a:lnTo>
                <a:lnTo>
                  <a:pt x="0" y="0"/>
                </a:lnTo>
                <a:lnTo>
                  <a:pt x="0" y="162890"/>
                </a:lnTo>
                <a:close/>
              </a:path>
            </a:pathLst>
          </a:custGeom>
          <a:solidFill>
            <a:srgbClr val="045EA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bg object 19"/>
          <p:cNvSpPr/>
          <p:nvPr/>
        </p:nvSpPr>
        <p:spPr>
          <a:xfrm>
            <a:off x="6478092" y="917968"/>
            <a:ext cx="85725" cy="163195"/>
          </a:xfrm>
          <a:custGeom>
            <a:avLst/>
            <a:gdLst/>
            <a:ahLst/>
            <a:cxnLst/>
            <a:rect l="l" t="t" r="r" b="b"/>
            <a:pathLst>
              <a:path w="85725" h="163194">
                <a:moveTo>
                  <a:pt x="0" y="162890"/>
                </a:moveTo>
                <a:lnTo>
                  <a:pt x="85293" y="162890"/>
                </a:lnTo>
                <a:lnTo>
                  <a:pt x="85293" y="0"/>
                </a:lnTo>
                <a:lnTo>
                  <a:pt x="0" y="0"/>
                </a:lnTo>
                <a:lnTo>
                  <a:pt x="0" y="162890"/>
                </a:lnTo>
                <a:close/>
              </a:path>
            </a:pathLst>
          </a:custGeom>
          <a:solidFill>
            <a:srgbClr val="0761A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bg object 20"/>
          <p:cNvSpPr/>
          <p:nvPr/>
        </p:nvSpPr>
        <p:spPr>
          <a:xfrm>
            <a:off x="6392786" y="917968"/>
            <a:ext cx="85725" cy="163195"/>
          </a:xfrm>
          <a:custGeom>
            <a:avLst/>
            <a:gdLst/>
            <a:ahLst/>
            <a:cxnLst/>
            <a:rect l="l" t="t" r="r" b="b"/>
            <a:pathLst>
              <a:path w="85725" h="163194">
                <a:moveTo>
                  <a:pt x="0" y="162890"/>
                </a:moveTo>
                <a:lnTo>
                  <a:pt x="85305" y="162890"/>
                </a:lnTo>
                <a:lnTo>
                  <a:pt x="85305" y="0"/>
                </a:lnTo>
                <a:lnTo>
                  <a:pt x="0" y="0"/>
                </a:lnTo>
                <a:lnTo>
                  <a:pt x="0" y="162890"/>
                </a:lnTo>
                <a:close/>
              </a:path>
            </a:pathLst>
          </a:custGeom>
          <a:solidFill>
            <a:srgbClr val="0962A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bg object 21"/>
          <p:cNvSpPr/>
          <p:nvPr/>
        </p:nvSpPr>
        <p:spPr>
          <a:xfrm>
            <a:off x="6307493" y="917968"/>
            <a:ext cx="85725" cy="163195"/>
          </a:xfrm>
          <a:custGeom>
            <a:avLst/>
            <a:gdLst/>
            <a:ahLst/>
            <a:cxnLst/>
            <a:rect l="l" t="t" r="r" b="b"/>
            <a:pathLst>
              <a:path w="85725" h="163194">
                <a:moveTo>
                  <a:pt x="0" y="162890"/>
                </a:moveTo>
                <a:lnTo>
                  <a:pt x="85293" y="162890"/>
                </a:lnTo>
                <a:lnTo>
                  <a:pt x="85293" y="0"/>
                </a:lnTo>
                <a:lnTo>
                  <a:pt x="0" y="0"/>
                </a:lnTo>
                <a:lnTo>
                  <a:pt x="0" y="162890"/>
                </a:lnTo>
                <a:close/>
              </a:path>
            </a:pathLst>
          </a:custGeom>
          <a:solidFill>
            <a:srgbClr val="0C65A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bg object 22"/>
          <p:cNvSpPr/>
          <p:nvPr/>
        </p:nvSpPr>
        <p:spPr>
          <a:xfrm>
            <a:off x="6223711" y="917968"/>
            <a:ext cx="83820" cy="163195"/>
          </a:xfrm>
          <a:custGeom>
            <a:avLst/>
            <a:gdLst/>
            <a:ahLst/>
            <a:cxnLst/>
            <a:rect l="l" t="t" r="r" b="b"/>
            <a:pathLst>
              <a:path w="83820" h="163194">
                <a:moveTo>
                  <a:pt x="0" y="162890"/>
                </a:moveTo>
                <a:lnTo>
                  <a:pt x="83781" y="162890"/>
                </a:lnTo>
                <a:lnTo>
                  <a:pt x="83781" y="0"/>
                </a:lnTo>
                <a:lnTo>
                  <a:pt x="0" y="0"/>
                </a:lnTo>
                <a:lnTo>
                  <a:pt x="0" y="162890"/>
                </a:lnTo>
                <a:close/>
              </a:path>
            </a:pathLst>
          </a:custGeom>
          <a:solidFill>
            <a:srgbClr val="0D669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" name="bg object 23"/>
          <p:cNvSpPr/>
          <p:nvPr/>
        </p:nvSpPr>
        <p:spPr>
          <a:xfrm>
            <a:off x="6138417" y="917968"/>
            <a:ext cx="85725" cy="163195"/>
          </a:xfrm>
          <a:custGeom>
            <a:avLst/>
            <a:gdLst/>
            <a:ahLst/>
            <a:cxnLst/>
            <a:rect l="l" t="t" r="r" b="b"/>
            <a:pathLst>
              <a:path w="85725" h="163194">
                <a:moveTo>
                  <a:pt x="0" y="162890"/>
                </a:moveTo>
                <a:lnTo>
                  <a:pt x="85293" y="162890"/>
                </a:lnTo>
                <a:lnTo>
                  <a:pt x="85293" y="0"/>
                </a:lnTo>
                <a:lnTo>
                  <a:pt x="0" y="0"/>
                </a:lnTo>
                <a:lnTo>
                  <a:pt x="0" y="162890"/>
                </a:lnTo>
                <a:close/>
              </a:path>
            </a:pathLst>
          </a:custGeom>
          <a:solidFill>
            <a:srgbClr val="11699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" name="bg object 24"/>
          <p:cNvSpPr/>
          <p:nvPr/>
        </p:nvSpPr>
        <p:spPr>
          <a:xfrm>
            <a:off x="6053124" y="917968"/>
            <a:ext cx="85725" cy="163195"/>
          </a:xfrm>
          <a:custGeom>
            <a:avLst/>
            <a:gdLst/>
            <a:ahLst/>
            <a:cxnLst/>
            <a:rect l="l" t="t" r="r" b="b"/>
            <a:pathLst>
              <a:path w="85725" h="163194">
                <a:moveTo>
                  <a:pt x="0" y="162890"/>
                </a:moveTo>
                <a:lnTo>
                  <a:pt x="85293" y="162890"/>
                </a:lnTo>
                <a:lnTo>
                  <a:pt x="85293" y="0"/>
                </a:lnTo>
                <a:lnTo>
                  <a:pt x="0" y="0"/>
                </a:lnTo>
                <a:lnTo>
                  <a:pt x="0" y="162890"/>
                </a:lnTo>
                <a:close/>
              </a:path>
            </a:pathLst>
          </a:custGeom>
          <a:solidFill>
            <a:srgbClr val="126A9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" name="bg object 25"/>
          <p:cNvSpPr/>
          <p:nvPr/>
        </p:nvSpPr>
        <p:spPr>
          <a:xfrm>
            <a:off x="5967818" y="917968"/>
            <a:ext cx="85725" cy="163195"/>
          </a:xfrm>
          <a:custGeom>
            <a:avLst/>
            <a:gdLst/>
            <a:ahLst/>
            <a:cxnLst/>
            <a:rect l="l" t="t" r="r" b="b"/>
            <a:pathLst>
              <a:path w="85725" h="163194">
                <a:moveTo>
                  <a:pt x="0" y="162890"/>
                </a:moveTo>
                <a:lnTo>
                  <a:pt x="85305" y="162890"/>
                </a:lnTo>
                <a:lnTo>
                  <a:pt x="85305" y="0"/>
                </a:lnTo>
                <a:lnTo>
                  <a:pt x="0" y="0"/>
                </a:lnTo>
                <a:lnTo>
                  <a:pt x="0" y="162890"/>
                </a:lnTo>
                <a:close/>
              </a:path>
            </a:pathLst>
          </a:custGeom>
          <a:solidFill>
            <a:srgbClr val="156D9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" name="bg object 26"/>
          <p:cNvSpPr/>
          <p:nvPr/>
        </p:nvSpPr>
        <p:spPr>
          <a:xfrm>
            <a:off x="5882525" y="917968"/>
            <a:ext cx="85725" cy="163195"/>
          </a:xfrm>
          <a:custGeom>
            <a:avLst/>
            <a:gdLst/>
            <a:ahLst/>
            <a:cxnLst/>
            <a:rect l="l" t="t" r="r" b="b"/>
            <a:pathLst>
              <a:path w="85725" h="163194">
                <a:moveTo>
                  <a:pt x="0" y="162890"/>
                </a:moveTo>
                <a:lnTo>
                  <a:pt x="85293" y="162890"/>
                </a:lnTo>
                <a:lnTo>
                  <a:pt x="85293" y="0"/>
                </a:lnTo>
                <a:lnTo>
                  <a:pt x="0" y="0"/>
                </a:lnTo>
                <a:lnTo>
                  <a:pt x="0" y="162890"/>
                </a:lnTo>
                <a:close/>
              </a:path>
            </a:pathLst>
          </a:custGeom>
          <a:solidFill>
            <a:srgbClr val="176F9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" name="bg object 27"/>
          <p:cNvSpPr/>
          <p:nvPr/>
        </p:nvSpPr>
        <p:spPr>
          <a:xfrm>
            <a:off x="5797232" y="917968"/>
            <a:ext cx="85725" cy="163195"/>
          </a:xfrm>
          <a:custGeom>
            <a:avLst/>
            <a:gdLst/>
            <a:ahLst/>
            <a:cxnLst/>
            <a:rect l="l" t="t" r="r" b="b"/>
            <a:pathLst>
              <a:path w="85725" h="163194">
                <a:moveTo>
                  <a:pt x="0" y="162890"/>
                </a:moveTo>
                <a:lnTo>
                  <a:pt x="85293" y="162890"/>
                </a:lnTo>
                <a:lnTo>
                  <a:pt x="85293" y="0"/>
                </a:lnTo>
                <a:lnTo>
                  <a:pt x="0" y="0"/>
                </a:lnTo>
                <a:lnTo>
                  <a:pt x="0" y="162890"/>
                </a:lnTo>
                <a:close/>
              </a:path>
            </a:pathLst>
          </a:custGeom>
          <a:solidFill>
            <a:srgbClr val="1A709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" name="bg object 28"/>
          <p:cNvSpPr/>
          <p:nvPr/>
        </p:nvSpPr>
        <p:spPr>
          <a:xfrm>
            <a:off x="5711926" y="917968"/>
            <a:ext cx="85725" cy="163195"/>
          </a:xfrm>
          <a:custGeom>
            <a:avLst/>
            <a:gdLst/>
            <a:ahLst/>
            <a:cxnLst/>
            <a:rect l="l" t="t" r="r" b="b"/>
            <a:pathLst>
              <a:path w="85725" h="163194">
                <a:moveTo>
                  <a:pt x="0" y="162890"/>
                </a:moveTo>
                <a:lnTo>
                  <a:pt x="85305" y="162890"/>
                </a:lnTo>
                <a:lnTo>
                  <a:pt x="85305" y="0"/>
                </a:lnTo>
                <a:lnTo>
                  <a:pt x="0" y="0"/>
                </a:lnTo>
                <a:lnTo>
                  <a:pt x="0" y="162890"/>
                </a:lnTo>
                <a:close/>
              </a:path>
            </a:pathLst>
          </a:custGeom>
          <a:solidFill>
            <a:srgbClr val="1B739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" name="bg object 29"/>
          <p:cNvSpPr/>
          <p:nvPr/>
        </p:nvSpPr>
        <p:spPr>
          <a:xfrm>
            <a:off x="5626633" y="917968"/>
            <a:ext cx="85725" cy="163195"/>
          </a:xfrm>
          <a:custGeom>
            <a:avLst/>
            <a:gdLst/>
            <a:ahLst/>
            <a:cxnLst/>
            <a:rect l="l" t="t" r="r" b="b"/>
            <a:pathLst>
              <a:path w="85725" h="163194">
                <a:moveTo>
                  <a:pt x="0" y="162890"/>
                </a:moveTo>
                <a:lnTo>
                  <a:pt x="85293" y="162890"/>
                </a:lnTo>
                <a:lnTo>
                  <a:pt x="85293" y="0"/>
                </a:lnTo>
                <a:lnTo>
                  <a:pt x="0" y="0"/>
                </a:lnTo>
                <a:lnTo>
                  <a:pt x="0" y="162890"/>
                </a:lnTo>
                <a:close/>
              </a:path>
            </a:pathLst>
          </a:custGeom>
          <a:solidFill>
            <a:srgbClr val="1D748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" name="bg object 30"/>
          <p:cNvSpPr/>
          <p:nvPr/>
        </p:nvSpPr>
        <p:spPr>
          <a:xfrm>
            <a:off x="5541327" y="917968"/>
            <a:ext cx="85725" cy="163195"/>
          </a:xfrm>
          <a:custGeom>
            <a:avLst/>
            <a:gdLst/>
            <a:ahLst/>
            <a:cxnLst/>
            <a:rect l="l" t="t" r="r" b="b"/>
            <a:pathLst>
              <a:path w="85725" h="163194">
                <a:moveTo>
                  <a:pt x="0" y="162890"/>
                </a:moveTo>
                <a:lnTo>
                  <a:pt x="85305" y="162890"/>
                </a:lnTo>
                <a:lnTo>
                  <a:pt x="85305" y="0"/>
                </a:lnTo>
                <a:lnTo>
                  <a:pt x="0" y="0"/>
                </a:lnTo>
                <a:lnTo>
                  <a:pt x="0" y="162890"/>
                </a:lnTo>
                <a:close/>
              </a:path>
            </a:pathLst>
          </a:custGeom>
          <a:solidFill>
            <a:srgbClr val="20778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" name="bg object 31"/>
          <p:cNvSpPr/>
          <p:nvPr/>
        </p:nvSpPr>
        <p:spPr>
          <a:xfrm>
            <a:off x="5456034" y="917968"/>
            <a:ext cx="85725" cy="163195"/>
          </a:xfrm>
          <a:custGeom>
            <a:avLst/>
            <a:gdLst/>
            <a:ahLst/>
            <a:cxnLst/>
            <a:rect l="l" t="t" r="r" b="b"/>
            <a:pathLst>
              <a:path w="85725" h="163194">
                <a:moveTo>
                  <a:pt x="0" y="162890"/>
                </a:moveTo>
                <a:lnTo>
                  <a:pt x="85293" y="162890"/>
                </a:lnTo>
                <a:lnTo>
                  <a:pt x="85293" y="0"/>
                </a:lnTo>
                <a:lnTo>
                  <a:pt x="0" y="0"/>
                </a:lnTo>
                <a:lnTo>
                  <a:pt x="0" y="162890"/>
                </a:lnTo>
                <a:close/>
              </a:path>
            </a:pathLst>
          </a:custGeom>
          <a:solidFill>
            <a:srgbClr val="23788B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" name="bg object 32"/>
          <p:cNvSpPr/>
          <p:nvPr/>
        </p:nvSpPr>
        <p:spPr>
          <a:xfrm>
            <a:off x="5370741" y="917968"/>
            <a:ext cx="85725" cy="163195"/>
          </a:xfrm>
          <a:custGeom>
            <a:avLst/>
            <a:gdLst/>
            <a:ahLst/>
            <a:cxnLst/>
            <a:rect l="l" t="t" r="r" b="b"/>
            <a:pathLst>
              <a:path w="85725" h="163194">
                <a:moveTo>
                  <a:pt x="0" y="162890"/>
                </a:moveTo>
                <a:lnTo>
                  <a:pt x="85293" y="162890"/>
                </a:lnTo>
                <a:lnTo>
                  <a:pt x="85293" y="0"/>
                </a:lnTo>
                <a:lnTo>
                  <a:pt x="0" y="0"/>
                </a:lnTo>
                <a:lnTo>
                  <a:pt x="0" y="162890"/>
                </a:lnTo>
                <a:close/>
              </a:path>
            </a:pathLst>
          </a:custGeom>
          <a:solidFill>
            <a:srgbClr val="257B8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" name="bg object 33"/>
          <p:cNvSpPr/>
          <p:nvPr/>
        </p:nvSpPr>
        <p:spPr>
          <a:xfrm>
            <a:off x="5285435" y="917968"/>
            <a:ext cx="85725" cy="163195"/>
          </a:xfrm>
          <a:custGeom>
            <a:avLst/>
            <a:gdLst/>
            <a:ahLst/>
            <a:cxnLst/>
            <a:rect l="l" t="t" r="r" b="b"/>
            <a:pathLst>
              <a:path w="85725" h="163194">
                <a:moveTo>
                  <a:pt x="0" y="162890"/>
                </a:moveTo>
                <a:lnTo>
                  <a:pt x="85305" y="162890"/>
                </a:lnTo>
                <a:lnTo>
                  <a:pt x="85305" y="0"/>
                </a:lnTo>
                <a:lnTo>
                  <a:pt x="0" y="0"/>
                </a:lnTo>
                <a:lnTo>
                  <a:pt x="0" y="162890"/>
                </a:lnTo>
                <a:close/>
              </a:path>
            </a:pathLst>
          </a:custGeom>
          <a:solidFill>
            <a:srgbClr val="287D8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" name="bg object 34"/>
          <p:cNvSpPr/>
          <p:nvPr/>
        </p:nvSpPr>
        <p:spPr>
          <a:xfrm>
            <a:off x="5201666" y="917968"/>
            <a:ext cx="83820" cy="163195"/>
          </a:xfrm>
          <a:custGeom>
            <a:avLst/>
            <a:gdLst/>
            <a:ahLst/>
            <a:cxnLst/>
            <a:rect l="l" t="t" r="r" b="b"/>
            <a:pathLst>
              <a:path w="83820" h="163194">
                <a:moveTo>
                  <a:pt x="0" y="162890"/>
                </a:moveTo>
                <a:lnTo>
                  <a:pt x="83769" y="162890"/>
                </a:lnTo>
                <a:lnTo>
                  <a:pt x="83769" y="0"/>
                </a:lnTo>
                <a:lnTo>
                  <a:pt x="0" y="0"/>
                </a:lnTo>
                <a:lnTo>
                  <a:pt x="0" y="162890"/>
                </a:lnTo>
                <a:close/>
              </a:path>
            </a:pathLst>
          </a:custGeom>
          <a:solidFill>
            <a:srgbClr val="298085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5" name="bg object 35"/>
          <p:cNvSpPr/>
          <p:nvPr/>
        </p:nvSpPr>
        <p:spPr>
          <a:xfrm>
            <a:off x="5116360" y="917968"/>
            <a:ext cx="85725" cy="163195"/>
          </a:xfrm>
          <a:custGeom>
            <a:avLst/>
            <a:gdLst/>
            <a:ahLst/>
            <a:cxnLst/>
            <a:rect l="l" t="t" r="r" b="b"/>
            <a:pathLst>
              <a:path w="85725" h="163194">
                <a:moveTo>
                  <a:pt x="0" y="162890"/>
                </a:moveTo>
                <a:lnTo>
                  <a:pt x="85305" y="162890"/>
                </a:lnTo>
                <a:lnTo>
                  <a:pt x="85305" y="0"/>
                </a:lnTo>
                <a:lnTo>
                  <a:pt x="0" y="0"/>
                </a:lnTo>
                <a:lnTo>
                  <a:pt x="0" y="162890"/>
                </a:lnTo>
                <a:close/>
              </a:path>
            </a:pathLst>
          </a:custGeom>
          <a:solidFill>
            <a:srgbClr val="2B818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6" name="bg object 36"/>
          <p:cNvSpPr/>
          <p:nvPr/>
        </p:nvSpPr>
        <p:spPr>
          <a:xfrm>
            <a:off x="5031066" y="917968"/>
            <a:ext cx="85725" cy="163195"/>
          </a:xfrm>
          <a:custGeom>
            <a:avLst/>
            <a:gdLst/>
            <a:ahLst/>
            <a:cxnLst/>
            <a:rect l="l" t="t" r="r" b="b"/>
            <a:pathLst>
              <a:path w="85725" h="163194">
                <a:moveTo>
                  <a:pt x="0" y="162890"/>
                </a:moveTo>
                <a:lnTo>
                  <a:pt x="85293" y="162890"/>
                </a:lnTo>
                <a:lnTo>
                  <a:pt x="85293" y="0"/>
                </a:lnTo>
                <a:lnTo>
                  <a:pt x="0" y="0"/>
                </a:lnTo>
                <a:lnTo>
                  <a:pt x="0" y="162890"/>
                </a:lnTo>
                <a:close/>
              </a:path>
            </a:pathLst>
          </a:custGeom>
          <a:solidFill>
            <a:srgbClr val="2E838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7" name="bg object 37"/>
          <p:cNvSpPr/>
          <p:nvPr/>
        </p:nvSpPr>
        <p:spPr>
          <a:xfrm>
            <a:off x="4945773" y="917968"/>
            <a:ext cx="85725" cy="163195"/>
          </a:xfrm>
          <a:custGeom>
            <a:avLst/>
            <a:gdLst/>
            <a:ahLst/>
            <a:cxnLst/>
            <a:rect l="l" t="t" r="r" b="b"/>
            <a:pathLst>
              <a:path w="85725" h="163194">
                <a:moveTo>
                  <a:pt x="0" y="162890"/>
                </a:moveTo>
                <a:lnTo>
                  <a:pt x="85293" y="162890"/>
                </a:lnTo>
                <a:lnTo>
                  <a:pt x="85293" y="0"/>
                </a:lnTo>
                <a:lnTo>
                  <a:pt x="0" y="0"/>
                </a:lnTo>
                <a:lnTo>
                  <a:pt x="0" y="162890"/>
                </a:lnTo>
                <a:close/>
              </a:path>
            </a:pathLst>
          </a:custGeom>
          <a:solidFill>
            <a:srgbClr val="31867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8" name="bg object 38"/>
          <p:cNvSpPr/>
          <p:nvPr/>
        </p:nvSpPr>
        <p:spPr>
          <a:xfrm>
            <a:off x="4860467" y="917968"/>
            <a:ext cx="85725" cy="163195"/>
          </a:xfrm>
          <a:custGeom>
            <a:avLst/>
            <a:gdLst/>
            <a:ahLst/>
            <a:cxnLst/>
            <a:rect l="l" t="t" r="r" b="b"/>
            <a:pathLst>
              <a:path w="85725" h="163194">
                <a:moveTo>
                  <a:pt x="0" y="162890"/>
                </a:moveTo>
                <a:lnTo>
                  <a:pt x="85305" y="162890"/>
                </a:lnTo>
                <a:lnTo>
                  <a:pt x="85305" y="0"/>
                </a:lnTo>
                <a:lnTo>
                  <a:pt x="0" y="0"/>
                </a:lnTo>
                <a:lnTo>
                  <a:pt x="0" y="162890"/>
                </a:lnTo>
                <a:close/>
              </a:path>
            </a:pathLst>
          </a:custGeom>
          <a:solidFill>
            <a:srgbClr val="33877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9" name="bg object 39"/>
          <p:cNvSpPr/>
          <p:nvPr/>
        </p:nvSpPr>
        <p:spPr>
          <a:xfrm>
            <a:off x="4775174" y="917968"/>
            <a:ext cx="85725" cy="163195"/>
          </a:xfrm>
          <a:custGeom>
            <a:avLst/>
            <a:gdLst/>
            <a:ahLst/>
            <a:cxnLst/>
            <a:rect l="l" t="t" r="r" b="b"/>
            <a:pathLst>
              <a:path w="85725" h="163194">
                <a:moveTo>
                  <a:pt x="0" y="162890"/>
                </a:moveTo>
                <a:lnTo>
                  <a:pt x="85293" y="162890"/>
                </a:lnTo>
                <a:lnTo>
                  <a:pt x="85293" y="0"/>
                </a:lnTo>
                <a:lnTo>
                  <a:pt x="0" y="0"/>
                </a:lnTo>
                <a:lnTo>
                  <a:pt x="0" y="162890"/>
                </a:lnTo>
                <a:close/>
              </a:path>
            </a:pathLst>
          </a:custGeom>
          <a:solidFill>
            <a:srgbClr val="368A7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0" name="bg object 40"/>
          <p:cNvSpPr/>
          <p:nvPr/>
        </p:nvSpPr>
        <p:spPr>
          <a:xfrm>
            <a:off x="4689868" y="917968"/>
            <a:ext cx="85725" cy="163195"/>
          </a:xfrm>
          <a:custGeom>
            <a:avLst/>
            <a:gdLst/>
            <a:ahLst/>
            <a:cxnLst/>
            <a:rect l="l" t="t" r="r" b="b"/>
            <a:pathLst>
              <a:path w="85725" h="163194">
                <a:moveTo>
                  <a:pt x="0" y="162890"/>
                </a:moveTo>
                <a:lnTo>
                  <a:pt x="85305" y="162890"/>
                </a:lnTo>
                <a:lnTo>
                  <a:pt x="85305" y="0"/>
                </a:lnTo>
                <a:lnTo>
                  <a:pt x="0" y="0"/>
                </a:lnTo>
                <a:lnTo>
                  <a:pt x="0" y="162890"/>
                </a:lnTo>
                <a:close/>
              </a:path>
            </a:pathLst>
          </a:custGeom>
          <a:solidFill>
            <a:srgbClr val="378B7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1" name="bg object 41"/>
          <p:cNvSpPr/>
          <p:nvPr/>
        </p:nvSpPr>
        <p:spPr>
          <a:xfrm>
            <a:off x="4531461" y="917968"/>
            <a:ext cx="158750" cy="163195"/>
          </a:xfrm>
          <a:custGeom>
            <a:avLst/>
            <a:gdLst/>
            <a:ahLst/>
            <a:cxnLst/>
            <a:rect l="l" t="t" r="r" b="b"/>
            <a:pathLst>
              <a:path w="158750" h="163194">
                <a:moveTo>
                  <a:pt x="0" y="162890"/>
                </a:moveTo>
                <a:lnTo>
                  <a:pt x="158407" y="162890"/>
                </a:lnTo>
                <a:lnTo>
                  <a:pt x="158407" y="0"/>
                </a:lnTo>
                <a:lnTo>
                  <a:pt x="0" y="0"/>
                </a:lnTo>
                <a:lnTo>
                  <a:pt x="0" y="162890"/>
                </a:lnTo>
                <a:close/>
              </a:path>
            </a:pathLst>
          </a:custGeom>
          <a:solidFill>
            <a:srgbClr val="3A8E75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2" name="bg object 42"/>
          <p:cNvSpPr/>
          <p:nvPr/>
        </p:nvSpPr>
        <p:spPr>
          <a:xfrm>
            <a:off x="4373054" y="917968"/>
            <a:ext cx="158750" cy="163195"/>
          </a:xfrm>
          <a:custGeom>
            <a:avLst/>
            <a:gdLst/>
            <a:ahLst/>
            <a:cxnLst/>
            <a:rect l="l" t="t" r="r" b="b"/>
            <a:pathLst>
              <a:path w="158750" h="163194">
                <a:moveTo>
                  <a:pt x="0" y="162890"/>
                </a:moveTo>
                <a:lnTo>
                  <a:pt x="158407" y="162890"/>
                </a:lnTo>
                <a:lnTo>
                  <a:pt x="158407" y="0"/>
                </a:lnTo>
                <a:lnTo>
                  <a:pt x="0" y="0"/>
                </a:lnTo>
                <a:lnTo>
                  <a:pt x="0" y="162890"/>
                </a:lnTo>
                <a:close/>
              </a:path>
            </a:pathLst>
          </a:custGeom>
          <a:solidFill>
            <a:srgbClr val="3C8F7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3" name="bg object 43"/>
          <p:cNvSpPr/>
          <p:nvPr/>
        </p:nvSpPr>
        <p:spPr>
          <a:xfrm>
            <a:off x="4214647" y="917968"/>
            <a:ext cx="158750" cy="163195"/>
          </a:xfrm>
          <a:custGeom>
            <a:avLst/>
            <a:gdLst/>
            <a:ahLst/>
            <a:cxnLst/>
            <a:rect l="l" t="t" r="r" b="b"/>
            <a:pathLst>
              <a:path w="158750" h="163194">
                <a:moveTo>
                  <a:pt x="0" y="162890"/>
                </a:moveTo>
                <a:lnTo>
                  <a:pt x="158407" y="162890"/>
                </a:lnTo>
                <a:lnTo>
                  <a:pt x="158407" y="0"/>
                </a:lnTo>
                <a:lnTo>
                  <a:pt x="0" y="0"/>
                </a:lnTo>
                <a:lnTo>
                  <a:pt x="0" y="162890"/>
                </a:lnTo>
                <a:close/>
              </a:path>
            </a:pathLst>
          </a:custGeom>
          <a:solidFill>
            <a:srgbClr val="3F917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4" name="bg object 44"/>
          <p:cNvSpPr/>
          <p:nvPr/>
        </p:nvSpPr>
        <p:spPr>
          <a:xfrm>
            <a:off x="4057751" y="917968"/>
            <a:ext cx="157480" cy="163195"/>
          </a:xfrm>
          <a:custGeom>
            <a:avLst/>
            <a:gdLst/>
            <a:ahLst/>
            <a:cxnLst/>
            <a:rect l="l" t="t" r="r" b="b"/>
            <a:pathLst>
              <a:path w="157479" h="163194">
                <a:moveTo>
                  <a:pt x="0" y="162890"/>
                </a:moveTo>
                <a:lnTo>
                  <a:pt x="156895" y="162890"/>
                </a:lnTo>
                <a:lnTo>
                  <a:pt x="156895" y="0"/>
                </a:lnTo>
                <a:lnTo>
                  <a:pt x="0" y="0"/>
                </a:lnTo>
                <a:lnTo>
                  <a:pt x="0" y="162890"/>
                </a:lnTo>
                <a:close/>
              </a:path>
            </a:pathLst>
          </a:custGeom>
          <a:solidFill>
            <a:srgbClr val="40946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5" name="bg object 45"/>
          <p:cNvSpPr/>
          <p:nvPr/>
        </p:nvSpPr>
        <p:spPr>
          <a:xfrm>
            <a:off x="3899344" y="917968"/>
            <a:ext cx="158750" cy="163195"/>
          </a:xfrm>
          <a:custGeom>
            <a:avLst/>
            <a:gdLst/>
            <a:ahLst/>
            <a:cxnLst/>
            <a:rect l="l" t="t" r="r" b="b"/>
            <a:pathLst>
              <a:path w="158750" h="163194">
                <a:moveTo>
                  <a:pt x="0" y="162890"/>
                </a:moveTo>
                <a:lnTo>
                  <a:pt x="158407" y="162890"/>
                </a:lnTo>
                <a:lnTo>
                  <a:pt x="158407" y="0"/>
                </a:lnTo>
                <a:lnTo>
                  <a:pt x="0" y="0"/>
                </a:lnTo>
                <a:lnTo>
                  <a:pt x="0" y="162890"/>
                </a:lnTo>
                <a:close/>
              </a:path>
            </a:pathLst>
          </a:custGeom>
          <a:solidFill>
            <a:srgbClr val="42956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6" name="bg object 46"/>
          <p:cNvSpPr/>
          <p:nvPr/>
        </p:nvSpPr>
        <p:spPr>
          <a:xfrm>
            <a:off x="3740937" y="917968"/>
            <a:ext cx="158750" cy="163195"/>
          </a:xfrm>
          <a:custGeom>
            <a:avLst/>
            <a:gdLst/>
            <a:ahLst/>
            <a:cxnLst/>
            <a:rect l="l" t="t" r="r" b="b"/>
            <a:pathLst>
              <a:path w="158750" h="163194">
                <a:moveTo>
                  <a:pt x="0" y="162890"/>
                </a:moveTo>
                <a:lnTo>
                  <a:pt x="158407" y="162890"/>
                </a:lnTo>
                <a:lnTo>
                  <a:pt x="158407" y="0"/>
                </a:lnTo>
                <a:lnTo>
                  <a:pt x="0" y="0"/>
                </a:lnTo>
                <a:lnTo>
                  <a:pt x="0" y="162890"/>
                </a:lnTo>
                <a:close/>
              </a:path>
            </a:pathLst>
          </a:custGeom>
          <a:solidFill>
            <a:srgbClr val="45986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7" name="bg object 47"/>
          <p:cNvSpPr/>
          <p:nvPr/>
        </p:nvSpPr>
        <p:spPr>
          <a:xfrm>
            <a:off x="3582517" y="917968"/>
            <a:ext cx="158750" cy="163195"/>
          </a:xfrm>
          <a:custGeom>
            <a:avLst/>
            <a:gdLst/>
            <a:ahLst/>
            <a:cxnLst/>
            <a:rect l="l" t="t" r="r" b="b"/>
            <a:pathLst>
              <a:path w="158750" h="163194">
                <a:moveTo>
                  <a:pt x="0" y="162890"/>
                </a:moveTo>
                <a:lnTo>
                  <a:pt x="158419" y="162890"/>
                </a:lnTo>
                <a:lnTo>
                  <a:pt x="158419" y="0"/>
                </a:lnTo>
                <a:lnTo>
                  <a:pt x="0" y="0"/>
                </a:lnTo>
                <a:lnTo>
                  <a:pt x="0" y="162890"/>
                </a:lnTo>
                <a:close/>
              </a:path>
            </a:pathLst>
          </a:custGeom>
          <a:solidFill>
            <a:srgbClr val="48996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8" name="bg object 48"/>
          <p:cNvSpPr/>
          <p:nvPr/>
        </p:nvSpPr>
        <p:spPr>
          <a:xfrm>
            <a:off x="3424110" y="917968"/>
            <a:ext cx="158750" cy="163195"/>
          </a:xfrm>
          <a:custGeom>
            <a:avLst/>
            <a:gdLst/>
            <a:ahLst/>
            <a:cxnLst/>
            <a:rect l="l" t="t" r="r" b="b"/>
            <a:pathLst>
              <a:path w="158750" h="163194">
                <a:moveTo>
                  <a:pt x="0" y="162890"/>
                </a:moveTo>
                <a:lnTo>
                  <a:pt x="158407" y="162890"/>
                </a:lnTo>
                <a:lnTo>
                  <a:pt x="158407" y="0"/>
                </a:lnTo>
                <a:lnTo>
                  <a:pt x="0" y="0"/>
                </a:lnTo>
                <a:lnTo>
                  <a:pt x="0" y="162890"/>
                </a:lnTo>
                <a:close/>
              </a:path>
            </a:pathLst>
          </a:custGeom>
          <a:solidFill>
            <a:srgbClr val="4A9C6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9" name="bg object 49"/>
          <p:cNvSpPr/>
          <p:nvPr/>
        </p:nvSpPr>
        <p:spPr>
          <a:xfrm>
            <a:off x="3265703" y="917968"/>
            <a:ext cx="158750" cy="163195"/>
          </a:xfrm>
          <a:custGeom>
            <a:avLst/>
            <a:gdLst/>
            <a:ahLst/>
            <a:cxnLst/>
            <a:rect l="l" t="t" r="r" b="b"/>
            <a:pathLst>
              <a:path w="158750" h="163194">
                <a:moveTo>
                  <a:pt x="0" y="162890"/>
                </a:moveTo>
                <a:lnTo>
                  <a:pt x="158407" y="162890"/>
                </a:lnTo>
                <a:lnTo>
                  <a:pt x="158407" y="0"/>
                </a:lnTo>
                <a:lnTo>
                  <a:pt x="0" y="0"/>
                </a:lnTo>
                <a:lnTo>
                  <a:pt x="0" y="162890"/>
                </a:lnTo>
                <a:close/>
              </a:path>
            </a:pathLst>
          </a:custGeom>
          <a:solidFill>
            <a:srgbClr val="4D9E65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0" name="bg object 50"/>
          <p:cNvSpPr/>
          <p:nvPr/>
        </p:nvSpPr>
        <p:spPr>
          <a:xfrm>
            <a:off x="3108807" y="917968"/>
            <a:ext cx="157480" cy="163195"/>
          </a:xfrm>
          <a:custGeom>
            <a:avLst/>
            <a:gdLst/>
            <a:ahLst/>
            <a:cxnLst/>
            <a:rect l="l" t="t" r="r" b="b"/>
            <a:pathLst>
              <a:path w="157479" h="163194">
                <a:moveTo>
                  <a:pt x="0" y="162890"/>
                </a:moveTo>
                <a:lnTo>
                  <a:pt x="156895" y="162890"/>
                </a:lnTo>
                <a:lnTo>
                  <a:pt x="156895" y="0"/>
                </a:lnTo>
                <a:lnTo>
                  <a:pt x="0" y="0"/>
                </a:lnTo>
                <a:lnTo>
                  <a:pt x="0" y="162890"/>
                </a:lnTo>
                <a:close/>
              </a:path>
            </a:pathLst>
          </a:custGeom>
          <a:solidFill>
            <a:srgbClr val="4EA16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1" name="bg object 51"/>
          <p:cNvSpPr/>
          <p:nvPr/>
        </p:nvSpPr>
        <p:spPr>
          <a:xfrm>
            <a:off x="2950400" y="917968"/>
            <a:ext cx="158750" cy="163195"/>
          </a:xfrm>
          <a:custGeom>
            <a:avLst/>
            <a:gdLst/>
            <a:ahLst/>
            <a:cxnLst/>
            <a:rect l="l" t="t" r="r" b="b"/>
            <a:pathLst>
              <a:path w="158750" h="163194">
                <a:moveTo>
                  <a:pt x="0" y="162890"/>
                </a:moveTo>
                <a:lnTo>
                  <a:pt x="158407" y="162890"/>
                </a:lnTo>
                <a:lnTo>
                  <a:pt x="158407" y="0"/>
                </a:lnTo>
                <a:lnTo>
                  <a:pt x="0" y="0"/>
                </a:lnTo>
                <a:lnTo>
                  <a:pt x="0" y="162890"/>
                </a:lnTo>
                <a:close/>
              </a:path>
            </a:pathLst>
          </a:custGeom>
          <a:solidFill>
            <a:srgbClr val="50A261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2" name="bg object 52"/>
          <p:cNvSpPr/>
          <p:nvPr/>
        </p:nvSpPr>
        <p:spPr>
          <a:xfrm>
            <a:off x="2791993" y="917968"/>
            <a:ext cx="158750" cy="163195"/>
          </a:xfrm>
          <a:custGeom>
            <a:avLst/>
            <a:gdLst/>
            <a:ahLst/>
            <a:cxnLst/>
            <a:rect l="l" t="t" r="r" b="b"/>
            <a:pathLst>
              <a:path w="158750" h="163194">
                <a:moveTo>
                  <a:pt x="0" y="162890"/>
                </a:moveTo>
                <a:lnTo>
                  <a:pt x="158407" y="162890"/>
                </a:lnTo>
                <a:lnTo>
                  <a:pt x="158407" y="0"/>
                </a:lnTo>
                <a:lnTo>
                  <a:pt x="0" y="0"/>
                </a:lnTo>
                <a:lnTo>
                  <a:pt x="0" y="162890"/>
                </a:lnTo>
                <a:close/>
              </a:path>
            </a:pathLst>
          </a:custGeom>
          <a:solidFill>
            <a:srgbClr val="53A55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3" name="bg object 53"/>
          <p:cNvSpPr/>
          <p:nvPr/>
        </p:nvSpPr>
        <p:spPr>
          <a:xfrm>
            <a:off x="2633573" y="917968"/>
            <a:ext cx="158750" cy="163195"/>
          </a:xfrm>
          <a:custGeom>
            <a:avLst/>
            <a:gdLst/>
            <a:ahLst/>
            <a:cxnLst/>
            <a:rect l="l" t="t" r="r" b="b"/>
            <a:pathLst>
              <a:path w="158750" h="163194">
                <a:moveTo>
                  <a:pt x="0" y="162890"/>
                </a:moveTo>
                <a:lnTo>
                  <a:pt x="158419" y="162890"/>
                </a:lnTo>
                <a:lnTo>
                  <a:pt x="158419" y="0"/>
                </a:lnTo>
                <a:lnTo>
                  <a:pt x="0" y="0"/>
                </a:lnTo>
                <a:lnTo>
                  <a:pt x="0" y="162890"/>
                </a:lnTo>
                <a:close/>
              </a:path>
            </a:pathLst>
          </a:custGeom>
          <a:solidFill>
            <a:srgbClr val="56A65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4" name="bg object 54"/>
          <p:cNvSpPr/>
          <p:nvPr/>
        </p:nvSpPr>
        <p:spPr>
          <a:xfrm>
            <a:off x="2475166" y="917968"/>
            <a:ext cx="158750" cy="163195"/>
          </a:xfrm>
          <a:custGeom>
            <a:avLst/>
            <a:gdLst/>
            <a:ahLst/>
            <a:cxnLst/>
            <a:rect l="l" t="t" r="r" b="b"/>
            <a:pathLst>
              <a:path w="158750" h="163194">
                <a:moveTo>
                  <a:pt x="0" y="162890"/>
                </a:moveTo>
                <a:lnTo>
                  <a:pt x="158407" y="162890"/>
                </a:lnTo>
                <a:lnTo>
                  <a:pt x="158407" y="0"/>
                </a:lnTo>
                <a:lnTo>
                  <a:pt x="0" y="0"/>
                </a:lnTo>
                <a:lnTo>
                  <a:pt x="0" y="162890"/>
                </a:lnTo>
                <a:close/>
              </a:path>
            </a:pathLst>
          </a:custGeom>
          <a:solidFill>
            <a:srgbClr val="58A85B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5" name="bg object 55"/>
          <p:cNvSpPr/>
          <p:nvPr/>
        </p:nvSpPr>
        <p:spPr>
          <a:xfrm>
            <a:off x="2316759" y="917968"/>
            <a:ext cx="158750" cy="163195"/>
          </a:xfrm>
          <a:custGeom>
            <a:avLst/>
            <a:gdLst/>
            <a:ahLst/>
            <a:cxnLst/>
            <a:rect l="l" t="t" r="r" b="b"/>
            <a:pathLst>
              <a:path w="158750" h="163194">
                <a:moveTo>
                  <a:pt x="0" y="162890"/>
                </a:moveTo>
                <a:lnTo>
                  <a:pt x="158407" y="162890"/>
                </a:lnTo>
                <a:lnTo>
                  <a:pt x="158407" y="0"/>
                </a:lnTo>
                <a:lnTo>
                  <a:pt x="0" y="0"/>
                </a:lnTo>
                <a:lnTo>
                  <a:pt x="0" y="162890"/>
                </a:lnTo>
                <a:close/>
              </a:path>
            </a:pathLst>
          </a:custGeom>
          <a:solidFill>
            <a:srgbClr val="59AB5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6" name="bg object 56"/>
          <p:cNvSpPr/>
          <p:nvPr/>
        </p:nvSpPr>
        <p:spPr>
          <a:xfrm>
            <a:off x="2159876" y="917968"/>
            <a:ext cx="157480" cy="163195"/>
          </a:xfrm>
          <a:custGeom>
            <a:avLst/>
            <a:gdLst/>
            <a:ahLst/>
            <a:cxnLst/>
            <a:rect l="l" t="t" r="r" b="b"/>
            <a:pathLst>
              <a:path w="157480" h="163194">
                <a:moveTo>
                  <a:pt x="0" y="162890"/>
                </a:moveTo>
                <a:lnTo>
                  <a:pt x="156883" y="162890"/>
                </a:lnTo>
                <a:lnTo>
                  <a:pt x="156883" y="0"/>
                </a:lnTo>
                <a:lnTo>
                  <a:pt x="0" y="0"/>
                </a:lnTo>
                <a:lnTo>
                  <a:pt x="0" y="162890"/>
                </a:lnTo>
                <a:close/>
              </a:path>
            </a:pathLst>
          </a:custGeom>
          <a:solidFill>
            <a:srgbClr val="5CAC5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7" name="bg object 57"/>
          <p:cNvSpPr/>
          <p:nvPr/>
        </p:nvSpPr>
        <p:spPr>
          <a:xfrm>
            <a:off x="2001456" y="917968"/>
            <a:ext cx="158750" cy="163195"/>
          </a:xfrm>
          <a:custGeom>
            <a:avLst/>
            <a:gdLst/>
            <a:ahLst/>
            <a:cxnLst/>
            <a:rect l="l" t="t" r="r" b="b"/>
            <a:pathLst>
              <a:path w="158750" h="163194">
                <a:moveTo>
                  <a:pt x="0" y="162890"/>
                </a:moveTo>
                <a:lnTo>
                  <a:pt x="158419" y="162890"/>
                </a:lnTo>
                <a:lnTo>
                  <a:pt x="158419" y="0"/>
                </a:lnTo>
                <a:lnTo>
                  <a:pt x="0" y="0"/>
                </a:lnTo>
                <a:lnTo>
                  <a:pt x="0" y="162890"/>
                </a:lnTo>
                <a:close/>
              </a:path>
            </a:pathLst>
          </a:custGeom>
          <a:solidFill>
            <a:srgbClr val="5EAF5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8" name="bg object 58"/>
          <p:cNvSpPr/>
          <p:nvPr/>
        </p:nvSpPr>
        <p:spPr>
          <a:xfrm>
            <a:off x="1843049" y="917968"/>
            <a:ext cx="158750" cy="163195"/>
          </a:xfrm>
          <a:custGeom>
            <a:avLst/>
            <a:gdLst/>
            <a:ahLst/>
            <a:cxnLst/>
            <a:rect l="l" t="t" r="r" b="b"/>
            <a:pathLst>
              <a:path w="158750" h="163194">
                <a:moveTo>
                  <a:pt x="0" y="162890"/>
                </a:moveTo>
                <a:lnTo>
                  <a:pt x="158407" y="162890"/>
                </a:lnTo>
                <a:lnTo>
                  <a:pt x="158407" y="0"/>
                </a:lnTo>
                <a:lnTo>
                  <a:pt x="0" y="0"/>
                </a:lnTo>
                <a:lnTo>
                  <a:pt x="0" y="162890"/>
                </a:lnTo>
                <a:close/>
              </a:path>
            </a:pathLst>
          </a:custGeom>
          <a:solidFill>
            <a:srgbClr val="61B05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9" name="bg object 59"/>
          <p:cNvSpPr/>
          <p:nvPr/>
        </p:nvSpPr>
        <p:spPr>
          <a:xfrm>
            <a:off x="1684642" y="917968"/>
            <a:ext cx="158750" cy="163195"/>
          </a:xfrm>
          <a:custGeom>
            <a:avLst/>
            <a:gdLst/>
            <a:ahLst/>
            <a:cxnLst/>
            <a:rect l="l" t="t" r="r" b="b"/>
            <a:pathLst>
              <a:path w="158750" h="163194">
                <a:moveTo>
                  <a:pt x="0" y="162890"/>
                </a:moveTo>
                <a:lnTo>
                  <a:pt x="158407" y="162890"/>
                </a:lnTo>
                <a:lnTo>
                  <a:pt x="158407" y="0"/>
                </a:lnTo>
                <a:lnTo>
                  <a:pt x="0" y="0"/>
                </a:lnTo>
                <a:lnTo>
                  <a:pt x="0" y="162890"/>
                </a:lnTo>
                <a:close/>
              </a:path>
            </a:pathLst>
          </a:custGeom>
          <a:solidFill>
            <a:srgbClr val="64B34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0" name="bg object 60"/>
          <p:cNvSpPr/>
          <p:nvPr/>
        </p:nvSpPr>
        <p:spPr>
          <a:xfrm>
            <a:off x="1526222" y="917968"/>
            <a:ext cx="158750" cy="163195"/>
          </a:xfrm>
          <a:custGeom>
            <a:avLst/>
            <a:gdLst/>
            <a:ahLst/>
            <a:cxnLst/>
            <a:rect l="l" t="t" r="r" b="b"/>
            <a:pathLst>
              <a:path w="158750" h="163194">
                <a:moveTo>
                  <a:pt x="0" y="162890"/>
                </a:moveTo>
                <a:lnTo>
                  <a:pt x="158419" y="162890"/>
                </a:lnTo>
                <a:lnTo>
                  <a:pt x="158419" y="0"/>
                </a:lnTo>
                <a:lnTo>
                  <a:pt x="0" y="0"/>
                </a:lnTo>
                <a:lnTo>
                  <a:pt x="0" y="162890"/>
                </a:lnTo>
                <a:close/>
              </a:path>
            </a:pathLst>
          </a:custGeom>
          <a:solidFill>
            <a:srgbClr val="66B44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1" name="bg object 61"/>
          <p:cNvSpPr/>
          <p:nvPr/>
        </p:nvSpPr>
        <p:spPr>
          <a:xfrm>
            <a:off x="1367815" y="917968"/>
            <a:ext cx="158750" cy="163195"/>
          </a:xfrm>
          <a:custGeom>
            <a:avLst/>
            <a:gdLst/>
            <a:ahLst/>
            <a:cxnLst/>
            <a:rect l="l" t="t" r="r" b="b"/>
            <a:pathLst>
              <a:path w="158750" h="163194">
                <a:moveTo>
                  <a:pt x="0" y="162890"/>
                </a:moveTo>
                <a:lnTo>
                  <a:pt x="158407" y="162890"/>
                </a:lnTo>
                <a:lnTo>
                  <a:pt x="158407" y="0"/>
                </a:lnTo>
                <a:lnTo>
                  <a:pt x="0" y="0"/>
                </a:lnTo>
                <a:lnTo>
                  <a:pt x="0" y="162890"/>
                </a:lnTo>
                <a:close/>
              </a:path>
            </a:pathLst>
          </a:custGeom>
          <a:solidFill>
            <a:srgbClr val="67B64B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2" name="bg object 62"/>
          <p:cNvSpPr/>
          <p:nvPr/>
        </p:nvSpPr>
        <p:spPr>
          <a:xfrm>
            <a:off x="1210932" y="917968"/>
            <a:ext cx="157480" cy="163195"/>
          </a:xfrm>
          <a:custGeom>
            <a:avLst/>
            <a:gdLst/>
            <a:ahLst/>
            <a:cxnLst/>
            <a:rect l="l" t="t" r="r" b="b"/>
            <a:pathLst>
              <a:path w="157480" h="163194">
                <a:moveTo>
                  <a:pt x="0" y="162890"/>
                </a:moveTo>
                <a:lnTo>
                  <a:pt x="156883" y="162890"/>
                </a:lnTo>
                <a:lnTo>
                  <a:pt x="156883" y="0"/>
                </a:lnTo>
                <a:lnTo>
                  <a:pt x="0" y="0"/>
                </a:lnTo>
                <a:lnTo>
                  <a:pt x="0" y="162890"/>
                </a:lnTo>
                <a:close/>
              </a:path>
            </a:pathLst>
          </a:custGeom>
          <a:solidFill>
            <a:srgbClr val="6AB94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3" name="bg object 63"/>
          <p:cNvSpPr/>
          <p:nvPr/>
        </p:nvSpPr>
        <p:spPr>
          <a:xfrm>
            <a:off x="1052512" y="917968"/>
            <a:ext cx="158750" cy="163195"/>
          </a:xfrm>
          <a:custGeom>
            <a:avLst/>
            <a:gdLst/>
            <a:ahLst/>
            <a:cxnLst/>
            <a:rect l="l" t="t" r="r" b="b"/>
            <a:pathLst>
              <a:path w="158750" h="163194">
                <a:moveTo>
                  <a:pt x="0" y="162890"/>
                </a:moveTo>
                <a:lnTo>
                  <a:pt x="158419" y="162890"/>
                </a:lnTo>
                <a:lnTo>
                  <a:pt x="158419" y="0"/>
                </a:lnTo>
                <a:lnTo>
                  <a:pt x="0" y="0"/>
                </a:lnTo>
                <a:lnTo>
                  <a:pt x="0" y="162890"/>
                </a:lnTo>
                <a:close/>
              </a:path>
            </a:pathLst>
          </a:custGeom>
          <a:solidFill>
            <a:srgbClr val="6DBA4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4" name="bg object 64"/>
          <p:cNvSpPr/>
          <p:nvPr/>
        </p:nvSpPr>
        <p:spPr>
          <a:xfrm>
            <a:off x="894105" y="917968"/>
            <a:ext cx="158750" cy="163195"/>
          </a:xfrm>
          <a:custGeom>
            <a:avLst/>
            <a:gdLst/>
            <a:ahLst/>
            <a:cxnLst/>
            <a:rect l="l" t="t" r="r" b="b"/>
            <a:pathLst>
              <a:path w="158750" h="163194">
                <a:moveTo>
                  <a:pt x="0" y="162890"/>
                </a:moveTo>
                <a:lnTo>
                  <a:pt x="158407" y="162890"/>
                </a:lnTo>
                <a:lnTo>
                  <a:pt x="158407" y="0"/>
                </a:lnTo>
                <a:lnTo>
                  <a:pt x="0" y="0"/>
                </a:lnTo>
                <a:lnTo>
                  <a:pt x="0" y="162890"/>
                </a:lnTo>
                <a:close/>
              </a:path>
            </a:pathLst>
          </a:custGeom>
          <a:solidFill>
            <a:srgbClr val="6FBD45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5" name="bg object 65"/>
          <p:cNvSpPr/>
          <p:nvPr/>
        </p:nvSpPr>
        <p:spPr>
          <a:xfrm>
            <a:off x="737222" y="917968"/>
            <a:ext cx="157480" cy="163195"/>
          </a:xfrm>
          <a:custGeom>
            <a:avLst/>
            <a:gdLst/>
            <a:ahLst/>
            <a:cxnLst/>
            <a:rect l="l" t="t" r="r" b="b"/>
            <a:pathLst>
              <a:path w="157480" h="163194">
                <a:moveTo>
                  <a:pt x="0" y="0"/>
                </a:moveTo>
                <a:lnTo>
                  <a:pt x="0" y="162890"/>
                </a:lnTo>
                <a:lnTo>
                  <a:pt x="156883" y="162890"/>
                </a:lnTo>
                <a:lnTo>
                  <a:pt x="156883" y="0"/>
                </a:lnTo>
                <a:lnTo>
                  <a:pt x="0" y="0"/>
                </a:lnTo>
                <a:close/>
              </a:path>
            </a:pathLst>
          </a:custGeom>
          <a:solidFill>
            <a:srgbClr val="70BE4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377825" y="427228"/>
            <a:ext cx="6800850" cy="170891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377825" y="2456561"/>
            <a:ext cx="6800850" cy="704926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2569210" y="9933051"/>
            <a:ext cx="2418080" cy="53403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377825" y="9933051"/>
            <a:ext cx="1737995" cy="53403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1/26/2026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5440680" y="9933051"/>
            <a:ext cx="1737995" cy="53403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2014193" y="1288796"/>
            <a:ext cx="3612440" cy="350737"/>
          </a:xfrm>
          <a:prstGeom prst="rect">
            <a:avLst/>
          </a:prstGeom>
        </p:spPr>
        <p:txBody>
          <a:bodyPr vert="horz" wrap="square" lIns="0" tIns="12065" rIns="0" bIns="0">
            <a:spAutoFit/>
          </a:bodyPr>
          <a:lstStyle/>
          <a:p>
            <a:pPr marL="12700" algn="ctr">
              <a:lnSpc>
                <a:spcPct val="100000"/>
              </a:lnSpc>
              <a:spcBef>
                <a:spcPts val="95"/>
              </a:spcBef>
              <a:defRPr/>
            </a:pPr>
            <a:r>
              <a:rPr sz="2200" spc="-195" dirty="0" err="1">
                <a:latin typeface="HY헤드라인M"/>
                <a:ea typeface="HY헤드라인M"/>
                <a:cs typeface="HY헤드라인M"/>
              </a:rPr>
              <a:t>폭력</a:t>
            </a:r>
            <a:r>
              <a:rPr sz="2200" spc="65" dirty="0">
                <a:latin typeface="HY헤드라인M"/>
                <a:ea typeface="HY헤드라인M"/>
                <a:cs typeface="HY헤드라인M"/>
              </a:rPr>
              <a:t> </a:t>
            </a:r>
            <a:r>
              <a:rPr sz="2200" spc="-229" dirty="0" err="1">
                <a:latin typeface="HY헤드라인M"/>
                <a:ea typeface="HY헤드라인M"/>
                <a:cs typeface="HY헤드라인M"/>
              </a:rPr>
              <a:t>예방교육</a:t>
            </a:r>
            <a:r>
              <a:rPr sz="2200" spc="80" dirty="0">
                <a:latin typeface="HY헤드라인M"/>
                <a:ea typeface="HY헤드라인M"/>
                <a:cs typeface="HY헤드라인M"/>
              </a:rPr>
              <a:t> </a:t>
            </a:r>
            <a:r>
              <a:rPr sz="2200" spc="-195" dirty="0" err="1">
                <a:latin typeface="HY헤드라인M"/>
                <a:ea typeface="HY헤드라인M"/>
                <a:cs typeface="HY헤드라인M"/>
              </a:rPr>
              <a:t>결과</a:t>
            </a:r>
            <a:r>
              <a:rPr sz="2200" spc="70" dirty="0">
                <a:latin typeface="HY헤드라인M"/>
                <a:ea typeface="HY헤드라인M"/>
                <a:cs typeface="HY헤드라인M"/>
              </a:rPr>
              <a:t> </a:t>
            </a:r>
            <a:r>
              <a:rPr sz="2200" spc="-120" dirty="0">
                <a:latin typeface="HY헤드라인M"/>
                <a:ea typeface="HY헤드라인M"/>
                <a:cs typeface="HY헤드라인M"/>
              </a:rPr>
              <a:t>(</a:t>
            </a:r>
            <a:r>
              <a:rPr sz="2200" spc="-120" dirty="0" smtClean="0">
                <a:latin typeface="HY헤드라인M"/>
                <a:ea typeface="HY헤드라인M"/>
                <a:cs typeface="HY헤드라인M"/>
              </a:rPr>
              <a:t>202</a:t>
            </a:r>
            <a:r>
              <a:rPr lang="en-US" altLang="ko-KR" sz="2200" spc="-120" dirty="0" smtClean="0">
                <a:latin typeface="HY헤드라인M"/>
                <a:ea typeface="HY헤드라인M"/>
                <a:cs typeface="HY헤드라인M"/>
              </a:rPr>
              <a:t>5</a:t>
            </a:r>
            <a:r>
              <a:rPr lang="ko-KR" altLang="en-US" sz="2200" spc="-120" dirty="0" smtClean="0">
                <a:latin typeface="HY헤드라인M"/>
                <a:ea typeface="HY헤드라인M"/>
                <a:cs typeface="HY헤드라인M"/>
              </a:rPr>
              <a:t>년</a:t>
            </a:r>
            <a:r>
              <a:rPr sz="2200" spc="-120" dirty="0">
                <a:latin typeface="HY헤드라인M"/>
                <a:ea typeface="HY헤드라인M"/>
                <a:cs typeface="HY헤드라인M"/>
              </a:rPr>
              <a:t>)</a:t>
            </a:r>
            <a:endParaRPr sz="2200" dirty="0">
              <a:latin typeface="HY헤드라인M"/>
              <a:ea typeface="HY헤드라인M"/>
              <a:cs typeface="HY헤드라인M"/>
            </a:endParaRPr>
          </a:p>
        </p:txBody>
      </p:sp>
      <p:grpSp>
        <p:nvGrpSpPr>
          <p:cNvPr id="3" name="object 3"/>
          <p:cNvGrpSpPr/>
          <p:nvPr/>
        </p:nvGrpSpPr>
        <p:grpSpPr>
          <a:xfrm>
            <a:off x="737222" y="1872475"/>
            <a:ext cx="6080760" cy="128270"/>
            <a:chOff x="737222" y="1872475"/>
            <a:chExt cx="6080760" cy="128270"/>
          </a:xfrm>
        </p:grpSpPr>
        <p:sp>
          <p:nvSpPr>
            <p:cNvPr id="4" name="object 4"/>
            <p:cNvSpPr/>
            <p:nvPr/>
          </p:nvSpPr>
          <p:spPr>
            <a:xfrm>
              <a:off x="6733984" y="1872475"/>
              <a:ext cx="83820" cy="128270"/>
            </a:xfrm>
            <a:custGeom>
              <a:avLst/>
              <a:gdLst/>
              <a:ahLst/>
              <a:cxnLst/>
              <a:rect l="l" t="t" r="r" b="b"/>
              <a:pathLst>
                <a:path w="83820" h="128269">
                  <a:moveTo>
                    <a:pt x="83769" y="0"/>
                  </a:moveTo>
                  <a:lnTo>
                    <a:pt x="0" y="0"/>
                  </a:lnTo>
                  <a:lnTo>
                    <a:pt x="0" y="127876"/>
                  </a:lnTo>
                  <a:lnTo>
                    <a:pt x="83769" y="127876"/>
                  </a:lnTo>
                  <a:lnTo>
                    <a:pt x="83769" y="0"/>
                  </a:lnTo>
                  <a:close/>
                </a:path>
              </a:pathLst>
            </a:custGeom>
            <a:solidFill>
              <a:srgbClr val="0059AB"/>
            </a:solidFill>
          </p:spPr>
          <p:txBody>
            <a:bodyPr wrap="square" lIns="0" tIns="0" rIns="0" bIns="0"/>
            <a:lstStyle/>
            <a:p>
              <a:pPr lvl="0">
                <a:defRPr/>
              </a:pPr>
              <a:endParaRPr/>
            </a:p>
          </p:txBody>
        </p:sp>
        <p:sp>
          <p:nvSpPr>
            <p:cNvPr id="5" name="object 5"/>
            <p:cNvSpPr/>
            <p:nvPr/>
          </p:nvSpPr>
          <p:spPr>
            <a:xfrm>
              <a:off x="6648678" y="1872475"/>
              <a:ext cx="85725" cy="128270"/>
            </a:xfrm>
            <a:custGeom>
              <a:avLst/>
              <a:gdLst/>
              <a:ahLst/>
              <a:cxnLst/>
              <a:rect l="l" t="t" r="r" b="b"/>
              <a:pathLst>
                <a:path w="85725" h="128269">
                  <a:moveTo>
                    <a:pt x="0" y="127876"/>
                  </a:moveTo>
                  <a:lnTo>
                    <a:pt x="85305" y="127876"/>
                  </a:lnTo>
                  <a:lnTo>
                    <a:pt x="85305" y="0"/>
                  </a:lnTo>
                  <a:lnTo>
                    <a:pt x="0" y="0"/>
                  </a:lnTo>
                  <a:lnTo>
                    <a:pt x="0" y="127876"/>
                  </a:lnTo>
                  <a:close/>
                </a:path>
              </a:pathLst>
            </a:custGeom>
            <a:solidFill>
              <a:srgbClr val="035CA7"/>
            </a:solidFill>
          </p:spPr>
          <p:txBody>
            <a:bodyPr wrap="square" lIns="0" tIns="0" rIns="0" bIns="0"/>
            <a:lstStyle/>
            <a:p>
              <a:pPr lvl="0">
                <a:defRPr/>
              </a:pPr>
              <a:endParaRPr/>
            </a:p>
          </p:txBody>
        </p:sp>
        <p:sp>
          <p:nvSpPr>
            <p:cNvPr id="6" name="object 6"/>
            <p:cNvSpPr/>
            <p:nvPr/>
          </p:nvSpPr>
          <p:spPr>
            <a:xfrm>
              <a:off x="6563385" y="1872475"/>
              <a:ext cx="85725" cy="128270"/>
            </a:xfrm>
            <a:custGeom>
              <a:avLst/>
              <a:gdLst/>
              <a:ahLst/>
              <a:cxnLst/>
              <a:rect l="l" t="t" r="r" b="b"/>
              <a:pathLst>
                <a:path w="85725" h="128269">
                  <a:moveTo>
                    <a:pt x="0" y="127876"/>
                  </a:moveTo>
                  <a:lnTo>
                    <a:pt x="85293" y="127876"/>
                  </a:lnTo>
                  <a:lnTo>
                    <a:pt x="85293" y="0"/>
                  </a:lnTo>
                  <a:lnTo>
                    <a:pt x="0" y="0"/>
                  </a:lnTo>
                  <a:lnTo>
                    <a:pt x="0" y="127876"/>
                  </a:lnTo>
                  <a:close/>
                </a:path>
              </a:pathLst>
            </a:custGeom>
            <a:solidFill>
              <a:srgbClr val="045EA6"/>
            </a:solidFill>
          </p:spPr>
          <p:txBody>
            <a:bodyPr wrap="square" lIns="0" tIns="0" rIns="0" bIns="0"/>
            <a:lstStyle/>
            <a:p>
              <a:pPr lvl="0">
                <a:defRPr/>
              </a:pPr>
              <a:endParaRPr/>
            </a:p>
          </p:txBody>
        </p:sp>
        <p:sp>
          <p:nvSpPr>
            <p:cNvPr id="7" name="object 7"/>
            <p:cNvSpPr/>
            <p:nvPr/>
          </p:nvSpPr>
          <p:spPr>
            <a:xfrm>
              <a:off x="6478092" y="1872475"/>
              <a:ext cx="85725" cy="128270"/>
            </a:xfrm>
            <a:custGeom>
              <a:avLst/>
              <a:gdLst/>
              <a:ahLst/>
              <a:cxnLst/>
              <a:rect l="l" t="t" r="r" b="b"/>
              <a:pathLst>
                <a:path w="85725" h="128269">
                  <a:moveTo>
                    <a:pt x="0" y="127876"/>
                  </a:moveTo>
                  <a:lnTo>
                    <a:pt x="85293" y="127876"/>
                  </a:lnTo>
                  <a:lnTo>
                    <a:pt x="85293" y="0"/>
                  </a:lnTo>
                  <a:lnTo>
                    <a:pt x="0" y="0"/>
                  </a:lnTo>
                  <a:lnTo>
                    <a:pt x="0" y="127876"/>
                  </a:lnTo>
                  <a:close/>
                </a:path>
              </a:pathLst>
            </a:custGeom>
            <a:solidFill>
              <a:srgbClr val="0761A3"/>
            </a:solidFill>
          </p:spPr>
          <p:txBody>
            <a:bodyPr wrap="square" lIns="0" tIns="0" rIns="0" bIns="0"/>
            <a:lstStyle/>
            <a:p>
              <a:pPr lvl="0">
                <a:defRPr/>
              </a:pPr>
              <a:endParaRPr/>
            </a:p>
          </p:txBody>
        </p:sp>
        <p:sp>
          <p:nvSpPr>
            <p:cNvPr id="8" name="object 8"/>
            <p:cNvSpPr/>
            <p:nvPr/>
          </p:nvSpPr>
          <p:spPr>
            <a:xfrm>
              <a:off x="6392786" y="1872475"/>
              <a:ext cx="85725" cy="128270"/>
            </a:xfrm>
            <a:custGeom>
              <a:avLst/>
              <a:gdLst/>
              <a:ahLst/>
              <a:cxnLst/>
              <a:rect l="l" t="t" r="r" b="b"/>
              <a:pathLst>
                <a:path w="85725" h="128269">
                  <a:moveTo>
                    <a:pt x="0" y="127876"/>
                  </a:moveTo>
                  <a:lnTo>
                    <a:pt x="85305" y="127876"/>
                  </a:lnTo>
                  <a:lnTo>
                    <a:pt x="85305" y="0"/>
                  </a:lnTo>
                  <a:lnTo>
                    <a:pt x="0" y="0"/>
                  </a:lnTo>
                  <a:lnTo>
                    <a:pt x="0" y="127876"/>
                  </a:lnTo>
                  <a:close/>
                </a:path>
              </a:pathLst>
            </a:custGeom>
            <a:solidFill>
              <a:srgbClr val="0962A2"/>
            </a:solidFill>
          </p:spPr>
          <p:txBody>
            <a:bodyPr wrap="square" lIns="0" tIns="0" rIns="0" bIns="0"/>
            <a:lstStyle/>
            <a:p>
              <a:pPr lvl="0">
                <a:defRPr/>
              </a:pPr>
              <a:endParaRPr/>
            </a:p>
          </p:txBody>
        </p:sp>
        <p:sp>
          <p:nvSpPr>
            <p:cNvPr id="9" name="object 9"/>
            <p:cNvSpPr/>
            <p:nvPr/>
          </p:nvSpPr>
          <p:spPr>
            <a:xfrm>
              <a:off x="6307493" y="1872475"/>
              <a:ext cx="85725" cy="128270"/>
            </a:xfrm>
            <a:custGeom>
              <a:avLst/>
              <a:gdLst/>
              <a:ahLst/>
              <a:cxnLst/>
              <a:rect l="l" t="t" r="r" b="b"/>
              <a:pathLst>
                <a:path w="85725" h="128269">
                  <a:moveTo>
                    <a:pt x="0" y="127876"/>
                  </a:moveTo>
                  <a:lnTo>
                    <a:pt x="85293" y="127876"/>
                  </a:lnTo>
                  <a:lnTo>
                    <a:pt x="85293" y="0"/>
                  </a:lnTo>
                  <a:lnTo>
                    <a:pt x="0" y="0"/>
                  </a:lnTo>
                  <a:lnTo>
                    <a:pt x="0" y="127876"/>
                  </a:lnTo>
                  <a:close/>
                </a:path>
              </a:pathLst>
            </a:custGeom>
            <a:solidFill>
              <a:srgbClr val="0C65A0"/>
            </a:solidFill>
          </p:spPr>
          <p:txBody>
            <a:bodyPr wrap="square" lIns="0" tIns="0" rIns="0" bIns="0"/>
            <a:lstStyle/>
            <a:p>
              <a:pPr lvl="0">
                <a:defRPr/>
              </a:pPr>
              <a:endParaRPr/>
            </a:p>
          </p:txBody>
        </p:sp>
        <p:sp>
          <p:nvSpPr>
            <p:cNvPr id="10" name="object 10"/>
            <p:cNvSpPr/>
            <p:nvPr/>
          </p:nvSpPr>
          <p:spPr>
            <a:xfrm>
              <a:off x="6223711" y="1872475"/>
              <a:ext cx="83820" cy="128270"/>
            </a:xfrm>
            <a:custGeom>
              <a:avLst/>
              <a:gdLst/>
              <a:ahLst/>
              <a:cxnLst/>
              <a:rect l="l" t="t" r="r" b="b"/>
              <a:pathLst>
                <a:path w="83820" h="128269">
                  <a:moveTo>
                    <a:pt x="0" y="127876"/>
                  </a:moveTo>
                  <a:lnTo>
                    <a:pt x="83781" y="127876"/>
                  </a:lnTo>
                  <a:lnTo>
                    <a:pt x="83781" y="0"/>
                  </a:lnTo>
                  <a:lnTo>
                    <a:pt x="0" y="0"/>
                  </a:lnTo>
                  <a:lnTo>
                    <a:pt x="0" y="127876"/>
                  </a:lnTo>
                  <a:close/>
                </a:path>
              </a:pathLst>
            </a:custGeom>
            <a:solidFill>
              <a:srgbClr val="0D669D"/>
            </a:solidFill>
          </p:spPr>
          <p:txBody>
            <a:bodyPr wrap="square" lIns="0" tIns="0" rIns="0" bIns="0"/>
            <a:lstStyle/>
            <a:p>
              <a:pPr lvl="0">
                <a:defRPr/>
              </a:pPr>
              <a:endParaRPr/>
            </a:p>
          </p:txBody>
        </p:sp>
        <p:sp>
          <p:nvSpPr>
            <p:cNvPr id="11" name="object 11"/>
            <p:cNvSpPr/>
            <p:nvPr/>
          </p:nvSpPr>
          <p:spPr>
            <a:xfrm>
              <a:off x="6138417" y="1872475"/>
              <a:ext cx="85725" cy="128270"/>
            </a:xfrm>
            <a:custGeom>
              <a:avLst/>
              <a:gdLst/>
              <a:ahLst/>
              <a:cxnLst/>
              <a:rect l="l" t="t" r="r" b="b"/>
              <a:pathLst>
                <a:path w="85725" h="128269">
                  <a:moveTo>
                    <a:pt x="0" y="127876"/>
                  </a:moveTo>
                  <a:lnTo>
                    <a:pt x="85293" y="127876"/>
                  </a:lnTo>
                  <a:lnTo>
                    <a:pt x="85293" y="0"/>
                  </a:lnTo>
                  <a:lnTo>
                    <a:pt x="0" y="0"/>
                  </a:lnTo>
                  <a:lnTo>
                    <a:pt x="0" y="127876"/>
                  </a:lnTo>
                  <a:close/>
                </a:path>
              </a:pathLst>
            </a:custGeom>
            <a:solidFill>
              <a:srgbClr val="11699C"/>
            </a:solidFill>
          </p:spPr>
          <p:txBody>
            <a:bodyPr wrap="square" lIns="0" tIns="0" rIns="0" bIns="0"/>
            <a:lstStyle/>
            <a:p>
              <a:pPr lvl="0">
                <a:defRPr/>
              </a:pPr>
              <a:endParaRPr/>
            </a:p>
          </p:txBody>
        </p:sp>
        <p:sp>
          <p:nvSpPr>
            <p:cNvPr id="12" name="object 12"/>
            <p:cNvSpPr/>
            <p:nvPr/>
          </p:nvSpPr>
          <p:spPr>
            <a:xfrm>
              <a:off x="6053124" y="1872475"/>
              <a:ext cx="85725" cy="128270"/>
            </a:xfrm>
            <a:custGeom>
              <a:avLst/>
              <a:gdLst/>
              <a:ahLst/>
              <a:cxnLst/>
              <a:rect l="l" t="t" r="r" b="b"/>
              <a:pathLst>
                <a:path w="85725" h="128269">
                  <a:moveTo>
                    <a:pt x="0" y="127876"/>
                  </a:moveTo>
                  <a:lnTo>
                    <a:pt x="85293" y="127876"/>
                  </a:lnTo>
                  <a:lnTo>
                    <a:pt x="85293" y="0"/>
                  </a:lnTo>
                  <a:lnTo>
                    <a:pt x="0" y="0"/>
                  </a:lnTo>
                  <a:lnTo>
                    <a:pt x="0" y="127876"/>
                  </a:lnTo>
                  <a:close/>
                </a:path>
              </a:pathLst>
            </a:custGeom>
            <a:solidFill>
              <a:srgbClr val="126A99"/>
            </a:solidFill>
          </p:spPr>
          <p:txBody>
            <a:bodyPr wrap="square" lIns="0" tIns="0" rIns="0" bIns="0"/>
            <a:lstStyle/>
            <a:p>
              <a:pPr lvl="0">
                <a:defRPr/>
              </a:pPr>
              <a:endParaRPr/>
            </a:p>
          </p:txBody>
        </p:sp>
        <p:sp>
          <p:nvSpPr>
            <p:cNvPr id="13" name="object 13"/>
            <p:cNvSpPr/>
            <p:nvPr/>
          </p:nvSpPr>
          <p:spPr>
            <a:xfrm>
              <a:off x="5967818" y="1872475"/>
              <a:ext cx="85725" cy="128270"/>
            </a:xfrm>
            <a:custGeom>
              <a:avLst/>
              <a:gdLst/>
              <a:ahLst/>
              <a:cxnLst/>
              <a:rect l="l" t="t" r="r" b="b"/>
              <a:pathLst>
                <a:path w="85725" h="128269">
                  <a:moveTo>
                    <a:pt x="0" y="127876"/>
                  </a:moveTo>
                  <a:lnTo>
                    <a:pt x="85305" y="127876"/>
                  </a:lnTo>
                  <a:lnTo>
                    <a:pt x="85305" y="0"/>
                  </a:lnTo>
                  <a:lnTo>
                    <a:pt x="0" y="0"/>
                  </a:lnTo>
                  <a:lnTo>
                    <a:pt x="0" y="127876"/>
                  </a:lnTo>
                  <a:close/>
                </a:path>
              </a:pathLst>
            </a:custGeom>
            <a:solidFill>
              <a:srgbClr val="156D98"/>
            </a:solidFill>
          </p:spPr>
          <p:txBody>
            <a:bodyPr wrap="square" lIns="0" tIns="0" rIns="0" bIns="0"/>
            <a:lstStyle/>
            <a:p>
              <a:pPr lvl="0">
                <a:defRPr/>
              </a:pPr>
              <a:endParaRPr/>
            </a:p>
          </p:txBody>
        </p:sp>
        <p:sp>
          <p:nvSpPr>
            <p:cNvPr id="14" name="object 14"/>
            <p:cNvSpPr/>
            <p:nvPr/>
          </p:nvSpPr>
          <p:spPr>
            <a:xfrm>
              <a:off x="5882525" y="1872475"/>
              <a:ext cx="85725" cy="128270"/>
            </a:xfrm>
            <a:custGeom>
              <a:avLst/>
              <a:gdLst/>
              <a:ahLst/>
              <a:cxnLst/>
              <a:rect l="l" t="t" r="r" b="b"/>
              <a:pathLst>
                <a:path w="85725" h="128269">
                  <a:moveTo>
                    <a:pt x="0" y="127876"/>
                  </a:moveTo>
                  <a:lnTo>
                    <a:pt x="85293" y="127876"/>
                  </a:lnTo>
                  <a:lnTo>
                    <a:pt x="85293" y="0"/>
                  </a:lnTo>
                  <a:lnTo>
                    <a:pt x="0" y="0"/>
                  </a:lnTo>
                  <a:lnTo>
                    <a:pt x="0" y="127876"/>
                  </a:lnTo>
                  <a:close/>
                </a:path>
              </a:pathLst>
            </a:custGeom>
            <a:solidFill>
              <a:srgbClr val="176F94"/>
            </a:solidFill>
          </p:spPr>
          <p:txBody>
            <a:bodyPr wrap="square" lIns="0" tIns="0" rIns="0" bIns="0"/>
            <a:lstStyle/>
            <a:p>
              <a:pPr lvl="0">
                <a:defRPr/>
              </a:pPr>
              <a:endParaRPr/>
            </a:p>
          </p:txBody>
        </p:sp>
        <p:sp>
          <p:nvSpPr>
            <p:cNvPr id="15" name="object 15"/>
            <p:cNvSpPr/>
            <p:nvPr/>
          </p:nvSpPr>
          <p:spPr>
            <a:xfrm>
              <a:off x="5797232" y="1872475"/>
              <a:ext cx="85725" cy="128270"/>
            </a:xfrm>
            <a:custGeom>
              <a:avLst/>
              <a:gdLst/>
              <a:ahLst/>
              <a:cxnLst/>
              <a:rect l="l" t="t" r="r" b="b"/>
              <a:pathLst>
                <a:path w="85725" h="128269">
                  <a:moveTo>
                    <a:pt x="0" y="127876"/>
                  </a:moveTo>
                  <a:lnTo>
                    <a:pt x="85293" y="127876"/>
                  </a:lnTo>
                  <a:lnTo>
                    <a:pt x="85293" y="0"/>
                  </a:lnTo>
                  <a:lnTo>
                    <a:pt x="0" y="0"/>
                  </a:lnTo>
                  <a:lnTo>
                    <a:pt x="0" y="127876"/>
                  </a:lnTo>
                  <a:close/>
                </a:path>
              </a:pathLst>
            </a:custGeom>
            <a:solidFill>
              <a:srgbClr val="1A7093"/>
            </a:solidFill>
          </p:spPr>
          <p:txBody>
            <a:bodyPr wrap="square" lIns="0" tIns="0" rIns="0" bIns="0"/>
            <a:lstStyle/>
            <a:p>
              <a:pPr lvl="0">
                <a:defRPr/>
              </a:pPr>
              <a:endParaRPr/>
            </a:p>
          </p:txBody>
        </p:sp>
        <p:sp>
          <p:nvSpPr>
            <p:cNvPr id="16" name="object 16"/>
            <p:cNvSpPr/>
            <p:nvPr/>
          </p:nvSpPr>
          <p:spPr>
            <a:xfrm>
              <a:off x="5711926" y="1872475"/>
              <a:ext cx="85725" cy="128270"/>
            </a:xfrm>
            <a:custGeom>
              <a:avLst/>
              <a:gdLst/>
              <a:ahLst/>
              <a:cxnLst/>
              <a:rect l="l" t="t" r="r" b="b"/>
              <a:pathLst>
                <a:path w="85725" h="128269">
                  <a:moveTo>
                    <a:pt x="0" y="127876"/>
                  </a:moveTo>
                  <a:lnTo>
                    <a:pt x="85305" y="127876"/>
                  </a:lnTo>
                  <a:lnTo>
                    <a:pt x="85305" y="0"/>
                  </a:lnTo>
                  <a:lnTo>
                    <a:pt x="0" y="0"/>
                  </a:lnTo>
                  <a:lnTo>
                    <a:pt x="0" y="127876"/>
                  </a:lnTo>
                  <a:close/>
                </a:path>
              </a:pathLst>
            </a:custGeom>
            <a:solidFill>
              <a:srgbClr val="1B7390"/>
            </a:solidFill>
          </p:spPr>
          <p:txBody>
            <a:bodyPr wrap="square" lIns="0" tIns="0" rIns="0" bIns="0"/>
            <a:lstStyle/>
            <a:p>
              <a:pPr lvl="0">
                <a:defRPr/>
              </a:pPr>
              <a:endParaRPr/>
            </a:p>
          </p:txBody>
        </p:sp>
        <p:sp>
          <p:nvSpPr>
            <p:cNvPr id="17" name="object 17"/>
            <p:cNvSpPr/>
            <p:nvPr/>
          </p:nvSpPr>
          <p:spPr>
            <a:xfrm>
              <a:off x="5626633" y="1872475"/>
              <a:ext cx="85725" cy="128270"/>
            </a:xfrm>
            <a:custGeom>
              <a:avLst/>
              <a:gdLst/>
              <a:ahLst/>
              <a:cxnLst/>
              <a:rect l="l" t="t" r="r" b="b"/>
              <a:pathLst>
                <a:path w="85725" h="128269">
                  <a:moveTo>
                    <a:pt x="0" y="127876"/>
                  </a:moveTo>
                  <a:lnTo>
                    <a:pt x="85293" y="127876"/>
                  </a:lnTo>
                  <a:lnTo>
                    <a:pt x="85293" y="0"/>
                  </a:lnTo>
                  <a:lnTo>
                    <a:pt x="0" y="0"/>
                  </a:lnTo>
                  <a:lnTo>
                    <a:pt x="0" y="127876"/>
                  </a:lnTo>
                  <a:close/>
                </a:path>
              </a:pathLst>
            </a:custGeom>
            <a:solidFill>
              <a:srgbClr val="1D748F"/>
            </a:solidFill>
          </p:spPr>
          <p:txBody>
            <a:bodyPr wrap="square" lIns="0" tIns="0" rIns="0" bIns="0"/>
            <a:lstStyle/>
            <a:p>
              <a:pPr lvl="0">
                <a:defRPr/>
              </a:pPr>
              <a:endParaRPr/>
            </a:p>
          </p:txBody>
        </p:sp>
        <p:sp>
          <p:nvSpPr>
            <p:cNvPr id="18" name="object 18"/>
            <p:cNvSpPr/>
            <p:nvPr/>
          </p:nvSpPr>
          <p:spPr>
            <a:xfrm>
              <a:off x="5541327" y="1872475"/>
              <a:ext cx="85725" cy="128270"/>
            </a:xfrm>
            <a:custGeom>
              <a:avLst/>
              <a:gdLst/>
              <a:ahLst/>
              <a:cxnLst/>
              <a:rect l="l" t="t" r="r" b="b"/>
              <a:pathLst>
                <a:path w="85725" h="128269">
                  <a:moveTo>
                    <a:pt x="0" y="127876"/>
                  </a:moveTo>
                  <a:lnTo>
                    <a:pt x="85305" y="127876"/>
                  </a:lnTo>
                  <a:lnTo>
                    <a:pt x="85305" y="0"/>
                  </a:lnTo>
                  <a:lnTo>
                    <a:pt x="0" y="0"/>
                  </a:lnTo>
                  <a:lnTo>
                    <a:pt x="0" y="127876"/>
                  </a:lnTo>
                  <a:close/>
                </a:path>
              </a:pathLst>
            </a:custGeom>
            <a:solidFill>
              <a:srgbClr val="20778C"/>
            </a:solidFill>
          </p:spPr>
          <p:txBody>
            <a:bodyPr wrap="square" lIns="0" tIns="0" rIns="0" bIns="0"/>
            <a:lstStyle/>
            <a:p>
              <a:pPr lvl="0">
                <a:defRPr/>
              </a:pPr>
              <a:endParaRPr/>
            </a:p>
          </p:txBody>
        </p:sp>
        <p:sp>
          <p:nvSpPr>
            <p:cNvPr id="19" name="object 19"/>
            <p:cNvSpPr/>
            <p:nvPr/>
          </p:nvSpPr>
          <p:spPr>
            <a:xfrm>
              <a:off x="5456034" y="1872475"/>
              <a:ext cx="85725" cy="128270"/>
            </a:xfrm>
            <a:custGeom>
              <a:avLst/>
              <a:gdLst/>
              <a:ahLst/>
              <a:cxnLst/>
              <a:rect l="l" t="t" r="r" b="b"/>
              <a:pathLst>
                <a:path w="85725" h="128269">
                  <a:moveTo>
                    <a:pt x="0" y="127876"/>
                  </a:moveTo>
                  <a:lnTo>
                    <a:pt x="85293" y="127876"/>
                  </a:lnTo>
                  <a:lnTo>
                    <a:pt x="85293" y="0"/>
                  </a:lnTo>
                  <a:lnTo>
                    <a:pt x="0" y="0"/>
                  </a:lnTo>
                  <a:lnTo>
                    <a:pt x="0" y="127876"/>
                  </a:lnTo>
                  <a:close/>
                </a:path>
              </a:pathLst>
            </a:custGeom>
            <a:solidFill>
              <a:srgbClr val="23788B"/>
            </a:solidFill>
          </p:spPr>
          <p:txBody>
            <a:bodyPr wrap="square" lIns="0" tIns="0" rIns="0" bIns="0"/>
            <a:lstStyle/>
            <a:p>
              <a:pPr lvl="0">
                <a:defRPr/>
              </a:pPr>
              <a:endParaRPr/>
            </a:p>
          </p:txBody>
        </p:sp>
        <p:sp>
          <p:nvSpPr>
            <p:cNvPr id="20" name="object 20"/>
            <p:cNvSpPr/>
            <p:nvPr/>
          </p:nvSpPr>
          <p:spPr>
            <a:xfrm>
              <a:off x="5370741" y="1872475"/>
              <a:ext cx="85725" cy="128270"/>
            </a:xfrm>
            <a:custGeom>
              <a:avLst/>
              <a:gdLst/>
              <a:ahLst/>
              <a:cxnLst/>
              <a:rect l="l" t="t" r="r" b="b"/>
              <a:pathLst>
                <a:path w="85725" h="128269">
                  <a:moveTo>
                    <a:pt x="0" y="127876"/>
                  </a:moveTo>
                  <a:lnTo>
                    <a:pt x="85293" y="127876"/>
                  </a:lnTo>
                  <a:lnTo>
                    <a:pt x="85293" y="0"/>
                  </a:lnTo>
                  <a:lnTo>
                    <a:pt x="0" y="0"/>
                  </a:lnTo>
                  <a:lnTo>
                    <a:pt x="0" y="127876"/>
                  </a:lnTo>
                  <a:close/>
                </a:path>
              </a:pathLst>
            </a:custGeom>
            <a:solidFill>
              <a:srgbClr val="257B89"/>
            </a:solidFill>
          </p:spPr>
          <p:txBody>
            <a:bodyPr wrap="square" lIns="0" tIns="0" rIns="0" bIns="0"/>
            <a:lstStyle/>
            <a:p>
              <a:pPr lvl="0">
                <a:defRPr/>
              </a:pPr>
              <a:endParaRPr/>
            </a:p>
          </p:txBody>
        </p:sp>
        <p:sp>
          <p:nvSpPr>
            <p:cNvPr id="21" name="object 21"/>
            <p:cNvSpPr/>
            <p:nvPr/>
          </p:nvSpPr>
          <p:spPr>
            <a:xfrm>
              <a:off x="5285435" y="1872475"/>
              <a:ext cx="85725" cy="128270"/>
            </a:xfrm>
            <a:custGeom>
              <a:avLst/>
              <a:gdLst/>
              <a:ahLst/>
              <a:cxnLst/>
              <a:rect l="l" t="t" r="r" b="b"/>
              <a:pathLst>
                <a:path w="85725" h="128269">
                  <a:moveTo>
                    <a:pt x="0" y="127876"/>
                  </a:moveTo>
                  <a:lnTo>
                    <a:pt x="85305" y="127876"/>
                  </a:lnTo>
                  <a:lnTo>
                    <a:pt x="85305" y="0"/>
                  </a:lnTo>
                  <a:lnTo>
                    <a:pt x="0" y="0"/>
                  </a:lnTo>
                  <a:lnTo>
                    <a:pt x="0" y="127876"/>
                  </a:lnTo>
                  <a:close/>
                </a:path>
              </a:pathLst>
            </a:custGeom>
            <a:solidFill>
              <a:srgbClr val="287D86"/>
            </a:solidFill>
          </p:spPr>
          <p:txBody>
            <a:bodyPr wrap="square" lIns="0" tIns="0" rIns="0" bIns="0"/>
            <a:lstStyle/>
            <a:p>
              <a:pPr lvl="0">
                <a:defRPr/>
              </a:pPr>
              <a:endParaRPr/>
            </a:p>
          </p:txBody>
        </p:sp>
        <p:sp>
          <p:nvSpPr>
            <p:cNvPr id="22" name="object 22"/>
            <p:cNvSpPr/>
            <p:nvPr/>
          </p:nvSpPr>
          <p:spPr>
            <a:xfrm>
              <a:off x="5201666" y="1872475"/>
              <a:ext cx="83820" cy="128270"/>
            </a:xfrm>
            <a:custGeom>
              <a:avLst/>
              <a:gdLst/>
              <a:ahLst/>
              <a:cxnLst/>
              <a:rect l="l" t="t" r="r" b="b"/>
              <a:pathLst>
                <a:path w="83820" h="128269">
                  <a:moveTo>
                    <a:pt x="0" y="127876"/>
                  </a:moveTo>
                  <a:lnTo>
                    <a:pt x="83769" y="127876"/>
                  </a:lnTo>
                  <a:lnTo>
                    <a:pt x="83769" y="0"/>
                  </a:lnTo>
                  <a:lnTo>
                    <a:pt x="0" y="0"/>
                  </a:lnTo>
                  <a:lnTo>
                    <a:pt x="0" y="127876"/>
                  </a:lnTo>
                  <a:close/>
                </a:path>
              </a:pathLst>
            </a:custGeom>
            <a:solidFill>
              <a:srgbClr val="298085"/>
            </a:solidFill>
          </p:spPr>
          <p:txBody>
            <a:bodyPr wrap="square" lIns="0" tIns="0" rIns="0" bIns="0"/>
            <a:lstStyle/>
            <a:p>
              <a:pPr lvl="0">
                <a:defRPr/>
              </a:pPr>
              <a:endParaRPr/>
            </a:p>
          </p:txBody>
        </p:sp>
        <p:sp>
          <p:nvSpPr>
            <p:cNvPr id="23" name="object 23"/>
            <p:cNvSpPr/>
            <p:nvPr/>
          </p:nvSpPr>
          <p:spPr>
            <a:xfrm>
              <a:off x="5116360" y="1872475"/>
              <a:ext cx="85725" cy="128270"/>
            </a:xfrm>
            <a:custGeom>
              <a:avLst/>
              <a:gdLst/>
              <a:ahLst/>
              <a:cxnLst/>
              <a:rect l="l" t="t" r="r" b="b"/>
              <a:pathLst>
                <a:path w="85725" h="128269">
                  <a:moveTo>
                    <a:pt x="0" y="127876"/>
                  </a:moveTo>
                  <a:lnTo>
                    <a:pt x="85305" y="127876"/>
                  </a:lnTo>
                  <a:lnTo>
                    <a:pt x="85305" y="0"/>
                  </a:lnTo>
                  <a:lnTo>
                    <a:pt x="0" y="0"/>
                  </a:lnTo>
                  <a:lnTo>
                    <a:pt x="0" y="127876"/>
                  </a:lnTo>
                  <a:close/>
                </a:path>
              </a:pathLst>
            </a:custGeom>
            <a:solidFill>
              <a:srgbClr val="2B8182"/>
            </a:solidFill>
          </p:spPr>
          <p:txBody>
            <a:bodyPr wrap="square" lIns="0" tIns="0" rIns="0" bIns="0"/>
            <a:lstStyle/>
            <a:p>
              <a:pPr lvl="0">
                <a:defRPr/>
              </a:pPr>
              <a:endParaRPr/>
            </a:p>
          </p:txBody>
        </p:sp>
        <p:sp>
          <p:nvSpPr>
            <p:cNvPr id="24" name="object 24"/>
            <p:cNvSpPr/>
            <p:nvPr/>
          </p:nvSpPr>
          <p:spPr>
            <a:xfrm>
              <a:off x="5031066" y="1872475"/>
              <a:ext cx="85725" cy="128270"/>
            </a:xfrm>
            <a:custGeom>
              <a:avLst/>
              <a:gdLst/>
              <a:ahLst/>
              <a:cxnLst/>
              <a:rect l="l" t="t" r="r" b="b"/>
              <a:pathLst>
                <a:path w="85725" h="128269">
                  <a:moveTo>
                    <a:pt x="0" y="127876"/>
                  </a:moveTo>
                  <a:lnTo>
                    <a:pt x="85293" y="127876"/>
                  </a:lnTo>
                  <a:lnTo>
                    <a:pt x="85293" y="0"/>
                  </a:lnTo>
                  <a:lnTo>
                    <a:pt x="0" y="0"/>
                  </a:lnTo>
                  <a:lnTo>
                    <a:pt x="0" y="127876"/>
                  </a:lnTo>
                  <a:close/>
                </a:path>
              </a:pathLst>
            </a:custGeom>
            <a:solidFill>
              <a:srgbClr val="2E8380"/>
            </a:solidFill>
          </p:spPr>
          <p:txBody>
            <a:bodyPr wrap="square" lIns="0" tIns="0" rIns="0" bIns="0"/>
            <a:lstStyle/>
            <a:p>
              <a:pPr lvl="0">
                <a:defRPr/>
              </a:pPr>
              <a:endParaRPr/>
            </a:p>
          </p:txBody>
        </p:sp>
        <p:sp>
          <p:nvSpPr>
            <p:cNvPr id="25" name="object 25"/>
            <p:cNvSpPr/>
            <p:nvPr/>
          </p:nvSpPr>
          <p:spPr>
            <a:xfrm>
              <a:off x="4945773" y="1872475"/>
              <a:ext cx="85725" cy="128270"/>
            </a:xfrm>
            <a:custGeom>
              <a:avLst/>
              <a:gdLst/>
              <a:ahLst/>
              <a:cxnLst/>
              <a:rect l="l" t="t" r="r" b="b"/>
              <a:pathLst>
                <a:path w="85725" h="128269">
                  <a:moveTo>
                    <a:pt x="0" y="127876"/>
                  </a:moveTo>
                  <a:lnTo>
                    <a:pt x="85293" y="127876"/>
                  </a:lnTo>
                  <a:lnTo>
                    <a:pt x="85293" y="0"/>
                  </a:lnTo>
                  <a:lnTo>
                    <a:pt x="0" y="0"/>
                  </a:lnTo>
                  <a:lnTo>
                    <a:pt x="0" y="127876"/>
                  </a:lnTo>
                  <a:close/>
                </a:path>
              </a:pathLst>
            </a:custGeom>
            <a:solidFill>
              <a:srgbClr val="31867D"/>
            </a:solidFill>
          </p:spPr>
          <p:txBody>
            <a:bodyPr wrap="square" lIns="0" tIns="0" rIns="0" bIns="0"/>
            <a:lstStyle/>
            <a:p>
              <a:pPr lvl="0">
                <a:defRPr/>
              </a:pPr>
              <a:endParaRPr/>
            </a:p>
          </p:txBody>
        </p:sp>
        <p:sp>
          <p:nvSpPr>
            <p:cNvPr id="26" name="object 26"/>
            <p:cNvSpPr/>
            <p:nvPr/>
          </p:nvSpPr>
          <p:spPr>
            <a:xfrm>
              <a:off x="4860467" y="1872475"/>
              <a:ext cx="85725" cy="128270"/>
            </a:xfrm>
            <a:custGeom>
              <a:avLst/>
              <a:gdLst/>
              <a:ahLst/>
              <a:cxnLst/>
              <a:rect l="l" t="t" r="r" b="b"/>
              <a:pathLst>
                <a:path w="85725" h="128269">
                  <a:moveTo>
                    <a:pt x="0" y="127876"/>
                  </a:moveTo>
                  <a:lnTo>
                    <a:pt x="85305" y="127876"/>
                  </a:lnTo>
                  <a:lnTo>
                    <a:pt x="85305" y="0"/>
                  </a:lnTo>
                  <a:lnTo>
                    <a:pt x="0" y="0"/>
                  </a:lnTo>
                  <a:lnTo>
                    <a:pt x="0" y="127876"/>
                  </a:lnTo>
                  <a:close/>
                </a:path>
              </a:pathLst>
            </a:custGeom>
            <a:solidFill>
              <a:srgbClr val="33877C"/>
            </a:solidFill>
          </p:spPr>
          <p:txBody>
            <a:bodyPr wrap="square" lIns="0" tIns="0" rIns="0" bIns="0"/>
            <a:lstStyle/>
            <a:p>
              <a:pPr lvl="0">
                <a:defRPr/>
              </a:pPr>
              <a:endParaRPr/>
            </a:p>
          </p:txBody>
        </p:sp>
        <p:sp>
          <p:nvSpPr>
            <p:cNvPr id="27" name="object 27"/>
            <p:cNvSpPr/>
            <p:nvPr/>
          </p:nvSpPr>
          <p:spPr>
            <a:xfrm>
              <a:off x="4775174" y="1872475"/>
              <a:ext cx="85725" cy="128270"/>
            </a:xfrm>
            <a:custGeom>
              <a:avLst/>
              <a:gdLst/>
              <a:ahLst/>
              <a:cxnLst/>
              <a:rect l="l" t="t" r="r" b="b"/>
              <a:pathLst>
                <a:path w="85725" h="128269">
                  <a:moveTo>
                    <a:pt x="0" y="127876"/>
                  </a:moveTo>
                  <a:lnTo>
                    <a:pt x="85293" y="127876"/>
                  </a:lnTo>
                  <a:lnTo>
                    <a:pt x="85293" y="0"/>
                  </a:lnTo>
                  <a:lnTo>
                    <a:pt x="0" y="0"/>
                  </a:lnTo>
                  <a:lnTo>
                    <a:pt x="0" y="127876"/>
                  </a:lnTo>
                  <a:close/>
                </a:path>
              </a:pathLst>
            </a:custGeom>
            <a:solidFill>
              <a:srgbClr val="368A79"/>
            </a:solidFill>
          </p:spPr>
          <p:txBody>
            <a:bodyPr wrap="square" lIns="0" tIns="0" rIns="0" bIns="0"/>
            <a:lstStyle/>
            <a:p>
              <a:pPr lvl="0">
                <a:defRPr/>
              </a:pPr>
              <a:endParaRPr/>
            </a:p>
          </p:txBody>
        </p:sp>
        <p:sp>
          <p:nvSpPr>
            <p:cNvPr id="28" name="object 28"/>
            <p:cNvSpPr/>
            <p:nvPr/>
          </p:nvSpPr>
          <p:spPr>
            <a:xfrm>
              <a:off x="4689868" y="1872475"/>
              <a:ext cx="85725" cy="128270"/>
            </a:xfrm>
            <a:custGeom>
              <a:avLst/>
              <a:gdLst/>
              <a:ahLst/>
              <a:cxnLst/>
              <a:rect l="l" t="t" r="r" b="b"/>
              <a:pathLst>
                <a:path w="85725" h="128269">
                  <a:moveTo>
                    <a:pt x="0" y="127876"/>
                  </a:moveTo>
                  <a:lnTo>
                    <a:pt x="85305" y="127876"/>
                  </a:lnTo>
                  <a:lnTo>
                    <a:pt x="85305" y="0"/>
                  </a:lnTo>
                  <a:lnTo>
                    <a:pt x="0" y="0"/>
                  </a:lnTo>
                  <a:lnTo>
                    <a:pt x="0" y="127876"/>
                  </a:lnTo>
                  <a:close/>
                </a:path>
              </a:pathLst>
            </a:custGeom>
            <a:solidFill>
              <a:srgbClr val="378B78"/>
            </a:solidFill>
          </p:spPr>
          <p:txBody>
            <a:bodyPr wrap="square" lIns="0" tIns="0" rIns="0" bIns="0"/>
            <a:lstStyle/>
            <a:p>
              <a:pPr lvl="0">
                <a:defRPr/>
              </a:pPr>
              <a:endParaRPr/>
            </a:p>
          </p:txBody>
        </p:sp>
        <p:sp>
          <p:nvSpPr>
            <p:cNvPr id="29" name="object 29"/>
            <p:cNvSpPr/>
            <p:nvPr/>
          </p:nvSpPr>
          <p:spPr>
            <a:xfrm>
              <a:off x="4531461" y="1872475"/>
              <a:ext cx="158750" cy="128270"/>
            </a:xfrm>
            <a:custGeom>
              <a:avLst/>
              <a:gdLst/>
              <a:ahLst/>
              <a:cxnLst/>
              <a:rect l="l" t="t" r="r" b="b"/>
              <a:pathLst>
                <a:path w="158750" h="128269">
                  <a:moveTo>
                    <a:pt x="0" y="127876"/>
                  </a:moveTo>
                  <a:lnTo>
                    <a:pt x="158407" y="127876"/>
                  </a:lnTo>
                  <a:lnTo>
                    <a:pt x="158407" y="0"/>
                  </a:lnTo>
                  <a:lnTo>
                    <a:pt x="0" y="0"/>
                  </a:lnTo>
                  <a:lnTo>
                    <a:pt x="0" y="127876"/>
                  </a:lnTo>
                  <a:close/>
                </a:path>
              </a:pathLst>
            </a:custGeom>
            <a:solidFill>
              <a:srgbClr val="3A8E75"/>
            </a:solidFill>
          </p:spPr>
          <p:txBody>
            <a:bodyPr wrap="square" lIns="0" tIns="0" rIns="0" bIns="0"/>
            <a:lstStyle/>
            <a:p>
              <a:pPr lvl="0">
                <a:defRPr/>
              </a:pPr>
              <a:endParaRPr/>
            </a:p>
          </p:txBody>
        </p:sp>
        <p:sp>
          <p:nvSpPr>
            <p:cNvPr id="30" name="object 30"/>
            <p:cNvSpPr/>
            <p:nvPr/>
          </p:nvSpPr>
          <p:spPr>
            <a:xfrm>
              <a:off x="4373054" y="1872475"/>
              <a:ext cx="158750" cy="128270"/>
            </a:xfrm>
            <a:custGeom>
              <a:avLst/>
              <a:gdLst/>
              <a:ahLst/>
              <a:cxnLst/>
              <a:rect l="l" t="t" r="r" b="b"/>
              <a:pathLst>
                <a:path w="158750" h="128269">
                  <a:moveTo>
                    <a:pt x="0" y="127876"/>
                  </a:moveTo>
                  <a:lnTo>
                    <a:pt x="158407" y="127876"/>
                  </a:lnTo>
                  <a:lnTo>
                    <a:pt x="158407" y="0"/>
                  </a:lnTo>
                  <a:lnTo>
                    <a:pt x="0" y="0"/>
                  </a:lnTo>
                  <a:lnTo>
                    <a:pt x="0" y="127876"/>
                  </a:lnTo>
                  <a:close/>
                </a:path>
              </a:pathLst>
            </a:custGeom>
            <a:solidFill>
              <a:srgbClr val="3C8F73"/>
            </a:solidFill>
          </p:spPr>
          <p:txBody>
            <a:bodyPr wrap="square" lIns="0" tIns="0" rIns="0" bIns="0"/>
            <a:lstStyle/>
            <a:p>
              <a:pPr lvl="0">
                <a:defRPr/>
              </a:pPr>
              <a:endParaRPr/>
            </a:p>
          </p:txBody>
        </p:sp>
        <p:sp>
          <p:nvSpPr>
            <p:cNvPr id="31" name="object 31"/>
            <p:cNvSpPr/>
            <p:nvPr/>
          </p:nvSpPr>
          <p:spPr>
            <a:xfrm>
              <a:off x="4214647" y="1872475"/>
              <a:ext cx="158750" cy="128270"/>
            </a:xfrm>
            <a:custGeom>
              <a:avLst/>
              <a:gdLst/>
              <a:ahLst/>
              <a:cxnLst/>
              <a:rect l="l" t="t" r="r" b="b"/>
              <a:pathLst>
                <a:path w="158750" h="128269">
                  <a:moveTo>
                    <a:pt x="0" y="127876"/>
                  </a:moveTo>
                  <a:lnTo>
                    <a:pt x="158407" y="127876"/>
                  </a:lnTo>
                  <a:lnTo>
                    <a:pt x="158407" y="0"/>
                  </a:lnTo>
                  <a:lnTo>
                    <a:pt x="0" y="0"/>
                  </a:lnTo>
                  <a:lnTo>
                    <a:pt x="0" y="127876"/>
                  </a:lnTo>
                  <a:close/>
                </a:path>
              </a:pathLst>
            </a:custGeom>
            <a:solidFill>
              <a:srgbClr val="3F9172"/>
            </a:solidFill>
          </p:spPr>
          <p:txBody>
            <a:bodyPr wrap="square" lIns="0" tIns="0" rIns="0" bIns="0"/>
            <a:lstStyle/>
            <a:p>
              <a:pPr lvl="0">
                <a:defRPr/>
              </a:pPr>
              <a:endParaRPr/>
            </a:p>
          </p:txBody>
        </p:sp>
        <p:sp>
          <p:nvSpPr>
            <p:cNvPr id="32" name="object 32"/>
            <p:cNvSpPr/>
            <p:nvPr/>
          </p:nvSpPr>
          <p:spPr>
            <a:xfrm>
              <a:off x="4057751" y="1872475"/>
              <a:ext cx="157480" cy="128270"/>
            </a:xfrm>
            <a:custGeom>
              <a:avLst/>
              <a:gdLst/>
              <a:ahLst/>
              <a:cxnLst/>
              <a:rect l="l" t="t" r="r" b="b"/>
              <a:pathLst>
                <a:path w="157479" h="128269">
                  <a:moveTo>
                    <a:pt x="0" y="127876"/>
                  </a:moveTo>
                  <a:lnTo>
                    <a:pt x="156895" y="127876"/>
                  </a:lnTo>
                  <a:lnTo>
                    <a:pt x="156895" y="0"/>
                  </a:lnTo>
                  <a:lnTo>
                    <a:pt x="0" y="0"/>
                  </a:lnTo>
                  <a:lnTo>
                    <a:pt x="0" y="127876"/>
                  </a:lnTo>
                  <a:close/>
                </a:path>
              </a:pathLst>
            </a:custGeom>
            <a:solidFill>
              <a:srgbClr val="40946F"/>
            </a:solidFill>
          </p:spPr>
          <p:txBody>
            <a:bodyPr wrap="square" lIns="0" tIns="0" rIns="0" bIns="0"/>
            <a:lstStyle/>
            <a:p>
              <a:pPr lvl="0">
                <a:defRPr/>
              </a:pPr>
              <a:endParaRPr/>
            </a:p>
          </p:txBody>
        </p:sp>
        <p:sp>
          <p:nvSpPr>
            <p:cNvPr id="33" name="object 33"/>
            <p:cNvSpPr/>
            <p:nvPr/>
          </p:nvSpPr>
          <p:spPr>
            <a:xfrm>
              <a:off x="3899344" y="1872475"/>
              <a:ext cx="158750" cy="128270"/>
            </a:xfrm>
            <a:custGeom>
              <a:avLst/>
              <a:gdLst/>
              <a:ahLst/>
              <a:cxnLst/>
              <a:rect l="l" t="t" r="r" b="b"/>
              <a:pathLst>
                <a:path w="158750" h="128269">
                  <a:moveTo>
                    <a:pt x="0" y="127876"/>
                  </a:moveTo>
                  <a:lnTo>
                    <a:pt x="158407" y="127876"/>
                  </a:lnTo>
                  <a:lnTo>
                    <a:pt x="158407" y="0"/>
                  </a:lnTo>
                  <a:lnTo>
                    <a:pt x="0" y="0"/>
                  </a:lnTo>
                  <a:lnTo>
                    <a:pt x="0" y="127876"/>
                  </a:lnTo>
                  <a:close/>
                </a:path>
              </a:pathLst>
            </a:custGeom>
            <a:solidFill>
              <a:srgbClr val="42956E"/>
            </a:solidFill>
          </p:spPr>
          <p:txBody>
            <a:bodyPr wrap="square" lIns="0" tIns="0" rIns="0" bIns="0"/>
            <a:lstStyle/>
            <a:p>
              <a:pPr lvl="0">
                <a:defRPr/>
              </a:pPr>
              <a:endParaRPr/>
            </a:p>
          </p:txBody>
        </p:sp>
        <p:sp>
          <p:nvSpPr>
            <p:cNvPr id="34" name="object 34"/>
            <p:cNvSpPr/>
            <p:nvPr/>
          </p:nvSpPr>
          <p:spPr>
            <a:xfrm>
              <a:off x="3740937" y="1872475"/>
              <a:ext cx="158750" cy="128270"/>
            </a:xfrm>
            <a:custGeom>
              <a:avLst/>
              <a:gdLst/>
              <a:ahLst/>
              <a:cxnLst/>
              <a:rect l="l" t="t" r="r" b="b"/>
              <a:pathLst>
                <a:path w="158750" h="128269">
                  <a:moveTo>
                    <a:pt x="0" y="127876"/>
                  </a:moveTo>
                  <a:lnTo>
                    <a:pt x="158407" y="127876"/>
                  </a:lnTo>
                  <a:lnTo>
                    <a:pt x="158407" y="0"/>
                  </a:lnTo>
                  <a:lnTo>
                    <a:pt x="0" y="0"/>
                  </a:lnTo>
                  <a:lnTo>
                    <a:pt x="0" y="127876"/>
                  </a:lnTo>
                  <a:close/>
                </a:path>
              </a:pathLst>
            </a:custGeom>
            <a:solidFill>
              <a:srgbClr val="45986A"/>
            </a:solidFill>
          </p:spPr>
          <p:txBody>
            <a:bodyPr wrap="square" lIns="0" tIns="0" rIns="0" bIns="0"/>
            <a:lstStyle/>
            <a:p>
              <a:pPr lvl="0">
                <a:defRPr/>
              </a:pPr>
              <a:endParaRPr/>
            </a:p>
          </p:txBody>
        </p:sp>
        <p:sp>
          <p:nvSpPr>
            <p:cNvPr id="35" name="object 35"/>
            <p:cNvSpPr/>
            <p:nvPr/>
          </p:nvSpPr>
          <p:spPr>
            <a:xfrm>
              <a:off x="3582517" y="1872475"/>
              <a:ext cx="158750" cy="128270"/>
            </a:xfrm>
            <a:custGeom>
              <a:avLst/>
              <a:gdLst/>
              <a:ahLst/>
              <a:cxnLst/>
              <a:rect l="l" t="t" r="r" b="b"/>
              <a:pathLst>
                <a:path w="158750" h="128269">
                  <a:moveTo>
                    <a:pt x="0" y="127876"/>
                  </a:moveTo>
                  <a:lnTo>
                    <a:pt x="158419" y="127876"/>
                  </a:lnTo>
                  <a:lnTo>
                    <a:pt x="158419" y="0"/>
                  </a:lnTo>
                  <a:lnTo>
                    <a:pt x="0" y="0"/>
                  </a:lnTo>
                  <a:lnTo>
                    <a:pt x="0" y="127876"/>
                  </a:lnTo>
                  <a:close/>
                </a:path>
              </a:pathLst>
            </a:custGeom>
            <a:solidFill>
              <a:srgbClr val="489969"/>
            </a:solidFill>
          </p:spPr>
          <p:txBody>
            <a:bodyPr wrap="square" lIns="0" tIns="0" rIns="0" bIns="0"/>
            <a:lstStyle/>
            <a:p>
              <a:pPr lvl="0">
                <a:defRPr/>
              </a:pPr>
              <a:endParaRPr/>
            </a:p>
          </p:txBody>
        </p:sp>
        <p:sp>
          <p:nvSpPr>
            <p:cNvPr id="36" name="object 36"/>
            <p:cNvSpPr/>
            <p:nvPr/>
          </p:nvSpPr>
          <p:spPr>
            <a:xfrm>
              <a:off x="3424110" y="1872475"/>
              <a:ext cx="158750" cy="128270"/>
            </a:xfrm>
            <a:custGeom>
              <a:avLst/>
              <a:gdLst/>
              <a:ahLst/>
              <a:cxnLst/>
              <a:rect l="l" t="t" r="r" b="b"/>
              <a:pathLst>
                <a:path w="158750" h="128269">
                  <a:moveTo>
                    <a:pt x="0" y="127876"/>
                  </a:moveTo>
                  <a:lnTo>
                    <a:pt x="158407" y="127876"/>
                  </a:lnTo>
                  <a:lnTo>
                    <a:pt x="158407" y="0"/>
                  </a:lnTo>
                  <a:lnTo>
                    <a:pt x="0" y="0"/>
                  </a:lnTo>
                  <a:lnTo>
                    <a:pt x="0" y="127876"/>
                  </a:lnTo>
                  <a:close/>
                </a:path>
              </a:pathLst>
            </a:custGeom>
            <a:solidFill>
              <a:srgbClr val="4A9C66"/>
            </a:solidFill>
          </p:spPr>
          <p:txBody>
            <a:bodyPr wrap="square" lIns="0" tIns="0" rIns="0" bIns="0"/>
            <a:lstStyle/>
            <a:p>
              <a:pPr lvl="0">
                <a:defRPr/>
              </a:pPr>
              <a:endParaRPr/>
            </a:p>
          </p:txBody>
        </p:sp>
        <p:sp>
          <p:nvSpPr>
            <p:cNvPr id="37" name="object 37"/>
            <p:cNvSpPr/>
            <p:nvPr/>
          </p:nvSpPr>
          <p:spPr>
            <a:xfrm>
              <a:off x="3265703" y="1872475"/>
              <a:ext cx="158750" cy="128270"/>
            </a:xfrm>
            <a:custGeom>
              <a:avLst/>
              <a:gdLst/>
              <a:ahLst/>
              <a:cxnLst/>
              <a:rect l="l" t="t" r="r" b="b"/>
              <a:pathLst>
                <a:path w="158750" h="128269">
                  <a:moveTo>
                    <a:pt x="0" y="127876"/>
                  </a:moveTo>
                  <a:lnTo>
                    <a:pt x="158407" y="127876"/>
                  </a:lnTo>
                  <a:lnTo>
                    <a:pt x="158407" y="0"/>
                  </a:lnTo>
                  <a:lnTo>
                    <a:pt x="0" y="0"/>
                  </a:lnTo>
                  <a:lnTo>
                    <a:pt x="0" y="127876"/>
                  </a:lnTo>
                  <a:close/>
                </a:path>
              </a:pathLst>
            </a:custGeom>
            <a:solidFill>
              <a:srgbClr val="4D9E65"/>
            </a:solidFill>
          </p:spPr>
          <p:txBody>
            <a:bodyPr wrap="square" lIns="0" tIns="0" rIns="0" bIns="0"/>
            <a:lstStyle/>
            <a:p>
              <a:pPr lvl="0">
                <a:defRPr/>
              </a:pPr>
              <a:endParaRPr/>
            </a:p>
          </p:txBody>
        </p:sp>
        <p:sp>
          <p:nvSpPr>
            <p:cNvPr id="38" name="object 38"/>
            <p:cNvSpPr/>
            <p:nvPr/>
          </p:nvSpPr>
          <p:spPr>
            <a:xfrm>
              <a:off x="3108807" y="1872475"/>
              <a:ext cx="157480" cy="128270"/>
            </a:xfrm>
            <a:custGeom>
              <a:avLst/>
              <a:gdLst/>
              <a:ahLst/>
              <a:cxnLst/>
              <a:rect l="l" t="t" r="r" b="b"/>
              <a:pathLst>
                <a:path w="157479" h="128269">
                  <a:moveTo>
                    <a:pt x="0" y="127876"/>
                  </a:moveTo>
                  <a:lnTo>
                    <a:pt x="156895" y="127876"/>
                  </a:lnTo>
                  <a:lnTo>
                    <a:pt x="156895" y="0"/>
                  </a:lnTo>
                  <a:lnTo>
                    <a:pt x="0" y="0"/>
                  </a:lnTo>
                  <a:lnTo>
                    <a:pt x="0" y="127876"/>
                  </a:lnTo>
                  <a:close/>
                </a:path>
              </a:pathLst>
            </a:custGeom>
            <a:solidFill>
              <a:srgbClr val="4EA162"/>
            </a:solidFill>
          </p:spPr>
          <p:txBody>
            <a:bodyPr wrap="square" lIns="0" tIns="0" rIns="0" bIns="0"/>
            <a:lstStyle/>
            <a:p>
              <a:pPr lvl="0">
                <a:defRPr/>
              </a:pPr>
              <a:endParaRPr/>
            </a:p>
          </p:txBody>
        </p:sp>
        <p:sp>
          <p:nvSpPr>
            <p:cNvPr id="39" name="object 39"/>
            <p:cNvSpPr/>
            <p:nvPr/>
          </p:nvSpPr>
          <p:spPr>
            <a:xfrm>
              <a:off x="2950400" y="1872475"/>
              <a:ext cx="158750" cy="128270"/>
            </a:xfrm>
            <a:custGeom>
              <a:avLst/>
              <a:gdLst/>
              <a:ahLst/>
              <a:cxnLst/>
              <a:rect l="l" t="t" r="r" b="b"/>
              <a:pathLst>
                <a:path w="158750" h="128269">
                  <a:moveTo>
                    <a:pt x="0" y="127876"/>
                  </a:moveTo>
                  <a:lnTo>
                    <a:pt x="158407" y="127876"/>
                  </a:lnTo>
                  <a:lnTo>
                    <a:pt x="158407" y="0"/>
                  </a:lnTo>
                  <a:lnTo>
                    <a:pt x="0" y="0"/>
                  </a:lnTo>
                  <a:lnTo>
                    <a:pt x="0" y="127876"/>
                  </a:lnTo>
                  <a:close/>
                </a:path>
              </a:pathLst>
            </a:custGeom>
            <a:solidFill>
              <a:srgbClr val="50A261"/>
            </a:solidFill>
          </p:spPr>
          <p:txBody>
            <a:bodyPr wrap="square" lIns="0" tIns="0" rIns="0" bIns="0"/>
            <a:lstStyle/>
            <a:p>
              <a:pPr lvl="0">
                <a:defRPr/>
              </a:pPr>
              <a:endParaRPr/>
            </a:p>
          </p:txBody>
        </p:sp>
        <p:sp>
          <p:nvSpPr>
            <p:cNvPr id="40" name="object 40"/>
            <p:cNvSpPr/>
            <p:nvPr/>
          </p:nvSpPr>
          <p:spPr>
            <a:xfrm>
              <a:off x="2791993" y="1872475"/>
              <a:ext cx="158750" cy="128270"/>
            </a:xfrm>
            <a:custGeom>
              <a:avLst/>
              <a:gdLst/>
              <a:ahLst/>
              <a:cxnLst/>
              <a:rect l="l" t="t" r="r" b="b"/>
              <a:pathLst>
                <a:path w="158750" h="128269">
                  <a:moveTo>
                    <a:pt x="0" y="127876"/>
                  </a:moveTo>
                  <a:lnTo>
                    <a:pt x="158407" y="127876"/>
                  </a:lnTo>
                  <a:lnTo>
                    <a:pt x="158407" y="0"/>
                  </a:lnTo>
                  <a:lnTo>
                    <a:pt x="0" y="0"/>
                  </a:lnTo>
                  <a:lnTo>
                    <a:pt x="0" y="127876"/>
                  </a:lnTo>
                  <a:close/>
                </a:path>
              </a:pathLst>
            </a:custGeom>
            <a:solidFill>
              <a:srgbClr val="53A55E"/>
            </a:solidFill>
          </p:spPr>
          <p:txBody>
            <a:bodyPr wrap="square" lIns="0" tIns="0" rIns="0" bIns="0"/>
            <a:lstStyle/>
            <a:p>
              <a:pPr lvl="0">
                <a:defRPr/>
              </a:pPr>
              <a:endParaRPr/>
            </a:p>
          </p:txBody>
        </p:sp>
        <p:sp>
          <p:nvSpPr>
            <p:cNvPr id="41" name="object 41"/>
            <p:cNvSpPr/>
            <p:nvPr/>
          </p:nvSpPr>
          <p:spPr>
            <a:xfrm>
              <a:off x="2633573" y="1872475"/>
              <a:ext cx="158750" cy="128270"/>
            </a:xfrm>
            <a:custGeom>
              <a:avLst/>
              <a:gdLst/>
              <a:ahLst/>
              <a:cxnLst/>
              <a:rect l="l" t="t" r="r" b="b"/>
              <a:pathLst>
                <a:path w="158750" h="128269">
                  <a:moveTo>
                    <a:pt x="0" y="127876"/>
                  </a:moveTo>
                  <a:lnTo>
                    <a:pt x="158419" y="127876"/>
                  </a:lnTo>
                  <a:lnTo>
                    <a:pt x="158419" y="0"/>
                  </a:lnTo>
                  <a:lnTo>
                    <a:pt x="0" y="0"/>
                  </a:lnTo>
                  <a:lnTo>
                    <a:pt x="0" y="127876"/>
                  </a:lnTo>
                  <a:close/>
                </a:path>
              </a:pathLst>
            </a:custGeom>
            <a:solidFill>
              <a:srgbClr val="56A65C"/>
            </a:solidFill>
          </p:spPr>
          <p:txBody>
            <a:bodyPr wrap="square" lIns="0" tIns="0" rIns="0" bIns="0"/>
            <a:lstStyle/>
            <a:p>
              <a:pPr lvl="0">
                <a:defRPr/>
              </a:pPr>
              <a:endParaRPr/>
            </a:p>
          </p:txBody>
        </p:sp>
        <p:sp>
          <p:nvSpPr>
            <p:cNvPr id="42" name="object 42"/>
            <p:cNvSpPr/>
            <p:nvPr/>
          </p:nvSpPr>
          <p:spPr>
            <a:xfrm>
              <a:off x="2475166" y="1872475"/>
              <a:ext cx="158750" cy="128270"/>
            </a:xfrm>
            <a:custGeom>
              <a:avLst/>
              <a:gdLst/>
              <a:ahLst/>
              <a:cxnLst/>
              <a:rect l="l" t="t" r="r" b="b"/>
              <a:pathLst>
                <a:path w="158750" h="128269">
                  <a:moveTo>
                    <a:pt x="0" y="127876"/>
                  </a:moveTo>
                  <a:lnTo>
                    <a:pt x="158407" y="127876"/>
                  </a:lnTo>
                  <a:lnTo>
                    <a:pt x="158407" y="0"/>
                  </a:lnTo>
                  <a:lnTo>
                    <a:pt x="0" y="0"/>
                  </a:lnTo>
                  <a:lnTo>
                    <a:pt x="0" y="127876"/>
                  </a:lnTo>
                  <a:close/>
                </a:path>
              </a:pathLst>
            </a:custGeom>
            <a:solidFill>
              <a:srgbClr val="58A85B"/>
            </a:solidFill>
          </p:spPr>
          <p:txBody>
            <a:bodyPr wrap="square" lIns="0" tIns="0" rIns="0" bIns="0"/>
            <a:lstStyle/>
            <a:p>
              <a:pPr lvl="0">
                <a:defRPr/>
              </a:pPr>
              <a:endParaRPr/>
            </a:p>
          </p:txBody>
        </p:sp>
        <p:sp>
          <p:nvSpPr>
            <p:cNvPr id="43" name="object 43"/>
            <p:cNvSpPr/>
            <p:nvPr/>
          </p:nvSpPr>
          <p:spPr>
            <a:xfrm>
              <a:off x="2316759" y="1872475"/>
              <a:ext cx="158750" cy="128270"/>
            </a:xfrm>
            <a:custGeom>
              <a:avLst/>
              <a:gdLst/>
              <a:ahLst/>
              <a:cxnLst/>
              <a:rect l="l" t="t" r="r" b="b"/>
              <a:pathLst>
                <a:path w="158750" h="128269">
                  <a:moveTo>
                    <a:pt x="0" y="127876"/>
                  </a:moveTo>
                  <a:lnTo>
                    <a:pt x="158407" y="127876"/>
                  </a:lnTo>
                  <a:lnTo>
                    <a:pt x="158407" y="0"/>
                  </a:lnTo>
                  <a:lnTo>
                    <a:pt x="0" y="0"/>
                  </a:lnTo>
                  <a:lnTo>
                    <a:pt x="0" y="127876"/>
                  </a:lnTo>
                  <a:close/>
                </a:path>
              </a:pathLst>
            </a:custGeom>
            <a:solidFill>
              <a:srgbClr val="59AB58"/>
            </a:solidFill>
          </p:spPr>
          <p:txBody>
            <a:bodyPr wrap="square" lIns="0" tIns="0" rIns="0" bIns="0"/>
            <a:lstStyle/>
            <a:p>
              <a:pPr lvl="0">
                <a:defRPr/>
              </a:pPr>
              <a:endParaRPr/>
            </a:p>
          </p:txBody>
        </p:sp>
        <p:sp>
          <p:nvSpPr>
            <p:cNvPr id="44" name="object 44"/>
            <p:cNvSpPr/>
            <p:nvPr/>
          </p:nvSpPr>
          <p:spPr>
            <a:xfrm>
              <a:off x="2159876" y="1872475"/>
              <a:ext cx="157480" cy="128270"/>
            </a:xfrm>
            <a:custGeom>
              <a:avLst/>
              <a:gdLst/>
              <a:ahLst/>
              <a:cxnLst/>
              <a:rect l="l" t="t" r="r" b="b"/>
              <a:pathLst>
                <a:path w="157480" h="128269">
                  <a:moveTo>
                    <a:pt x="0" y="127876"/>
                  </a:moveTo>
                  <a:lnTo>
                    <a:pt x="156883" y="127876"/>
                  </a:lnTo>
                  <a:lnTo>
                    <a:pt x="156883" y="0"/>
                  </a:lnTo>
                  <a:lnTo>
                    <a:pt x="0" y="0"/>
                  </a:lnTo>
                  <a:lnTo>
                    <a:pt x="0" y="127876"/>
                  </a:lnTo>
                  <a:close/>
                </a:path>
              </a:pathLst>
            </a:custGeom>
            <a:solidFill>
              <a:srgbClr val="5CAC56"/>
            </a:solidFill>
          </p:spPr>
          <p:txBody>
            <a:bodyPr wrap="square" lIns="0" tIns="0" rIns="0" bIns="0"/>
            <a:lstStyle/>
            <a:p>
              <a:pPr lvl="0">
                <a:defRPr/>
              </a:pPr>
              <a:endParaRPr/>
            </a:p>
          </p:txBody>
        </p:sp>
        <p:sp>
          <p:nvSpPr>
            <p:cNvPr id="45" name="object 45"/>
            <p:cNvSpPr/>
            <p:nvPr/>
          </p:nvSpPr>
          <p:spPr>
            <a:xfrm>
              <a:off x="2001456" y="1872475"/>
              <a:ext cx="158750" cy="128270"/>
            </a:xfrm>
            <a:custGeom>
              <a:avLst/>
              <a:gdLst/>
              <a:ahLst/>
              <a:cxnLst/>
              <a:rect l="l" t="t" r="r" b="b"/>
              <a:pathLst>
                <a:path w="158750" h="128269">
                  <a:moveTo>
                    <a:pt x="0" y="127876"/>
                  </a:moveTo>
                  <a:lnTo>
                    <a:pt x="158419" y="127876"/>
                  </a:lnTo>
                  <a:lnTo>
                    <a:pt x="158419" y="0"/>
                  </a:lnTo>
                  <a:lnTo>
                    <a:pt x="0" y="0"/>
                  </a:lnTo>
                  <a:lnTo>
                    <a:pt x="0" y="127876"/>
                  </a:lnTo>
                  <a:close/>
                </a:path>
              </a:pathLst>
            </a:custGeom>
            <a:solidFill>
              <a:srgbClr val="5EAF53"/>
            </a:solidFill>
          </p:spPr>
          <p:txBody>
            <a:bodyPr wrap="square" lIns="0" tIns="0" rIns="0" bIns="0"/>
            <a:lstStyle/>
            <a:p>
              <a:pPr lvl="0">
                <a:defRPr/>
              </a:pPr>
              <a:endParaRPr/>
            </a:p>
          </p:txBody>
        </p:sp>
        <p:sp>
          <p:nvSpPr>
            <p:cNvPr id="46" name="object 46"/>
            <p:cNvSpPr/>
            <p:nvPr/>
          </p:nvSpPr>
          <p:spPr>
            <a:xfrm>
              <a:off x="1843049" y="1872475"/>
              <a:ext cx="158750" cy="128270"/>
            </a:xfrm>
            <a:custGeom>
              <a:avLst/>
              <a:gdLst/>
              <a:ahLst/>
              <a:cxnLst/>
              <a:rect l="l" t="t" r="r" b="b"/>
              <a:pathLst>
                <a:path w="158750" h="128269">
                  <a:moveTo>
                    <a:pt x="0" y="127876"/>
                  </a:moveTo>
                  <a:lnTo>
                    <a:pt x="158407" y="127876"/>
                  </a:lnTo>
                  <a:lnTo>
                    <a:pt x="158407" y="0"/>
                  </a:lnTo>
                  <a:lnTo>
                    <a:pt x="0" y="0"/>
                  </a:lnTo>
                  <a:lnTo>
                    <a:pt x="0" y="127876"/>
                  </a:lnTo>
                  <a:close/>
                </a:path>
              </a:pathLst>
            </a:custGeom>
            <a:solidFill>
              <a:srgbClr val="61B052"/>
            </a:solidFill>
          </p:spPr>
          <p:txBody>
            <a:bodyPr wrap="square" lIns="0" tIns="0" rIns="0" bIns="0"/>
            <a:lstStyle/>
            <a:p>
              <a:pPr lvl="0">
                <a:defRPr/>
              </a:pPr>
              <a:endParaRPr/>
            </a:p>
          </p:txBody>
        </p:sp>
        <p:sp>
          <p:nvSpPr>
            <p:cNvPr id="47" name="object 47"/>
            <p:cNvSpPr/>
            <p:nvPr/>
          </p:nvSpPr>
          <p:spPr>
            <a:xfrm>
              <a:off x="1684642" y="1872475"/>
              <a:ext cx="158750" cy="128270"/>
            </a:xfrm>
            <a:custGeom>
              <a:avLst/>
              <a:gdLst/>
              <a:ahLst/>
              <a:cxnLst/>
              <a:rect l="l" t="t" r="r" b="b"/>
              <a:pathLst>
                <a:path w="158750" h="128269">
                  <a:moveTo>
                    <a:pt x="0" y="127876"/>
                  </a:moveTo>
                  <a:lnTo>
                    <a:pt x="158407" y="127876"/>
                  </a:lnTo>
                  <a:lnTo>
                    <a:pt x="158407" y="0"/>
                  </a:lnTo>
                  <a:lnTo>
                    <a:pt x="0" y="0"/>
                  </a:lnTo>
                  <a:lnTo>
                    <a:pt x="0" y="127876"/>
                  </a:lnTo>
                  <a:close/>
                </a:path>
              </a:pathLst>
            </a:custGeom>
            <a:solidFill>
              <a:srgbClr val="64B34F"/>
            </a:solidFill>
          </p:spPr>
          <p:txBody>
            <a:bodyPr wrap="square" lIns="0" tIns="0" rIns="0" bIns="0"/>
            <a:lstStyle/>
            <a:p>
              <a:pPr lvl="0">
                <a:defRPr/>
              </a:pPr>
              <a:endParaRPr/>
            </a:p>
          </p:txBody>
        </p:sp>
        <p:sp>
          <p:nvSpPr>
            <p:cNvPr id="48" name="object 48"/>
            <p:cNvSpPr/>
            <p:nvPr/>
          </p:nvSpPr>
          <p:spPr>
            <a:xfrm>
              <a:off x="1526222" y="1872475"/>
              <a:ext cx="158750" cy="128270"/>
            </a:xfrm>
            <a:custGeom>
              <a:avLst/>
              <a:gdLst/>
              <a:ahLst/>
              <a:cxnLst/>
              <a:rect l="l" t="t" r="r" b="b"/>
              <a:pathLst>
                <a:path w="158750" h="128269">
                  <a:moveTo>
                    <a:pt x="0" y="127876"/>
                  </a:moveTo>
                  <a:lnTo>
                    <a:pt x="158419" y="127876"/>
                  </a:lnTo>
                  <a:lnTo>
                    <a:pt x="158419" y="0"/>
                  </a:lnTo>
                  <a:lnTo>
                    <a:pt x="0" y="0"/>
                  </a:lnTo>
                  <a:lnTo>
                    <a:pt x="0" y="127876"/>
                  </a:lnTo>
                  <a:close/>
                </a:path>
              </a:pathLst>
            </a:custGeom>
            <a:solidFill>
              <a:srgbClr val="66B44E"/>
            </a:solidFill>
          </p:spPr>
          <p:txBody>
            <a:bodyPr wrap="square" lIns="0" tIns="0" rIns="0" bIns="0"/>
            <a:lstStyle/>
            <a:p>
              <a:pPr lvl="0">
                <a:defRPr/>
              </a:pPr>
              <a:endParaRPr/>
            </a:p>
          </p:txBody>
        </p:sp>
        <p:sp>
          <p:nvSpPr>
            <p:cNvPr id="49" name="object 49"/>
            <p:cNvSpPr/>
            <p:nvPr/>
          </p:nvSpPr>
          <p:spPr>
            <a:xfrm>
              <a:off x="1367815" y="1872475"/>
              <a:ext cx="158750" cy="128270"/>
            </a:xfrm>
            <a:custGeom>
              <a:avLst/>
              <a:gdLst/>
              <a:ahLst/>
              <a:cxnLst/>
              <a:rect l="l" t="t" r="r" b="b"/>
              <a:pathLst>
                <a:path w="158750" h="128269">
                  <a:moveTo>
                    <a:pt x="0" y="127876"/>
                  </a:moveTo>
                  <a:lnTo>
                    <a:pt x="158407" y="127876"/>
                  </a:lnTo>
                  <a:lnTo>
                    <a:pt x="158407" y="0"/>
                  </a:lnTo>
                  <a:lnTo>
                    <a:pt x="0" y="0"/>
                  </a:lnTo>
                  <a:lnTo>
                    <a:pt x="0" y="127876"/>
                  </a:lnTo>
                  <a:close/>
                </a:path>
              </a:pathLst>
            </a:custGeom>
            <a:solidFill>
              <a:srgbClr val="67B64B"/>
            </a:solidFill>
          </p:spPr>
          <p:txBody>
            <a:bodyPr wrap="square" lIns="0" tIns="0" rIns="0" bIns="0"/>
            <a:lstStyle/>
            <a:p>
              <a:pPr lvl="0">
                <a:defRPr/>
              </a:pPr>
              <a:endParaRPr/>
            </a:p>
          </p:txBody>
        </p:sp>
        <p:sp>
          <p:nvSpPr>
            <p:cNvPr id="50" name="object 50"/>
            <p:cNvSpPr/>
            <p:nvPr/>
          </p:nvSpPr>
          <p:spPr>
            <a:xfrm>
              <a:off x="1210932" y="1872475"/>
              <a:ext cx="157480" cy="128270"/>
            </a:xfrm>
            <a:custGeom>
              <a:avLst/>
              <a:gdLst/>
              <a:ahLst/>
              <a:cxnLst/>
              <a:rect l="l" t="t" r="r" b="b"/>
              <a:pathLst>
                <a:path w="157480" h="128269">
                  <a:moveTo>
                    <a:pt x="0" y="127876"/>
                  </a:moveTo>
                  <a:lnTo>
                    <a:pt x="156883" y="127876"/>
                  </a:lnTo>
                  <a:lnTo>
                    <a:pt x="156883" y="0"/>
                  </a:lnTo>
                  <a:lnTo>
                    <a:pt x="0" y="0"/>
                  </a:lnTo>
                  <a:lnTo>
                    <a:pt x="0" y="127876"/>
                  </a:lnTo>
                  <a:close/>
                </a:path>
              </a:pathLst>
            </a:custGeom>
            <a:solidFill>
              <a:srgbClr val="6AB94A"/>
            </a:solidFill>
          </p:spPr>
          <p:txBody>
            <a:bodyPr wrap="square" lIns="0" tIns="0" rIns="0" bIns="0"/>
            <a:lstStyle/>
            <a:p>
              <a:pPr lvl="0">
                <a:defRPr/>
              </a:pPr>
              <a:endParaRPr/>
            </a:p>
          </p:txBody>
        </p:sp>
        <p:sp>
          <p:nvSpPr>
            <p:cNvPr id="51" name="object 51"/>
            <p:cNvSpPr/>
            <p:nvPr/>
          </p:nvSpPr>
          <p:spPr>
            <a:xfrm>
              <a:off x="1052512" y="1872475"/>
              <a:ext cx="158750" cy="128270"/>
            </a:xfrm>
            <a:custGeom>
              <a:avLst/>
              <a:gdLst/>
              <a:ahLst/>
              <a:cxnLst/>
              <a:rect l="l" t="t" r="r" b="b"/>
              <a:pathLst>
                <a:path w="158750" h="128269">
                  <a:moveTo>
                    <a:pt x="0" y="127876"/>
                  </a:moveTo>
                  <a:lnTo>
                    <a:pt x="158419" y="127876"/>
                  </a:lnTo>
                  <a:lnTo>
                    <a:pt x="158419" y="0"/>
                  </a:lnTo>
                  <a:lnTo>
                    <a:pt x="0" y="0"/>
                  </a:lnTo>
                  <a:lnTo>
                    <a:pt x="0" y="127876"/>
                  </a:lnTo>
                  <a:close/>
                </a:path>
              </a:pathLst>
            </a:custGeom>
            <a:solidFill>
              <a:srgbClr val="6DBA48"/>
            </a:solidFill>
          </p:spPr>
          <p:txBody>
            <a:bodyPr wrap="square" lIns="0" tIns="0" rIns="0" bIns="0"/>
            <a:lstStyle/>
            <a:p>
              <a:pPr lvl="0">
                <a:defRPr/>
              </a:pPr>
              <a:endParaRPr/>
            </a:p>
          </p:txBody>
        </p:sp>
        <p:sp>
          <p:nvSpPr>
            <p:cNvPr id="52" name="object 52"/>
            <p:cNvSpPr/>
            <p:nvPr/>
          </p:nvSpPr>
          <p:spPr>
            <a:xfrm>
              <a:off x="894105" y="1872475"/>
              <a:ext cx="158750" cy="128270"/>
            </a:xfrm>
            <a:custGeom>
              <a:avLst/>
              <a:gdLst/>
              <a:ahLst/>
              <a:cxnLst/>
              <a:rect l="l" t="t" r="r" b="b"/>
              <a:pathLst>
                <a:path w="158750" h="128269">
                  <a:moveTo>
                    <a:pt x="0" y="127876"/>
                  </a:moveTo>
                  <a:lnTo>
                    <a:pt x="158407" y="127876"/>
                  </a:lnTo>
                  <a:lnTo>
                    <a:pt x="158407" y="0"/>
                  </a:lnTo>
                  <a:lnTo>
                    <a:pt x="0" y="0"/>
                  </a:lnTo>
                  <a:lnTo>
                    <a:pt x="0" y="127876"/>
                  </a:lnTo>
                  <a:close/>
                </a:path>
              </a:pathLst>
            </a:custGeom>
            <a:solidFill>
              <a:srgbClr val="6FBD45"/>
            </a:solidFill>
          </p:spPr>
          <p:txBody>
            <a:bodyPr wrap="square" lIns="0" tIns="0" rIns="0" bIns="0"/>
            <a:lstStyle/>
            <a:p>
              <a:pPr lvl="0">
                <a:defRPr/>
              </a:pPr>
              <a:endParaRPr/>
            </a:p>
          </p:txBody>
        </p:sp>
        <p:sp>
          <p:nvSpPr>
            <p:cNvPr id="53" name="object 53"/>
            <p:cNvSpPr/>
            <p:nvPr/>
          </p:nvSpPr>
          <p:spPr>
            <a:xfrm>
              <a:off x="737222" y="1872475"/>
              <a:ext cx="157480" cy="128270"/>
            </a:xfrm>
            <a:custGeom>
              <a:avLst/>
              <a:gdLst/>
              <a:ahLst/>
              <a:cxnLst/>
              <a:rect l="l" t="t" r="r" b="b"/>
              <a:pathLst>
                <a:path w="157480" h="128269">
                  <a:moveTo>
                    <a:pt x="0" y="0"/>
                  </a:moveTo>
                  <a:lnTo>
                    <a:pt x="0" y="127876"/>
                  </a:lnTo>
                  <a:lnTo>
                    <a:pt x="156883" y="127876"/>
                  </a:lnTo>
                  <a:lnTo>
                    <a:pt x="156883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70BE44"/>
            </a:solidFill>
          </p:spPr>
          <p:txBody>
            <a:bodyPr wrap="square" lIns="0" tIns="0" rIns="0" bIns="0"/>
            <a:lstStyle/>
            <a:p>
              <a:pPr lvl="0">
                <a:defRPr/>
              </a:pPr>
              <a:endParaRPr/>
            </a:p>
          </p:txBody>
        </p:sp>
      </p:grpSp>
      <p:sp>
        <p:nvSpPr>
          <p:cNvPr id="54" name="object 54"/>
          <p:cNvSpPr txBox="1"/>
          <p:nvPr/>
        </p:nvSpPr>
        <p:spPr>
          <a:xfrm>
            <a:off x="706627" y="2258059"/>
            <a:ext cx="4239146" cy="623248"/>
          </a:xfrm>
          <a:prstGeom prst="rect">
            <a:avLst/>
          </a:prstGeom>
        </p:spPr>
        <p:txBody>
          <a:bodyPr vert="horz" wrap="square" lIns="0" tIns="12700" rIns="0" bIns="0">
            <a:spAutoFit/>
          </a:bodyPr>
          <a:lstStyle/>
          <a:p>
            <a:pPr marL="292735" indent="-280670">
              <a:lnSpc>
                <a:spcPct val="100000"/>
              </a:lnSpc>
              <a:spcBef>
                <a:spcPts val="100"/>
              </a:spcBef>
              <a:buChar char="□"/>
              <a:tabLst>
                <a:tab pos="293370" algn="l"/>
              </a:tabLst>
              <a:defRPr/>
            </a:pPr>
            <a:r>
              <a:rPr sz="1500" spc="-5" dirty="0" err="1">
                <a:latin typeface="돋움"/>
                <a:ea typeface="돋움"/>
                <a:cs typeface="함초롬바탕"/>
              </a:rPr>
              <a:t>교육내역</a:t>
            </a:r>
            <a:endParaRPr sz="1500" spc="-5" dirty="0">
              <a:latin typeface="돋움"/>
              <a:ea typeface="돋움"/>
              <a:cs typeface="함초롬바탕"/>
            </a:endParaRPr>
          </a:p>
          <a:p>
            <a:pPr marL="349250" lvl="1" indent="-243204">
              <a:lnSpc>
                <a:spcPct val="100000"/>
              </a:lnSpc>
              <a:spcBef>
                <a:spcPts val="1400"/>
              </a:spcBef>
              <a:buChar char="○"/>
              <a:tabLst>
                <a:tab pos="349885" algn="l"/>
              </a:tabLst>
              <a:defRPr/>
            </a:pPr>
            <a:r>
              <a:rPr sz="1300" spc="-5" dirty="0" err="1">
                <a:latin typeface="돋움"/>
                <a:ea typeface="돋움"/>
                <a:cs typeface="함초롬바탕"/>
              </a:rPr>
              <a:t>교육방법</a:t>
            </a:r>
            <a:r>
              <a:rPr sz="1300" spc="240" dirty="0">
                <a:latin typeface="돋움"/>
                <a:ea typeface="돋움"/>
                <a:cs typeface="함초롬바탕"/>
              </a:rPr>
              <a:t> </a:t>
            </a:r>
            <a:r>
              <a:rPr sz="1300" spc="-5" dirty="0">
                <a:latin typeface="돋움"/>
                <a:ea typeface="돋움"/>
                <a:cs typeface="함초롬바탕"/>
              </a:rPr>
              <a:t>:</a:t>
            </a:r>
            <a:r>
              <a:rPr sz="1300" spc="245" dirty="0">
                <a:latin typeface="돋움"/>
                <a:ea typeface="돋움"/>
                <a:cs typeface="함초롬바탕"/>
              </a:rPr>
              <a:t> </a:t>
            </a:r>
            <a:r>
              <a:rPr lang="ko-KR" altLang="en-US" sz="1300" spc="-5" dirty="0">
                <a:latin typeface="돋움"/>
                <a:ea typeface="돋움"/>
                <a:cs typeface="함초롬바탕"/>
              </a:rPr>
              <a:t>대면 </a:t>
            </a:r>
            <a:r>
              <a:rPr lang="ko-KR" altLang="en-US" sz="1300" spc="-5" dirty="0" err="1">
                <a:latin typeface="돋움"/>
                <a:ea typeface="돋움"/>
                <a:cs typeface="함초롬바탕"/>
              </a:rPr>
              <a:t>집합교육</a:t>
            </a:r>
            <a:r>
              <a:rPr lang="ko-KR" altLang="en-US" sz="1300" spc="-5" dirty="0">
                <a:latin typeface="돋움"/>
                <a:ea typeface="돋움"/>
                <a:cs typeface="함초롬바탕"/>
              </a:rPr>
              <a:t> 및 온라인 교육</a:t>
            </a:r>
            <a:endParaRPr sz="1300" dirty="0">
              <a:latin typeface="돋움"/>
              <a:ea typeface="돋움"/>
              <a:cs typeface="함초롬바탕"/>
            </a:endParaRPr>
          </a:p>
        </p:txBody>
      </p:sp>
      <p:graphicFrame>
        <p:nvGraphicFramePr>
          <p:cNvPr id="55" name="object 5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17784545"/>
              </p:ext>
            </p:extLst>
          </p:nvPr>
        </p:nvGraphicFramePr>
        <p:xfrm>
          <a:off x="737222" y="3091103"/>
          <a:ext cx="6082028" cy="3594981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58559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37923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8382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44524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83375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629481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35"/>
                        </a:spcBef>
                        <a:defRPr/>
                      </a:pPr>
                      <a:endParaRPr sz="1300" dirty="0">
                        <a:latin typeface="돋움"/>
                        <a:ea typeface="돋움"/>
                        <a:cs typeface="Times New Roman"/>
                      </a:endParaRPr>
                    </a:p>
                    <a:p>
                      <a:pPr marL="10795" algn="ctr">
                        <a:lnSpc>
                          <a:spcPct val="100000"/>
                        </a:lnSpc>
                        <a:defRPr/>
                      </a:pPr>
                      <a:r>
                        <a:rPr sz="1300" spc="-204" dirty="0" err="1">
                          <a:latin typeface="돋움"/>
                          <a:ea typeface="돋움"/>
                          <a:cs typeface="HY헤드라인M"/>
                        </a:rPr>
                        <a:t>교육과정</a:t>
                      </a:r>
                      <a:endParaRPr sz="1300" dirty="0">
                        <a:latin typeface="돋움"/>
                        <a:ea typeface="돋움"/>
                        <a:cs typeface="HY헤드라인M"/>
                      </a:endParaRPr>
                    </a:p>
                  </a:txBody>
                  <a:tcPr marL="0" marR="0" marT="4445" marB="0"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solidFill>
                      <a:srgbClr val="FAF2D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35"/>
                        </a:spcBef>
                        <a:defRPr/>
                      </a:pPr>
                      <a:endParaRPr sz="1300" dirty="0">
                        <a:latin typeface="돋움"/>
                        <a:ea typeface="돋움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defRPr/>
                      </a:pPr>
                      <a:r>
                        <a:rPr lang="ko-KR" altLang="en-US" sz="1300" spc="-220" dirty="0">
                          <a:latin typeface="돋움"/>
                          <a:ea typeface="돋움"/>
                          <a:cs typeface="HY헤드라인M"/>
                        </a:rPr>
                        <a:t>교육</a:t>
                      </a:r>
                      <a:r>
                        <a:rPr sz="1300" spc="-220" dirty="0">
                          <a:latin typeface="돋움"/>
                          <a:ea typeface="돋움"/>
                          <a:cs typeface="HY헤드라인M"/>
                        </a:rPr>
                        <a:t>일</a:t>
                      </a:r>
                      <a:r>
                        <a:rPr lang="ko-KR" altLang="en-US" sz="1300" spc="-220" dirty="0">
                          <a:latin typeface="돋움"/>
                          <a:ea typeface="돋움"/>
                          <a:cs typeface="HY헤드라인M"/>
                        </a:rPr>
                        <a:t>정</a:t>
                      </a:r>
                      <a:endParaRPr sz="1300" dirty="0">
                        <a:latin typeface="돋움"/>
                        <a:ea typeface="돋움"/>
                        <a:cs typeface="HY헤드라인M"/>
                      </a:endParaRPr>
                    </a:p>
                  </a:txBody>
                  <a:tcPr marL="0" marR="0" marT="444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solidFill>
                      <a:srgbClr val="FAF2D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35"/>
                        </a:spcBef>
                        <a:defRPr/>
                      </a:pPr>
                      <a:endParaRPr sz="1300">
                        <a:latin typeface="돋움"/>
                        <a:ea typeface="돋움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defRPr/>
                      </a:pPr>
                      <a:r>
                        <a:rPr lang="ko-KR" altLang="en-US" sz="1300" spc="-220">
                          <a:latin typeface="돋움"/>
                          <a:ea typeface="돋움"/>
                          <a:cs typeface="HY헤드라인M"/>
                        </a:rPr>
                        <a:t>교육방법</a:t>
                      </a:r>
                      <a:endParaRPr sz="1300">
                        <a:latin typeface="돋움"/>
                        <a:ea typeface="돋움"/>
                        <a:cs typeface="HY헤드라인M"/>
                      </a:endParaRPr>
                    </a:p>
                  </a:txBody>
                  <a:tcPr marL="0" marR="0" marT="444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solidFill>
                      <a:srgbClr val="FAF2D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35"/>
                        </a:spcBef>
                        <a:defRPr/>
                      </a:pPr>
                      <a:endParaRPr sz="1300">
                        <a:latin typeface="돋움"/>
                        <a:ea typeface="돋움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defRPr/>
                      </a:pPr>
                      <a:r>
                        <a:rPr sz="1300" spc="-220">
                          <a:latin typeface="돋움"/>
                          <a:ea typeface="돋움"/>
                          <a:cs typeface="HY헤드라인M"/>
                        </a:rPr>
                        <a:t>대상</a:t>
                      </a:r>
                      <a:endParaRPr sz="1300">
                        <a:latin typeface="돋움"/>
                        <a:ea typeface="돋움"/>
                        <a:cs typeface="HY헤드라인M"/>
                      </a:endParaRPr>
                    </a:p>
                  </a:txBody>
                  <a:tcPr marL="0" marR="0" marT="444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solidFill>
                      <a:srgbClr val="FAF2D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35"/>
                        </a:spcBef>
                        <a:defRPr/>
                      </a:pPr>
                      <a:endParaRPr sz="1300">
                        <a:latin typeface="돋움"/>
                        <a:ea typeface="돋움"/>
                        <a:cs typeface="Times New Roman"/>
                      </a:endParaRPr>
                    </a:p>
                    <a:p>
                      <a:pPr marR="13335" algn="ctr">
                        <a:lnSpc>
                          <a:spcPct val="100000"/>
                        </a:lnSpc>
                        <a:defRPr/>
                      </a:pPr>
                      <a:r>
                        <a:rPr sz="1300" spc="-135">
                          <a:latin typeface="돋움"/>
                          <a:ea typeface="돋움"/>
                          <a:cs typeface="HY헤드라인M"/>
                        </a:rPr>
                        <a:t>인원(명)</a:t>
                      </a:r>
                      <a:endParaRPr sz="1300">
                        <a:latin typeface="돋움"/>
                        <a:ea typeface="돋움"/>
                        <a:cs typeface="HY헤드라인M"/>
                      </a:endParaRPr>
                    </a:p>
                  </a:txBody>
                  <a:tcPr marL="0" marR="0" marT="4445" marB="0">
                    <a:lnL w="6350">
                      <a:solidFill>
                        <a:srgbClr val="000000"/>
                      </a:solidFill>
                      <a:prstDash val="solid"/>
                    </a:lnL>
                    <a:lnT w="6350">
                      <a:solidFill>
                        <a:srgbClr val="000000"/>
                      </a:solidFill>
                      <a:prstDash val="soli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solidFill>
                      <a:srgbClr val="FAF2D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988752">
                <a:tc>
                  <a:txBody>
                    <a:bodyPr/>
                    <a:lstStyle/>
                    <a:p>
                      <a:pPr marL="0" marR="0" indent="0" algn="ctr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en-US" altLang="ko-KR" sz="1300" b="1" kern="0" spc="0" dirty="0" smtClean="0">
                          <a:solidFill>
                            <a:srgbClr val="000000"/>
                          </a:solidFill>
                          <a:effectLst/>
                          <a:latin typeface="돋움"/>
                          <a:ea typeface="돋움"/>
                        </a:rPr>
                        <a:t>2025</a:t>
                      </a:r>
                      <a:r>
                        <a:rPr lang="ko-KR" altLang="en-US" sz="1300" b="1" kern="0" spc="0" dirty="0" smtClean="0">
                          <a:solidFill>
                            <a:srgbClr val="000000"/>
                          </a:solidFill>
                          <a:effectLst/>
                          <a:latin typeface="돋움"/>
                          <a:ea typeface="돋움"/>
                        </a:rPr>
                        <a:t>년 신입직원 폭력예방교육</a:t>
                      </a:r>
                      <a:endParaRPr lang="ko-KR" altLang="en-US" sz="1300" b="1" kern="0" spc="0" dirty="0">
                        <a:solidFill>
                          <a:srgbClr val="000000"/>
                        </a:solidFill>
                        <a:effectLst/>
                        <a:latin typeface="돋움"/>
                        <a:ea typeface="돋움"/>
                      </a:endParaRPr>
                    </a:p>
                  </a:txBody>
                  <a:tcPr marL="64770" marR="64770" marT="17907" marB="17907" anchor="ctr"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en-US" sz="1300" kern="0" spc="0" dirty="0" smtClean="0">
                          <a:solidFill>
                            <a:srgbClr val="000000"/>
                          </a:solidFill>
                          <a:effectLst/>
                          <a:latin typeface="돋움"/>
                          <a:ea typeface="돋움"/>
                        </a:rPr>
                        <a:t>2025.</a:t>
                      </a:r>
                      <a:r>
                        <a:rPr lang="en-US" sz="1300" kern="0" spc="0" baseline="0" dirty="0" smtClean="0">
                          <a:solidFill>
                            <a:srgbClr val="000000"/>
                          </a:solidFill>
                          <a:effectLst/>
                          <a:latin typeface="돋움"/>
                          <a:ea typeface="돋움"/>
                        </a:rPr>
                        <a:t> 2. 26. </a:t>
                      </a:r>
                    </a:p>
                    <a:p>
                      <a:pPr marL="0" marR="0" indent="0" algn="ctr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en-US" sz="1300" kern="0" spc="0" baseline="0" dirty="0" smtClean="0">
                          <a:solidFill>
                            <a:srgbClr val="000000"/>
                          </a:solidFill>
                          <a:effectLst/>
                          <a:latin typeface="돋움"/>
                          <a:ea typeface="돋움"/>
                        </a:rPr>
                        <a:t>~ 3. 14.</a:t>
                      </a:r>
                      <a:endParaRPr lang="en-US" sz="1300" kern="0" spc="0" dirty="0">
                        <a:solidFill>
                          <a:srgbClr val="000000"/>
                        </a:solidFill>
                        <a:effectLst/>
                        <a:latin typeface="돋움"/>
                        <a:ea typeface="돋움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ko-KR" altLang="en-US" sz="1300" kern="0" spc="0" dirty="0" smtClean="0">
                          <a:solidFill>
                            <a:srgbClr val="000000"/>
                          </a:solidFill>
                          <a:latin typeface="돋움"/>
                          <a:ea typeface="돋움"/>
                        </a:rPr>
                        <a:t>온라인</a:t>
                      </a:r>
                      <a:endParaRPr lang="ko-KR" altLang="en-US" sz="1300" kern="0" spc="0" dirty="0">
                        <a:solidFill>
                          <a:srgbClr val="000000"/>
                        </a:solidFill>
                        <a:latin typeface="돋움"/>
                        <a:ea typeface="돋움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en-US" altLang="ko-KR" sz="1300" kern="0" spc="0" dirty="0" smtClean="0">
                          <a:solidFill>
                            <a:srgbClr val="000000"/>
                          </a:solidFill>
                          <a:effectLst/>
                          <a:latin typeface="돋움"/>
                          <a:ea typeface="돋움"/>
                        </a:rPr>
                        <a:t>2025</a:t>
                      </a:r>
                      <a:r>
                        <a:rPr lang="ko-KR" altLang="en-US" sz="1300" kern="0" spc="0" dirty="0" smtClean="0">
                          <a:solidFill>
                            <a:srgbClr val="000000"/>
                          </a:solidFill>
                          <a:effectLst/>
                          <a:latin typeface="돋움"/>
                          <a:ea typeface="돋움"/>
                        </a:rPr>
                        <a:t>년 </a:t>
                      </a:r>
                      <a:r>
                        <a:rPr lang="en-US" altLang="ko-KR" sz="1300" kern="0" spc="0" dirty="0" smtClean="0">
                          <a:solidFill>
                            <a:srgbClr val="000000"/>
                          </a:solidFill>
                          <a:effectLst/>
                          <a:latin typeface="돋움"/>
                          <a:ea typeface="돋움"/>
                        </a:rPr>
                        <a:t>1~2</a:t>
                      </a:r>
                      <a:r>
                        <a:rPr lang="ko-KR" altLang="en-US" sz="1300" kern="0" spc="0" dirty="0" smtClean="0">
                          <a:solidFill>
                            <a:srgbClr val="000000"/>
                          </a:solidFill>
                          <a:effectLst/>
                          <a:latin typeface="돋움"/>
                          <a:ea typeface="돋움"/>
                        </a:rPr>
                        <a:t>월 </a:t>
                      </a:r>
                      <a:r>
                        <a:rPr lang="ko-KR" altLang="en-US" sz="1300" kern="0" spc="0" dirty="0" err="1" smtClean="0">
                          <a:solidFill>
                            <a:srgbClr val="000000"/>
                          </a:solidFill>
                          <a:effectLst/>
                          <a:latin typeface="돋움"/>
                          <a:ea typeface="돋움"/>
                        </a:rPr>
                        <a:t>입사자</a:t>
                      </a:r>
                      <a:endParaRPr lang="ko-KR" altLang="en-US" sz="1300" kern="0" spc="0" dirty="0">
                        <a:solidFill>
                          <a:srgbClr val="000000"/>
                        </a:solidFill>
                        <a:effectLst/>
                        <a:latin typeface="돋움"/>
                        <a:ea typeface="돋움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en-US" altLang="ko-KR" sz="1300" kern="0" spc="0" dirty="0" smtClean="0">
                          <a:solidFill>
                            <a:srgbClr val="000000"/>
                          </a:solidFill>
                          <a:effectLst/>
                          <a:latin typeface="돋움"/>
                          <a:ea typeface="돋움"/>
                        </a:rPr>
                        <a:t>36</a:t>
                      </a:r>
                      <a:endParaRPr lang="en-US" altLang="ko-KR" sz="1300" kern="0" spc="0" dirty="0">
                        <a:solidFill>
                          <a:srgbClr val="000000"/>
                        </a:solidFill>
                        <a:effectLst/>
                        <a:latin typeface="돋움"/>
                        <a:ea typeface="돋움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6350">
                      <a:solidFill>
                        <a:srgbClr val="000000"/>
                      </a:solidFill>
                      <a:prstDash val="soli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955517207"/>
                  </a:ext>
                </a:extLst>
              </a:tr>
              <a:tr h="988752">
                <a:tc>
                  <a:txBody>
                    <a:bodyPr/>
                    <a:lstStyle/>
                    <a:p>
                      <a:pPr marL="0" marR="0" indent="0" algn="ctr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en-US" altLang="ko-KR" sz="1300" b="1" kern="0" spc="0" dirty="0" smtClean="0">
                          <a:solidFill>
                            <a:srgbClr val="000000"/>
                          </a:solidFill>
                          <a:effectLst/>
                          <a:latin typeface="돋움"/>
                          <a:ea typeface="돋움"/>
                        </a:rPr>
                        <a:t>2025</a:t>
                      </a:r>
                      <a:r>
                        <a:rPr lang="ko-KR" altLang="en-US" sz="1300" b="1" kern="0" spc="0" dirty="0" smtClean="0">
                          <a:solidFill>
                            <a:srgbClr val="000000"/>
                          </a:solidFill>
                          <a:effectLst/>
                          <a:latin typeface="돋움"/>
                          <a:ea typeface="돋움"/>
                        </a:rPr>
                        <a:t>년 </a:t>
                      </a:r>
                      <a:r>
                        <a:rPr lang="en-US" altLang="ko-KR" sz="1300" b="1" kern="0" spc="0" dirty="0" smtClean="0">
                          <a:solidFill>
                            <a:srgbClr val="000000"/>
                          </a:solidFill>
                          <a:effectLst/>
                          <a:latin typeface="돋움"/>
                          <a:ea typeface="돋움"/>
                        </a:rPr>
                        <a:t>4</a:t>
                      </a:r>
                      <a:r>
                        <a:rPr lang="ko-KR" altLang="en-US" sz="1300" b="1" kern="0" spc="0" dirty="0" smtClean="0">
                          <a:solidFill>
                            <a:srgbClr val="000000"/>
                          </a:solidFill>
                          <a:effectLst/>
                          <a:latin typeface="돋움"/>
                          <a:ea typeface="돋움"/>
                        </a:rPr>
                        <a:t>대 폭력 </a:t>
                      </a:r>
                      <a:r>
                        <a:rPr lang="ko-KR" altLang="en-US" sz="1300" b="1" kern="0" spc="0" dirty="0">
                          <a:solidFill>
                            <a:srgbClr val="000000"/>
                          </a:solidFill>
                          <a:effectLst/>
                          <a:latin typeface="돋움"/>
                          <a:ea typeface="돋움"/>
                        </a:rPr>
                        <a:t>예방교육</a:t>
                      </a:r>
                      <a:endParaRPr lang="ko-KR" altLang="en-US" sz="1300" kern="0" spc="0" dirty="0">
                        <a:solidFill>
                          <a:srgbClr val="000000"/>
                        </a:solidFill>
                        <a:effectLst/>
                        <a:latin typeface="돋움"/>
                        <a:ea typeface="돋움"/>
                      </a:endParaRPr>
                    </a:p>
                  </a:txBody>
                  <a:tcPr marL="64770" marR="64770" marT="17907" marB="17907" anchor="ctr"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en-US" altLang="ko-KR" sz="1300" kern="0" spc="0" dirty="0" smtClean="0">
                          <a:solidFill>
                            <a:srgbClr val="000000"/>
                          </a:solidFill>
                          <a:effectLst/>
                          <a:latin typeface="돋움"/>
                          <a:ea typeface="돋움"/>
                        </a:rPr>
                        <a:t>2025. 6. 18. </a:t>
                      </a:r>
                    </a:p>
                    <a:p>
                      <a:pPr marL="0" marR="0" indent="0" algn="ctr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en-US" altLang="ko-KR" sz="1300" kern="0" spc="0" dirty="0" smtClean="0">
                          <a:solidFill>
                            <a:srgbClr val="000000"/>
                          </a:solidFill>
                          <a:effectLst/>
                          <a:latin typeface="돋움"/>
                          <a:ea typeface="돋움"/>
                        </a:rPr>
                        <a:t>~ 12. 12.</a:t>
                      </a:r>
                      <a:endParaRPr lang="en-US" sz="1300" kern="0" spc="0" dirty="0">
                        <a:solidFill>
                          <a:srgbClr val="000000"/>
                        </a:solidFill>
                        <a:effectLst/>
                        <a:latin typeface="돋움"/>
                        <a:ea typeface="돋움"/>
                      </a:endParaRPr>
                    </a:p>
                  </a:txBody>
                  <a:tcPr marL="64770" marR="64770" marT="17907" marB="17907" anchor="ctr">
                    <a:lnL w="6350">
                      <a:solidFill>
                        <a:srgbClr val="000000"/>
                      </a:solidFill>
                      <a:prstDash val="soli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ko-KR" altLang="en-US" sz="1300" kern="0" spc="0" dirty="0">
                          <a:solidFill>
                            <a:srgbClr val="000000"/>
                          </a:solidFill>
                          <a:effectLst/>
                          <a:latin typeface="돋움"/>
                          <a:ea typeface="돋움"/>
                        </a:rPr>
                        <a:t>온라인</a:t>
                      </a:r>
                      <a:endParaRPr lang="ko-KR" altLang="en-US" sz="1300" kern="0" spc="0" dirty="0">
                        <a:solidFill>
                          <a:srgbClr val="000000"/>
                        </a:solidFill>
                        <a:latin typeface="돋움"/>
                        <a:ea typeface="돋움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ko-KR" altLang="en-US" sz="1300" kern="0" spc="0" dirty="0" err="1">
                          <a:solidFill>
                            <a:srgbClr val="000000"/>
                          </a:solidFill>
                          <a:effectLst/>
                          <a:latin typeface="돋움"/>
                          <a:ea typeface="돋움"/>
                        </a:rPr>
                        <a:t>전직원</a:t>
                      </a:r>
                      <a:endParaRPr lang="ko-KR" altLang="en-US" sz="1300" kern="0" spc="0" dirty="0">
                        <a:solidFill>
                          <a:srgbClr val="000000"/>
                        </a:solidFill>
                        <a:effectLst/>
                        <a:latin typeface="돋움"/>
                        <a:ea typeface="돋움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en-US" altLang="ko-KR" sz="1300" kern="0" spc="0" dirty="0" smtClean="0">
                          <a:solidFill>
                            <a:srgbClr val="000000"/>
                          </a:solidFill>
                          <a:effectLst/>
                          <a:latin typeface="돋움"/>
                          <a:ea typeface="돋움"/>
                        </a:rPr>
                        <a:t>782</a:t>
                      </a:r>
                      <a:endParaRPr lang="en-US" altLang="ko-KR" sz="1300" kern="0" spc="0" dirty="0">
                        <a:solidFill>
                          <a:srgbClr val="000000"/>
                        </a:solidFill>
                        <a:effectLst/>
                        <a:latin typeface="돋움"/>
                        <a:ea typeface="돋움"/>
                      </a:endParaRPr>
                    </a:p>
                  </a:txBody>
                  <a:tcPr marL="64770" marR="64770" marT="17907" marB="17907" anchor="ctr">
                    <a:lnL w="6350">
                      <a:solidFill>
                        <a:srgbClr val="000000"/>
                      </a:solidFill>
                      <a:prstDash val="solid"/>
                    </a:lnL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987996">
                <a:tc>
                  <a:txBody>
                    <a:bodyPr/>
                    <a:lstStyle/>
                    <a:p>
                      <a:pPr marL="0" marR="0" indent="0" algn="ctr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ko-KR" altLang="en-US" sz="1300" b="1" kern="0" spc="0">
                          <a:solidFill>
                            <a:srgbClr val="000000"/>
                          </a:solidFill>
                          <a:effectLst/>
                          <a:latin typeface="돋움"/>
                          <a:ea typeface="돋움"/>
                        </a:rPr>
                        <a:t>고위직 대상</a:t>
                      </a:r>
                      <a:r>
                        <a:rPr lang="ko-KR" altLang="en-US" sz="1300" b="1" kern="0" spc="0" baseline="0">
                          <a:solidFill>
                            <a:srgbClr val="000000"/>
                          </a:solidFill>
                          <a:effectLst/>
                          <a:latin typeface="돋움"/>
                          <a:ea typeface="돋움"/>
                        </a:rPr>
                        <a:t> 맞춤형 </a:t>
                      </a:r>
                      <a:r>
                        <a:rPr lang="ko-KR" altLang="en-US" sz="1300" b="1" kern="0" spc="0">
                          <a:solidFill>
                            <a:srgbClr val="000000"/>
                          </a:solidFill>
                          <a:effectLst/>
                          <a:latin typeface="돋움"/>
                          <a:ea typeface="돋움"/>
                        </a:rPr>
                        <a:t>폭력예방교육</a:t>
                      </a:r>
                      <a:endParaRPr lang="en-US" altLang="ko-KR" sz="1300" b="1" kern="0" spc="0">
                        <a:solidFill>
                          <a:srgbClr val="000000"/>
                        </a:solidFill>
                        <a:effectLst/>
                        <a:latin typeface="돋움"/>
                        <a:ea typeface="돋움"/>
                      </a:endParaRPr>
                    </a:p>
                  </a:txBody>
                  <a:tcPr marL="64770" marR="64770" marT="17907" marB="17907" anchor="ctr"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w="med" len="med"/>
                      <a:tailEnd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en-US" altLang="ko-KR" sz="1300" kern="0" spc="0" dirty="0" smtClean="0">
                          <a:solidFill>
                            <a:srgbClr val="000000"/>
                          </a:solidFill>
                          <a:effectLst/>
                          <a:latin typeface="돋움"/>
                          <a:ea typeface="돋움"/>
                        </a:rPr>
                        <a:t>2025.11.24.</a:t>
                      </a:r>
                      <a:endParaRPr lang="en-US" sz="1300" kern="0" spc="0" dirty="0">
                        <a:solidFill>
                          <a:srgbClr val="000000"/>
                        </a:solidFill>
                        <a:effectLst/>
                        <a:latin typeface="돋움"/>
                        <a:ea typeface="돋움"/>
                      </a:endParaRPr>
                    </a:p>
                  </a:txBody>
                  <a:tcPr marL="64770" marR="64770" marT="17907" marB="17907" anchor="ctr">
                    <a:lnL w="6350">
                      <a:solidFill>
                        <a:srgbClr val="000000"/>
                      </a:solidFill>
                      <a:prstDash val="soli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ko-KR" altLang="en-US" sz="1300" kern="0" spc="0">
                          <a:solidFill>
                            <a:srgbClr val="000000"/>
                          </a:solidFill>
                          <a:effectLst/>
                          <a:latin typeface="돋움"/>
                          <a:ea typeface="돋움"/>
                        </a:rPr>
                        <a:t>대면</a:t>
                      </a:r>
                      <a:endParaRPr lang="ko-KR" altLang="en-US" sz="1300" kern="0" spc="0">
                        <a:solidFill>
                          <a:srgbClr val="000000"/>
                        </a:solidFill>
                        <a:latin typeface="돋움"/>
                        <a:ea typeface="돋움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ko-KR" altLang="en-US" sz="1300" kern="0" spc="0" dirty="0" smtClean="0">
                          <a:solidFill>
                            <a:srgbClr val="000000"/>
                          </a:solidFill>
                          <a:effectLst/>
                          <a:latin typeface="돋움"/>
                          <a:ea typeface="돋움"/>
                        </a:rPr>
                        <a:t>고위직</a:t>
                      </a:r>
                      <a:r>
                        <a:rPr lang="en-US" altLang="ko-KR" sz="1300" kern="0" spc="0" dirty="0" smtClean="0">
                          <a:solidFill>
                            <a:srgbClr val="000000"/>
                          </a:solidFill>
                          <a:effectLst/>
                          <a:latin typeface="돋움"/>
                          <a:ea typeface="돋움"/>
                        </a:rPr>
                        <a:t>(</a:t>
                      </a:r>
                      <a:r>
                        <a:rPr lang="ko-KR" altLang="en-US" sz="1300" kern="0" spc="0" dirty="0" smtClean="0">
                          <a:solidFill>
                            <a:srgbClr val="000000"/>
                          </a:solidFill>
                          <a:effectLst/>
                          <a:latin typeface="돋움"/>
                          <a:ea typeface="돋움"/>
                        </a:rPr>
                        <a:t>기관장</a:t>
                      </a:r>
                      <a:r>
                        <a:rPr lang="en-US" altLang="ko-KR" sz="1300" kern="0" spc="0" dirty="0" smtClean="0">
                          <a:solidFill>
                            <a:srgbClr val="000000"/>
                          </a:solidFill>
                          <a:effectLst/>
                          <a:latin typeface="돋움"/>
                          <a:ea typeface="돋움"/>
                        </a:rPr>
                        <a:t>,</a:t>
                      </a:r>
                      <a:r>
                        <a:rPr lang="ko-KR" altLang="en-US" sz="1300" kern="0" spc="0" dirty="0" smtClean="0">
                          <a:solidFill>
                            <a:srgbClr val="000000"/>
                          </a:solidFill>
                          <a:effectLst/>
                          <a:latin typeface="돋움"/>
                          <a:ea typeface="돋움"/>
                        </a:rPr>
                        <a:t> 본부장</a:t>
                      </a:r>
                      <a:r>
                        <a:rPr lang="en-US" altLang="ko-KR" sz="1300" kern="0" spc="0" dirty="0" smtClean="0">
                          <a:solidFill>
                            <a:srgbClr val="000000"/>
                          </a:solidFill>
                          <a:effectLst/>
                          <a:latin typeface="돋움"/>
                          <a:ea typeface="돋움"/>
                        </a:rPr>
                        <a:t>) </a:t>
                      </a:r>
                    </a:p>
                    <a:p>
                      <a:pPr marL="0" marR="0" indent="0" algn="ctr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ko-KR" altLang="en-US" sz="1300" kern="0" spc="0" dirty="0" smtClean="0">
                          <a:solidFill>
                            <a:srgbClr val="000000"/>
                          </a:solidFill>
                          <a:effectLst/>
                          <a:latin typeface="돋움"/>
                          <a:ea typeface="돋움"/>
                        </a:rPr>
                        <a:t>및 부장</a:t>
                      </a:r>
                      <a:endParaRPr lang="en-US" sz="1300" kern="0" spc="0" dirty="0">
                        <a:solidFill>
                          <a:srgbClr val="000000"/>
                        </a:solidFill>
                        <a:effectLst/>
                        <a:latin typeface="돋움"/>
                        <a:ea typeface="돋움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w="med" len="med"/>
                      <a:tailEnd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en-US" altLang="ko-KR" sz="1300" kern="0" spc="0" dirty="0" smtClean="0">
                          <a:solidFill>
                            <a:srgbClr val="000000"/>
                          </a:solidFill>
                          <a:effectLst/>
                          <a:latin typeface="돋움"/>
                          <a:ea typeface="돋움"/>
                        </a:rPr>
                        <a:t>51</a:t>
                      </a:r>
                      <a:endParaRPr lang="en-US" sz="1300" kern="0" spc="0" dirty="0">
                        <a:solidFill>
                          <a:srgbClr val="000000"/>
                        </a:solidFill>
                        <a:effectLst/>
                        <a:latin typeface="돋움"/>
                        <a:ea typeface="돋움"/>
                      </a:endParaRPr>
                    </a:p>
                  </a:txBody>
                  <a:tcPr marL="64770" marR="64770" marT="17907" marB="17907" anchor="ctr">
                    <a:lnL w="6350">
                      <a:solidFill>
                        <a:srgbClr val="000000"/>
                      </a:solidFill>
                      <a:prstDash val="solid"/>
                    </a:lnL>
                    <a:lnT w="6350">
                      <a:solidFill>
                        <a:srgbClr val="000000"/>
                      </a:solidFill>
                      <a:prstDash val="soli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w="med" len="med"/>
                      <a:tailEnd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="" xmlns:c="http://schemas.openxmlformats.org/drawingml/2006/chart" xmlns:dgm="http://schemas.openxmlformats.org/drawingml/2006/diagram" xmlns:dsp="http://schemas.microsoft.com/office/drawing/2008/diagram">
      <p:transition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MS PGothic"/>
        <a:font script="Hang" typeface="맑은 고딕"/>
        <a:font script="Hans" typeface="SimSun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MS PGothic"/>
        <a:font script="Hang" typeface="맑은 고딕"/>
        <a:font script="Hans" typeface="SimSu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</TotalTime>
  <Words>84</Words>
  <Application>Microsoft Office PowerPoint</Application>
  <PresentationFormat>사용자 지정</PresentationFormat>
  <Paragraphs>31</Paragraphs>
  <Slides>1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5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</vt:i4>
      </vt:variant>
    </vt:vector>
  </HeadingPairs>
  <TitlesOfParts>
    <vt:vector size="7" baseType="lpstr">
      <vt:lpstr>HY헤드라인M</vt:lpstr>
      <vt:lpstr>돋움</vt:lpstr>
      <vt:lpstr>함초롬바탕</vt:lpstr>
      <vt:lpstr>Calibri</vt:lpstr>
      <vt:lpstr>Times New Roman</vt:lpstr>
      <vt:lpstr>Office Theme</vt:lpstr>
      <vt:lpstr>PowerPoint 프레젠테이션</vt:lpstr>
    </vt:vector>
  </TitlesOfParts>
  <Manager/>
  <Company/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sykim0719</dc:creator>
  <cp:lastModifiedBy>김다영 / 대리 / 인재개발부</cp:lastModifiedBy>
  <cp:revision>13</cp:revision>
  <dcterms:created xsi:type="dcterms:W3CDTF">2022-08-10T00:01:03Z</dcterms:created>
  <dcterms:modified xsi:type="dcterms:W3CDTF">2026-01-26T05:58:10Z</dcterms:modified>
  <cp:version/>
</cp:coreProperties>
</file>