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7556500" cy="10680700"/>
  <p:notesSz cx="7556500" cy="106807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3108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1017"/>
            <a:ext cx="6423025" cy="2242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1192"/>
            <a:ext cx="5289550" cy="2670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pc="-5" dirty="0"/>
              <a:t>-</a:t>
            </a:r>
            <a:r>
              <a:rPr spc="17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7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918476" y="2363444"/>
            <a:ext cx="5773420" cy="3810"/>
          </a:xfrm>
          <a:custGeom>
            <a:avLst/>
            <a:gdLst/>
            <a:ahLst/>
            <a:cxnLst/>
            <a:rect l="l" t="t" r="r" b="b"/>
            <a:pathLst>
              <a:path w="5773420" h="3810">
                <a:moveTo>
                  <a:pt x="0" y="3784"/>
                </a:moveTo>
                <a:lnTo>
                  <a:pt x="5772861" y="3784"/>
                </a:lnTo>
                <a:lnTo>
                  <a:pt x="5772861" y="0"/>
                </a:lnTo>
                <a:lnTo>
                  <a:pt x="0" y="0"/>
                </a:lnTo>
                <a:lnTo>
                  <a:pt x="0" y="3784"/>
                </a:lnTo>
                <a:close/>
              </a:path>
            </a:pathLst>
          </a:custGeom>
          <a:solidFill>
            <a:srgbClr val="D3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918476" y="2367229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D4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918476" y="2382456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6738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6738"/>
                </a:lnTo>
                <a:lnTo>
                  <a:pt x="5772861" y="0"/>
                </a:lnTo>
                <a:close/>
              </a:path>
            </a:pathLst>
          </a:custGeom>
          <a:solidFill>
            <a:srgbClr val="D5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918476" y="2414422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D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918476" y="2431173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14"/>
                </a:moveTo>
                <a:lnTo>
                  <a:pt x="5772861" y="0"/>
                </a:lnTo>
                <a:lnTo>
                  <a:pt x="0" y="0"/>
                </a:lnTo>
                <a:lnTo>
                  <a:pt x="0" y="15214"/>
                </a:lnTo>
                <a:lnTo>
                  <a:pt x="5772861" y="15214"/>
                </a:lnTo>
                <a:close/>
              </a:path>
            </a:pathLst>
          </a:custGeom>
          <a:solidFill>
            <a:srgbClr val="D8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918476" y="2446387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6751"/>
                </a:lnTo>
                <a:lnTo>
                  <a:pt x="0" y="31978"/>
                </a:lnTo>
                <a:lnTo>
                  <a:pt x="5772861" y="31978"/>
                </a:lnTo>
                <a:lnTo>
                  <a:pt x="5772861" y="16751"/>
                </a:lnTo>
                <a:lnTo>
                  <a:pt x="5772861" y="0"/>
                </a:lnTo>
                <a:close/>
              </a:path>
            </a:pathLst>
          </a:custGeom>
          <a:solidFill>
            <a:srgbClr val="D9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918476" y="2478366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14"/>
                </a:moveTo>
                <a:lnTo>
                  <a:pt x="5772861" y="0"/>
                </a:lnTo>
                <a:lnTo>
                  <a:pt x="0" y="0"/>
                </a:lnTo>
                <a:lnTo>
                  <a:pt x="0" y="15214"/>
                </a:lnTo>
                <a:lnTo>
                  <a:pt x="5772861" y="15214"/>
                </a:lnTo>
                <a:close/>
              </a:path>
            </a:pathLst>
          </a:custGeom>
          <a:solidFill>
            <a:srgbClr val="DA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918476" y="2493581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DB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918476" y="2510332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14"/>
                </a:moveTo>
                <a:lnTo>
                  <a:pt x="5772861" y="0"/>
                </a:lnTo>
                <a:lnTo>
                  <a:pt x="0" y="0"/>
                </a:lnTo>
                <a:lnTo>
                  <a:pt x="0" y="15214"/>
                </a:lnTo>
                <a:lnTo>
                  <a:pt x="5772861" y="15214"/>
                </a:lnTo>
                <a:close/>
              </a:path>
            </a:pathLst>
          </a:custGeom>
          <a:solidFill>
            <a:srgbClr val="DD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918476" y="2525547"/>
            <a:ext cx="5773420" cy="48895"/>
          </a:xfrm>
          <a:custGeom>
            <a:avLst/>
            <a:gdLst/>
            <a:ahLst/>
            <a:cxnLst/>
            <a:rect l="l" t="t" r="r" b="b"/>
            <a:pathLst>
              <a:path w="5773420" h="48894">
                <a:moveTo>
                  <a:pt x="5772861" y="0"/>
                </a:moveTo>
                <a:lnTo>
                  <a:pt x="0" y="0"/>
                </a:lnTo>
                <a:lnTo>
                  <a:pt x="0" y="16751"/>
                </a:lnTo>
                <a:lnTo>
                  <a:pt x="0" y="31978"/>
                </a:lnTo>
                <a:lnTo>
                  <a:pt x="0" y="48717"/>
                </a:lnTo>
                <a:lnTo>
                  <a:pt x="5772861" y="48717"/>
                </a:lnTo>
                <a:lnTo>
                  <a:pt x="5772861" y="31978"/>
                </a:lnTo>
                <a:lnTo>
                  <a:pt x="5772861" y="16751"/>
                </a:lnTo>
                <a:lnTo>
                  <a:pt x="5772861" y="0"/>
                </a:lnTo>
                <a:close/>
              </a:path>
            </a:pathLst>
          </a:custGeom>
          <a:solidFill>
            <a:srgbClr val="DE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918476" y="2574264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918476" y="2589491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E1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918476" y="2604719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38"/>
                </a:moveTo>
                <a:lnTo>
                  <a:pt x="5772861" y="0"/>
                </a:lnTo>
                <a:lnTo>
                  <a:pt x="0" y="0"/>
                </a:lnTo>
                <a:lnTo>
                  <a:pt x="0" y="16738"/>
                </a:lnTo>
                <a:lnTo>
                  <a:pt x="5772861" y="16738"/>
                </a:lnTo>
                <a:close/>
              </a:path>
            </a:pathLst>
          </a:custGeom>
          <a:solidFill>
            <a:srgbClr val="E2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918476" y="2621457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27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5227"/>
                </a:lnTo>
                <a:lnTo>
                  <a:pt x="5772861" y="0"/>
                </a:lnTo>
                <a:close/>
              </a:path>
            </a:pathLst>
          </a:custGeom>
          <a:solidFill>
            <a:srgbClr val="E3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918476" y="2653423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E4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918476" y="2668651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E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918476" y="2685402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14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5214"/>
                </a:lnTo>
                <a:lnTo>
                  <a:pt x="5772861" y="0"/>
                </a:lnTo>
                <a:close/>
              </a:path>
            </a:pathLst>
          </a:custGeom>
          <a:solidFill>
            <a:srgbClr val="E7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918476" y="2717367"/>
            <a:ext cx="5773420" cy="30480"/>
          </a:xfrm>
          <a:custGeom>
            <a:avLst/>
            <a:gdLst/>
            <a:ahLst/>
            <a:cxnLst/>
            <a:rect l="l" t="t" r="r" b="b"/>
            <a:pathLst>
              <a:path w="5773420" h="30480">
                <a:moveTo>
                  <a:pt x="5772861" y="0"/>
                </a:moveTo>
                <a:lnTo>
                  <a:pt x="0" y="0"/>
                </a:lnTo>
                <a:lnTo>
                  <a:pt x="0" y="15227"/>
                </a:lnTo>
                <a:lnTo>
                  <a:pt x="0" y="30441"/>
                </a:lnTo>
                <a:lnTo>
                  <a:pt x="5772861" y="30441"/>
                </a:lnTo>
                <a:lnTo>
                  <a:pt x="5772861" y="15227"/>
                </a:lnTo>
                <a:lnTo>
                  <a:pt x="5772861" y="0"/>
                </a:lnTo>
                <a:close/>
              </a:path>
            </a:pathLst>
          </a:custGeom>
          <a:solidFill>
            <a:srgbClr val="E8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918476" y="2747810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E9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918476" y="2764561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EB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918476" y="2779788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6738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6738"/>
                </a:lnTo>
                <a:lnTo>
                  <a:pt x="5772861" y="0"/>
                </a:lnTo>
                <a:close/>
              </a:path>
            </a:pathLst>
          </a:custGeom>
          <a:solidFill>
            <a:srgbClr val="EC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918476" y="2811754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38"/>
                </a:moveTo>
                <a:lnTo>
                  <a:pt x="5772861" y="0"/>
                </a:lnTo>
                <a:lnTo>
                  <a:pt x="0" y="0"/>
                </a:lnTo>
                <a:lnTo>
                  <a:pt x="0" y="16738"/>
                </a:lnTo>
                <a:lnTo>
                  <a:pt x="5772861" y="16738"/>
                </a:lnTo>
                <a:close/>
              </a:path>
            </a:pathLst>
          </a:custGeom>
          <a:solidFill>
            <a:srgbClr val="ED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g object 38"/>
          <p:cNvSpPr/>
          <p:nvPr/>
        </p:nvSpPr>
        <p:spPr>
          <a:xfrm>
            <a:off x="918476" y="2828493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E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g object 39"/>
          <p:cNvSpPr/>
          <p:nvPr/>
        </p:nvSpPr>
        <p:spPr>
          <a:xfrm>
            <a:off x="918476" y="2843720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F0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g object 40"/>
          <p:cNvSpPr/>
          <p:nvPr/>
        </p:nvSpPr>
        <p:spPr>
          <a:xfrm>
            <a:off x="918476" y="2860471"/>
            <a:ext cx="5773420" cy="30480"/>
          </a:xfrm>
          <a:custGeom>
            <a:avLst/>
            <a:gdLst/>
            <a:ahLst/>
            <a:cxnLst/>
            <a:rect l="l" t="t" r="r" b="b"/>
            <a:pathLst>
              <a:path w="5773420" h="30480">
                <a:moveTo>
                  <a:pt x="5772861" y="0"/>
                </a:moveTo>
                <a:lnTo>
                  <a:pt x="0" y="0"/>
                </a:lnTo>
                <a:lnTo>
                  <a:pt x="0" y="15214"/>
                </a:lnTo>
                <a:lnTo>
                  <a:pt x="0" y="30441"/>
                </a:lnTo>
                <a:lnTo>
                  <a:pt x="5772861" y="30441"/>
                </a:lnTo>
                <a:lnTo>
                  <a:pt x="5772861" y="15214"/>
                </a:lnTo>
                <a:lnTo>
                  <a:pt x="5772861" y="0"/>
                </a:lnTo>
                <a:close/>
              </a:path>
            </a:pathLst>
          </a:custGeom>
          <a:solidFill>
            <a:srgbClr val="F1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g object 41"/>
          <p:cNvSpPr/>
          <p:nvPr/>
        </p:nvSpPr>
        <p:spPr>
          <a:xfrm>
            <a:off x="918476" y="2890913"/>
            <a:ext cx="5773420" cy="17145"/>
          </a:xfrm>
          <a:custGeom>
            <a:avLst/>
            <a:gdLst/>
            <a:ahLst/>
            <a:cxnLst/>
            <a:rect l="l" t="t" r="r" b="b"/>
            <a:pathLst>
              <a:path w="5773420" h="17144">
                <a:moveTo>
                  <a:pt x="5772861" y="16751"/>
                </a:moveTo>
                <a:lnTo>
                  <a:pt x="5772861" y="0"/>
                </a:lnTo>
                <a:lnTo>
                  <a:pt x="0" y="0"/>
                </a:lnTo>
                <a:lnTo>
                  <a:pt x="0" y="16751"/>
                </a:lnTo>
                <a:lnTo>
                  <a:pt x="5772861" y="16751"/>
                </a:lnTo>
                <a:close/>
              </a:path>
            </a:pathLst>
          </a:custGeom>
          <a:solidFill>
            <a:srgbClr val="F2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g object 42"/>
          <p:cNvSpPr/>
          <p:nvPr/>
        </p:nvSpPr>
        <p:spPr>
          <a:xfrm>
            <a:off x="918476" y="2907664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14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5214"/>
                </a:lnTo>
                <a:lnTo>
                  <a:pt x="5772861" y="0"/>
                </a:lnTo>
                <a:close/>
              </a:path>
            </a:pathLst>
          </a:custGeom>
          <a:solidFill>
            <a:srgbClr val="F4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g object 43"/>
          <p:cNvSpPr/>
          <p:nvPr/>
        </p:nvSpPr>
        <p:spPr>
          <a:xfrm>
            <a:off x="918476" y="2939630"/>
            <a:ext cx="5773420" cy="32384"/>
          </a:xfrm>
          <a:custGeom>
            <a:avLst/>
            <a:gdLst/>
            <a:ahLst/>
            <a:cxnLst/>
            <a:rect l="l" t="t" r="r" b="b"/>
            <a:pathLst>
              <a:path w="5773420" h="32385">
                <a:moveTo>
                  <a:pt x="5772861" y="0"/>
                </a:moveTo>
                <a:lnTo>
                  <a:pt x="0" y="0"/>
                </a:lnTo>
                <a:lnTo>
                  <a:pt x="0" y="15214"/>
                </a:lnTo>
                <a:lnTo>
                  <a:pt x="0" y="31965"/>
                </a:lnTo>
                <a:lnTo>
                  <a:pt x="5772861" y="31965"/>
                </a:lnTo>
                <a:lnTo>
                  <a:pt x="5772861" y="15214"/>
                </a:lnTo>
                <a:lnTo>
                  <a:pt x="5772861" y="0"/>
                </a:lnTo>
                <a:close/>
              </a:path>
            </a:pathLst>
          </a:custGeom>
          <a:solidFill>
            <a:srgbClr val="F5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g object 44"/>
          <p:cNvSpPr/>
          <p:nvPr/>
        </p:nvSpPr>
        <p:spPr>
          <a:xfrm>
            <a:off x="918476" y="2971596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27"/>
                </a:moveTo>
                <a:lnTo>
                  <a:pt x="5772861" y="0"/>
                </a:lnTo>
                <a:lnTo>
                  <a:pt x="0" y="0"/>
                </a:lnTo>
                <a:lnTo>
                  <a:pt x="0" y="15227"/>
                </a:lnTo>
                <a:lnTo>
                  <a:pt x="5772861" y="15227"/>
                </a:lnTo>
                <a:close/>
              </a:path>
            </a:pathLst>
          </a:custGeom>
          <a:solidFill>
            <a:srgbClr val="F6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g object 45"/>
          <p:cNvSpPr/>
          <p:nvPr/>
        </p:nvSpPr>
        <p:spPr>
          <a:xfrm>
            <a:off x="918476" y="2986824"/>
            <a:ext cx="5773420" cy="15240"/>
          </a:xfrm>
          <a:custGeom>
            <a:avLst/>
            <a:gdLst/>
            <a:ahLst/>
            <a:cxnLst/>
            <a:rect l="l" t="t" r="r" b="b"/>
            <a:pathLst>
              <a:path w="5773420" h="15239">
                <a:moveTo>
                  <a:pt x="5772861" y="15214"/>
                </a:moveTo>
                <a:lnTo>
                  <a:pt x="5772861" y="0"/>
                </a:lnTo>
                <a:lnTo>
                  <a:pt x="0" y="0"/>
                </a:lnTo>
                <a:lnTo>
                  <a:pt x="0" y="15214"/>
                </a:lnTo>
                <a:lnTo>
                  <a:pt x="5772861" y="15214"/>
                </a:lnTo>
                <a:close/>
              </a:path>
            </a:pathLst>
          </a:custGeom>
          <a:solidFill>
            <a:srgbClr val="F7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pc="-5" dirty="0"/>
              <a:t>-</a:t>
            </a:r>
            <a:r>
              <a:rPr spc="17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7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6561"/>
            <a:ext cx="3287077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pc="-5" dirty="0"/>
              <a:t>-</a:t>
            </a:r>
            <a:r>
              <a:rPr spc="17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7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pc="-5" dirty="0"/>
              <a:t>-</a:t>
            </a:r>
            <a:r>
              <a:rPr spc="17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7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pc="-5" dirty="0"/>
              <a:t>-</a:t>
            </a:r>
            <a:r>
              <a:rPr spc="17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7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55107" y="2497632"/>
            <a:ext cx="4246284" cy="5283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300" b="0" i="0">
                <a:solidFill>
                  <a:schemeClr val="tx1"/>
                </a:solidFill>
                <a:latin typeface="HY헤드라인M"/>
                <a:cs typeface="HY헤드라인M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6561"/>
            <a:ext cx="6800850" cy="704926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33051"/>
            <a:ext cx="2418080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33051"/>
            <a:ext cx="1737995" cy="5340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8/11/2022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607885" y="10143094"/>
            <a:ext cx="380364" cy="189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pc="-5" dirty="0"/>
              <a:t>-</a:t>
            </a:r>
            <a:r>
              <a:rPr spc="170" dirty="0"/>
              <a:t> </a:t>
            </a:r>
            <a:fld id="{81D60167-4931-47E6-BA6A-407CBD079E47}" type="slidenum">
              <a:rPr spc="-5" dirty="0"/>
              <a:t>‹#›</a:t>
            </a:fld>
            <a:r>
              <a:rPr spc="170" dirty="0"/>
              <a:t> </a:t>
            </a:r>
            <a:r>
              <a:rPr spc="-5" dirty="0"/>
              <a:t>-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87090" y="2486081"/>
            <a:ext cx="4637741" cy="5200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6040">
              <a:lnSpc>
                <a:spcPct val="100000"/>
              </a:lnSpc>
              <a:spcBef>
                <a:spcPts val="95"/>
              </a:spcBef>
            </a:pPr>
            <a:r>
              <a:rPr spc="-110" dirty="0" smtClean="0"/>
              <a:t>20</a:t>
            </a:r>
            <a:r>
              <a:rPr b="1" spc="-110" dirty="0" smtClean="0">
                <a:latin typeface="HY헤드라인M"/>
                <a:cs typeface="HY헤드라인M"/>
              </a:rPr>
              <a:t>2</a:t>
            </a:r>
            <a:r>
              <a:rPr lang="en-US" b="1" spc="-110" dirty="0" smtClean="0">
                <a:latin typeface="HY헤드라인M"/>
                <a:cs typeface="HY헤드라인M"/>
              </a:rPr>
              <a:t>2</a:t>
            </a:r>
            <a:r>
              <a:rPr spc="-5" dirty="0" smtClean="0"/>
              <a:t>년</a:t>
            </a:r>
            <a:r>
              <a:rPr spc="85" dirty="0" smtClean="0"/>
              <a:t> </a:t>
            </a:r>
            <a:r>
              <a:rPr spc="-150" dirty="0"/>
              <a:t>연간</a:t>
            </a:r>
            <a:r>
              <a:rPr spc="85" dirty="0"/>
              <a:t> </a:t>
            </a:r>
            <a:r>
              <a:rPr spc="-155" dirty="0"/>
              <a:t>감사</a:t>
            </a:r>
            <a:r>
              <a:rPr spc="95" dirty="0"/>
              <a:t> </a:t>
            </a:r>
            <a:r>
              <a:rPr spc="-155" dirty="0"/>
              <a:t>계획</a:t>
            </a:r>
          </a:p>
        </p:txBody>
      </p:sp>
      <p:sp>
        <p:nvSpPr>
          <p:cNvPr id="3" name="object 3"/>
          <p:cNvSpPr/>
          <p:nvPr/>
        </p:nvSpPr>
        <p:spPr>
          <a:xfrm>
            <a:off x="892581" y="3218218"/>
            <a:ext cx="5826760" cy="0"/>
          </a:xfrm>
          <a:custGeom>
            <a:avLst/>
            <a:gdLst/>
            <a:ahLst/>
            <a:cxnLst/>
            <a:rect l="l" t="t" r="r" b="b"/>
            <a:pathLst>
              <a:path w="5826759">
                <a:moveTo>
                  <a:pt x="0" y="0"/>
                </a:moveTo>
                <a:lnTo>
                  <a:pt x="5826163" y="0"/>
                </a:lnTo>
              </a:path>
            </a:pathLst>
          </a:custGeom>
          <a:ln w="108140">
            <a:solidFill>
              <a:srgbClr val="0080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92581" y="2336787"/>
            <a:ext cx="5826760" cy="0"/>
          </a:xfrm>
          <a:custGeom>
            <a:avLst/>
            <a:gdLst/>
            <a:ahLst/>
            <a:cxnLst/>
            <a:rect l="l" t="t" r="r" b="b"/>
            <a:pathLst>
              <a:path w="5826759">
                <a:moveTo>
                  <a:pt x="0" y="0"/>
                </a:moveTo>
                <a:lnTo>
                  <a:pt x="5826163" y="0"/>
                </a:lnTo>
              </a:path>
            </a:pathLst>
          </a:custGeom>
          <a:ln w="53314">
            <a:solidFill>
              <a:srgbClr val="0080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257555" y="5380937"/>
            <a:ext cx="1042669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12165" algn="l"/>
              </a:tabLst>
            </a:pPr>
            <a:r>
              <a:rPr sz="2300" spc="-15" dirty="0">
                <a:latin typeface="Palatino Linotype"/>
                <a:cs typeface="Palatino Linotype"/>
              </a:rPr>
              <a:t>2</a:t>
            </a:r>
            <a:r>
              <a:rPr sz="2300" spc="-5" dirty="0">
                <a:latin typeface="Palatino Linotype"/>
                <a:cs typeface="Palatino Linotype"/>
              </a:rPr>
              <a:t>0</a:t>
            </a:r>
            <a:r>
              <a:rPr sz="2300" spc="-15" dirty="0">
                <a:latin typeface="Palatino Linotype"/>
                <a:cs typeface="Palatino Linotype"/>
              </a:rPr>
              <a:t>22</a:t>
            </a:r>
            <a:r>
              <a:rPr sz="2300" spc="-5" dirty="0">
                <a:latin typeface="Palatino Linotype"/>
                <a:cs typeface="Palatino Linotype"/>
              </a:rPr>
              <a:t>.</a:t>
            </a:r>
            <a:r>
              <a:rPr sz="2300" dirty="0">
                <a:latin typeface="Palatino Linotype"/>
                <a:cs typeface="Palatino Linotype"/>
              </a:rPr>
              <a:t>	</a:t>
            </a:r>
            <a:r>
              <a:rPr sz="2300" spc="-15" dirty="0">
                <a:latin typeface="Palatino Linotype"/>
                <a:cs typeface="Palatino Linotype"/>
              </a:rPr>
              <a:t>1</a:t>
            </a:r>
            <a:r>
              <a:rPr sz="2300" spc="-5" dirty="0">
                <a:latin typeface="Palatino Linotype"/>
                <a:cs typeface="Palatino Linotype"/>
              </a:rPr>
              <a:t>.</a:t>
            </a:r>
            <a:endParaRPr sz="2300">
              <a:latin typeface="Palatino Linotype"/>
              <a:cs typeface="Palatino Linotype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53780" y="7967903"/>
            <a:ext cx="1037285" cy="634353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3243847" y="7999355"/>
            <a:ext cx="2171065" cy="60325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56845" marR="5080" indent="-144780">
              <a:lnSpc>
                <a:spcPts val="2150"/>
              </a:lnSpc>
              <a:spcBef>
                <a:spcPts val="380"/>
              </a:spcBef>
              <a:tabLst>
                <a:tab pos="1005205" algn="l"/>
                <a:tab pos="1853564" algn="l"/>
              </a:tabLst>
            </a:pP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한</a:t>
            </a:r>
            <a:r>
              <a:rPr sz="2000" b="1" spc="-434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국</a:t>
            </a:r>
            <a:r>
              <a:rPr sz="2000" b="1" spc="-425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사</a:t>
            </a:r>
            <a:r>
              <a:rPr sz="2000" b="1" spc="-425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회</a:t>
            </a:r>
            <a:r>
              <a:rPr sz="2000" b="1" spc="-434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보</a:t>
            </a:r>
            <a:r>
              <a:rPr sz="2000" b="1" spc="-425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장</a:t>
            </a:r>
            <a:r>
              <a:rPr sz="2000" b="1" spc="-425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정</a:t>
            </a:r>
            <a:r>
              <a:rPr sz="2000" b="1" spc="-434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보</a:t>
            </a:r>
            <a:r>
              <a:rPr sz="2000" b="1" spc="-425" dirty="0">
                <a:solidFill>
                  <a:srgbClr val="5C5C5C"/>
                </a:solidFill>
                <a:latin typeface="HY견고딕"/>
                <a:cs typeface="HY견고딕"/>
              </a:rPr>
              <a:t> </a:t>
            </a:r>
            <a:r>
              <a:rPr sz="2000" b="1" spc="-165" dirty="0">
                <a:solidFill>
                  <a:srgbClr val="5C5C5C"/>
                </a:solidFill>
                <a:latin typeface="HY견고딕"/>
                <a:cs typeface="HY견고딕"/>
              </a:rPr>
              <a:t>원  </a:t>
            </a:r>
            <a:r>
              <a:rPr sz="2000" b="1" spc="-290" dirty="0">
                <a:solidFill>
                  <a:srgbClr val="5C5C5C"/>
                </a:solidFill>
                <a:latin typeface="HY견고딕"/>
                <a:cs typeface="HY견고딕"/>
              </a:rPr>
              <a:t>감	사	실</a:t>
            </a:r>
            <a:endParaRPr sz="2000">
              <a:latin typeface="HY견고딕"/>
              <a:cs typeface="HY견고딕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52789" y="1196555"/>
            <a:ext cx="166370" cy="496570"/>
          </a:xfrm>
          <a:custGeom>
            <a:avLst/>
            <a:gdLst/>
            <a:ahLst/>
            <a:cxnLst/>
            <a:rect l="l" t="t" r="r" b="b"/>
            <a:pathLst>
              <a:path w="166369" h="496569">
                <a:moveTo>
                  <a:pt x="166027" y="0"/>
                </a:moveTo>
                <a:lnTo>
                  <a:pt x="0" y="0"/>
                </a:lnTo>
                <a:lnTo>
                  <a:pt x="0" y="496277"/>
                </a:lnTo>
                <a:lnTo>
                  <a:pt x="166027" y="496277"/>
                </a:lnTo>
                <a:lnTo>
                  <a:pt x="166027" y="0"/>
                </a:lnTo>
                <a:close/>
              </a:path>
            </a:pathLst>
          </a:custGeom>
          <a:solidFill>
            <a:srgbClr val="A6F9F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584843" y="1196555"/>
            <a:ext cx="165100" cy="496570"/>
          </a:xfrm>
          <a:custGeom>
            <a:avLst/>
            <a:gdLst/>
            <a:ahLst/>
            <a:cxnLst/>
            <a:rect l="l" t="t" r="r" b="b"/>
            <a:pathLst>
              <a:path w="165100" h="496569">
                <a:moveTo>
                  <a:pt x="164503" y="0"/>
                </a:moveTo>
                <a:lnTo>
                  <a:pt x="0" y="0"/>
                </a:lnTo>
                <a:lnTo>
                  <a:pt x="0" y="496277"/>
                </a:lnTo>
                <a:lnTo>
                  <a:pt x="164503" y="496277"/>
                </a:lnTo>
                <a:lnTo>
                  <a:pt x="164503" y="0"/>
                </a:lnTo>
                <a:close/>
              </a:path>
            </a:pathLst>
          </a:custGeom>
          <a:solidFill>
            <a:srgbClr val="6694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915373" y="1196555"/>
            <a:ext cx="2134235" cy="496570"/>
          </a:xfrm>
          <a:custGeom>
            <a:avLst/>
            <a:gdLst/>
            <a:ahLst/>
            <a:cxnLst/>
            <a:rect l="l" t="t" r="r" b="b"/>
            <a:pathLst>
              <a:path w="2134235" h="496569">
                <a:moveTo>
                  <a:pt x="2133968" y="0"/>
                </a:moveTo>
                <a:lnTo>
                  <a:pt x="0" y="0"/>
                </a:lnTo>
                <a:lnTo>
                  <a:pt x="0" y="496277"/>
                </a:lnTo>
                <a:lnTo>
                  <a:pt x="2133968" y="496277"/>
                </a:lnTo>
                <a:lnTo>
                  <a:pt x="2133968" y="0"/>
                </a:lnTo>
                <a:close/>
              </a:path>
            </a:pathLst>
          </a:custGeom>
          <a:solidFill>
            <a:srgbClr val="D8F5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917659" y="1217347"/>
            <a:ext cx="2125345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86409">
              <a:lnSpc>
                <a:spcPct val="100000"/>
              </a:lnSpc>
              <a:spcBef>
                <a:spcPts val="100"/>
              </a:spcBef>
              <a:tabLst>
                <a:tab pos="1311910" algn="l"/>
              </a:tabLst>
            </a:pPr>
            <a:r>
              <a:rPr sz="2600" b="1" spc="50" dirty="0">
                <a:latin typeface="HY헤드라인M"/>
                <a:cs typeface="HY헤드라인M"/>
              </a:rPr>
              <a:t>목	차</a:t>
            </a:r>
            <a:endParaRPr sz="2600">
              <a:latin typeface="HY헤드라인M"/>
              <a:cs typeface="HY헤드라인M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215369" y="1196555"/>
            <a:ext cx="165100" cy="496570"/>
          </a:xfrm>
          <a:custGeom>
            <a:avLst/>
            <a:gdLst/>
            <a:ahLst/>
            <a:cxnLst/>
            <a:rect l="l" t="t" r="r" b="b"/>
            <a:pathLst>
              <a:path w="165100" h="496569">
                <a:moveTo>
                  <a:pt x="164503" y="0"/>
                </a:moveTo>
                <a:lnTo>
                  <a:pt x="0" y="0"/>
                </a:lnTo>
                <a:lnTo>
                  <a:pt x="0" y="496277"/>
                </a:lnTo>
                <a:lnTo>
                  <a:pt x="164503" y="496277"/>
                </a:lnTo>
                <a:lnTo>
                  <a:pt x="164503" y="0"/>
                </a:lnTo>
                <a:close/>
              </a:path>
            </a:pathLst>
          </a:custGeom>
          <a:solidFill>
            <a:srgbClr val="6694E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545899" y="1196555"/>
            <a:ext cx="165100" cy="496570"/>
          </a:xfrm>
          <a:custGeom>
            <a:avLst/>
            <a:gdLst/>
            <a:ahLst/>
            <a:cxnLst/>
            <a:rect l="l" t="t" r="r" b="b"/>
            <a:pathLst>
              <a:path w="165100" h="496569">
                <a:moveTo>
                  <a:pt x="164503" y="0"/>
                </a:moveTo>
                <a:lnTo>
                  <a:pt x="0" y="0"/>
                </a:lnTo>
                <a:lnTo>
                  <a:pt x="0" y="496277"/>
                </a:lnTo>
                <a:lnTo>
                  <a:pt x="164503" y="496277"/>
                </a:lnTo>
                <a:lnTo>
                  <a:pt x="164503" y="0"/>
                </a:lnTo>
                <a:close/>
              </a:path>
            </a:pathLst>
          </a:custGeom>
          <a:solidFill>
            <a:srgbClr val="A6F9F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2913087" y="1194269"/>
            <a:ext cx="2144395" cy="505459"/>
            <a:chOff x="2913087" y="1194269"/>
            <a:chExt cx="2144395" cy="505459"/>
          </a:xfrm>
        </p:grpSpPr>
        <p:sp>
          <p:nvSpPr>
            <p:cNvPr id="9" name="object 9"/>
            <p:cNvSpPr/>
            <p:nvPr/>
          </p:nvSpPr>
          <p:spPr>
            <a:xfrm>
              <a:off x="2915373" y="1196555"/>
              <a:ext cx="0" cy="496570"/>
            </a:xfrm>
            <a:custGeom>
              <a:avLst/>
              <a:gdLst/>
              <a:ahLst/>
              <a:cxnLst/>
              <a:rect l="l" t="t" r="r" b="b"/>
              <a:pathLst>
                <a:path h="496569">
                  <a:moveTo>
                    <a:pt x="0" y="0"/>
                  </a:moveTo>
                  <a:lnTo>
                    <a:pt x="0" y="496277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049342" y="1196555"/>
              <a:ext cx="0" cy="496570"/>
            </a:xfrm>
            <a:custGeom>
              <a:avLst/>
              <a:gdLst/>
              <a:ahLst/>
              <a:cxnLst/>
              <a:rect l="l" t="t" r="r" b="b"/>
              <a:pathLst>
                <a:path h="496569">
                  <a:moveTo>
                    <a:pt x="0" y="0"/>
                  </a:moveTo>
                  <a:lnTo>
                    <a:pt x="0" y="496277"/>
                  </a:lnTo>
                </a:path>
              </a:pathLst>
            </a:custGeom>
            <a:ln w="1370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2913849" y="1196555"/>
              <a:ext cx="2143125" cy="0"/>
            </a:xfrm>
            <a:custGeom>
              <a:avLst/>
              <a:gdLst/>
              <a:ahLst/>
              <a:cxnLst/>
              <a:rect l="l" t="t" r="r" b="b"/>
              <a:pathLst>
                <a:path w="2143125">
                  <a:moveTo>
                    <a:pt x="0" y="0"/>
                  </a:moveTo>
                  <a:lnTo>
                    <a:pt x="2143112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913849" y="1196555"/>
              <a:ext cx="2143125" cy="496570"/>
            </a:xfrm>
            <a:custGeom>
              <a:avLst/>
              <a:gdLst/>
              <a:ahLst/>
              <a:cxnLst/>
              <a:rect l="l" t="t" r="r" b="b"/>
              <a:pathLst>
                <a:path w="2143125" h="496569">
                  <a:moveTo>
                    <a:pt x="0" y="496277"/>
                  </a:moveTo>
                  <a:lnTo>
                    <a:pt x="2143112" y="496277"/>
                  </a:lnTo>
                </a:path>
                <a:path w="2143125" h="496569">
                  <a:moveTo>
                    <a:pt x="2135492" y="0"/>
                  </a:moveTo>
                  <a:lnTo>
                    <a:pt x="2135492" y="496277"/>
                  </a:lnTo>
                </a:path>
              </a:pathLst>
            </a:custGeom>
            <a:ln w="1370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2915373" y="1196555"/>
              <a:ext cx="0" cy="496570"/>
            </a:xfrm>
            <a:custGeom>
              <a:avLst/>
              <a:gdLst/>
              <a:ahLst/>
              <a:cxnLst/>
              <a:rect l="l" t="t" r="r" b="b"/>
              <a:pathLst>
                <a:path h="496569">
                  <a:moveTo>
                    <a:pt x="0" y="0"/>
                  </a:moveTo>
                  <a:lnTo>
                    <a:pt x="0" y="496277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913849" y="1692833"/>
              <a:ext cx="2143125" cy="0"/>
            </a:xfrm>
            <a:custGeom>
              <a:avLst/>
              <a:gdLst/>
              <a:ahLst/>
              <a:cxnLst/>
              <a:rect l="l" t="t" r="r" b="b"/>
              <a:pathLst>
                <a:path w="2143125">
                  <a:moveTo>
                    <a:pt x="0" y="0"/>
                  </a:moveTo>
                  <a:lnTo>
                    <a:pt x="2143112" y="0"/>
                  </a:lnTo>
                </a:path>
              </a:pathLst>
            </a:custGeom>
            <a:ln w="1370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913849" y="1196555"/>
              <a:ext cx="2143125" cy="0"/>
            </a:xfrm>
            <a:custGeom>
              <a:avLst/>
              <a:gdLst/>
              <a:ahLst/>
              <a:cxnLst/>
              <a:rect l="l" t="t" r="r" b="b"/>
              <a:pathLst>
                <a:path w="2143125">
                  <a:moveTo>
                    <a:pt x="0" y="0"/>
                  </a:moveTo>
                  <a:lnTo>
                    <a:pt x="2143112" y="0"/>
                  </a:lnTo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918476" y="2021662"/>
            <a:ext cx="6007735" cy="7247890"/>
          </a:xfrm>
          <a:prstGeom prst="rect">
            <a:avLst/>
          </a:prstGeom>
          <a:ln w="4571">
            <a:solidFill>
              <a:srgbClr val="000000"/>
            </a:solidFill>
          </a:ln>
        </p:spPr>
        <p:txBody>
          <a:bodyPr vert="horz" wrap="square" lIns="0" tIns="6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"/>
              </a:spcBef>
            </a:pPr>
            <a:endParaRPr sz="2550">
              <a:latin typeface="Times New Roman"/>
              <a:cs typeface="Times New Roman"/>
            </a:endParaRPr>
          </a:p>
          <a:p>
            <a:pPr marL="273685">
              <a:lnSpc>
                <a:spcPct val="100000"/>
              </a:lnSpc>
            </a:pPr>
            <a:r>
              <a:rPr sz="1700" spc="-10" dirty="0">
                <a:latin typeface="휴먼둥근헤드라인"/>
                <a:cs typeface="휴먼둥근헤드라인"/>
              </a:rPr>
              <a:t>Ⅰ.</a:t>
            </a:r>
            <a:r>
              <a:rPr sz="1700" spc="-50" dirty="0">
                <a:latin typeface="휴먼둥근헤드라인"/>
                <a:cs typeface="휴먼둥근헤드라인"/>
              </a:rPr>
              <a:t> </a:t>
            </a:r>
            <a:r>
              <a:rPr sz="1700" spc="-5" dirty="0">
                <a:latin typeface="휴먼둥근헤드라인"/>
                <a:cs typeface="휴먼둥근헤드라인"/>
              </a:rPr>
              <a:t>일반현황</a:t>
            </a:r>
            <a:endParaRPr sz="1700">
              <a:latin typeface="휴먼둥근헤드라인"/>
              <a:cs typeface="휴먼둥근헤드라인"/>
            </a:endParaRPr>
          </a:p>
          <a:p>
            <a:pPr marL="508634">
              <a:lnSpc>
                <a:spcPct val="100000"/>
              </a:lnSpc>
              <a:spcBef>
                <a:spcPts val="1215"/>
              </a:spcBef>
            </a:pPr>
            <a:r>
              <a:rPr sz="1500" spc="-5" dirty="0">
                <a:latin typeface="Times New Roman"/>
                <a:cs typeface="Times New Roman"/>
              </a:rPr>
              <a:t>(</a:t>
            </a:r>
            <a:r>
              <a:rPr sz="1500" spc="-5" dirty="0">
                <a:latin typeface="휴먼명조"/>
                <a:cs typeface="휴먼명조"/>
              </a:rPr>
              <a:t>주요업무</a:t>
            </a:r>
            <a:r>
              <a:rPr sz="1500" spc="-5" dirty="0">
                <a:latin typeface="Times New Roman"/>
                <a:cs typeface="Times New Roman"/>
              </a:rPr>
              <a:t>,</a:t>
            </a:r>
            <a:r>
              <a:rPr sz="1500" spc="55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인력현황</a:t>
            </a:r>
            <a:r>
              <a:rPr sz="1500" spc="-5" dirty="0">
                <a:latin typeface="Times New Roman"/>
                <a:cs typeface="Times New Roman"/>
              </a:rPr>
              <a:t>)</a:t>
            </a:r>
            <a:r>
              <a:rPr sz="1500" spc="15" dirty="0">
                <a:latin typeface="Times New Roman"/>
                <a:cs typeface="Times New Roman"/>
              </a:rPr>
              <a:t> </a:t>
            </a:r>
            <a:r>
              <a:rPr sz="1500" spc="70" dirty="0">
                <a:latin typeface="MS UI Gothic"/>
                <a:cs typeface="MS UI Gothic"/>
              </a:rPr>
              <a:t>···································································</a:t>
            </a:r>
            <a:r>
              <a:rPr sz="1500" spc="-280" dirty="0">
                <a:latin typeface="MS UI Gothic"/>
                <a:cs typeface="MS UI Gothic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1</a:t>
            </a:r>
            <a:endParaRPr sz="1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600">
              <a:latin typeface="Times New Roman"/>
              <a:cs typeface="Times New Roman"/>
            </a:endParaRPr>
          </a:p>
          <a:p>
            <a:pPr marL="273685">
              <a:lnSpc>
                <a:spcPct val="100000"/>
              </a:lnSpc>
              <a:spcBef>
                <a:spcPts val="980"/>
              </a:spcBef>
            </a:pPr>
            <a:r>
              <a:rPr sz="1700" spc="-10" dirty="0">
                <a:latin typeface="휴먼둥근헤드라인"/>
                <a:cs typeface="휴먼둥근헤드라인"/>
              </a:rPr>
              <a:t>Ⅱ.</a:t>
            </a:r>
            <a:r>
              <a:rPr sz="1700" spc="-35" dirty="0">
                <a:latin typeface="휴먼둥근헤드라인"/>
                <a:cs typeface="휴먼둥근헤드라인"/>
              </a:rPr>
              <a:t> </a:t>
            </a:r>
            <a:r>
              <a:rPr sz="1700" dirty="0">
                <a:latin typeface="휴먼둥근헤드라인"/>
                <a:cs typeface="휴먼둥근헤드라인"/>
              </a:rPr>
              <a:t>‘21년</a:t>
            </a:r>
            <a:r>
              <a:rPr sz="1700" spc="-40" dirty="0">
                <a:latin typeface="휴먼둥근헤드라인"/>
                <a:cs typeface="휴먼둥근헤드라인"/>
              </a:rPr>
              <a:t> </a:t>
            </a:r>
            <a:r>
              <a:rPr sz="1700" spc="-5" dirty="0">
                <a:latin typeface="휴먼둥근헤드라인"/>
                <a:cs typeface="휴먼둥근헤드라인"/>
              </a:rPr>
              <a:t>감사실적</a:t>
            </a:r>
            <a:endParaRPr sz="1700">
              <a:latin typeface="휴먼둥근헤드라인"/>
              <a:cs typeface="휴먼둥근헤드라인"/>
            </a:endParaRPr>
          </a:p>
          <a:p>
            <a:pPr marL="508634">
              <a:lnSpc>
                <a:spcPct val="100000"/>
              </a:lnSpc>
              <a:spcBef>
                <a:spcPts val="1215"/>
              </a:spcBef>
            </a:pPr>
            <a:r>
              <a:rPr sz="1500" spc="-10" dirty="0">
                <a:latin typeface="Times New Roman"/>
                <a:cs typeface="Times New Roman"/>
              </a:rPr>
              <a:t>1.</a:t>
            </a:r>
            <a:r>
              <a:rPr sz="1500" spc="465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자체감사</a:t>
            </a:r>
            <a:r>
              <a:rPr sz="1500" spc="114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실적</a:t>
            </a:r>
            <a:r>
              <a:rPr sz="1500" spc="-330" dirty="0">
                <a:latin typeface="휴먼명조"/>
                <a:cs typeface="휴먼명조"/>
              </a:rPr>
              <a:t> </a:t>
            </a:r>
            <a:r>
              <a:rPr sz="1500" spc="70" dirty="0">
                <a:latin typeface="MS UI Gothic"/>
                <a:cs typeface="MS UI Gothic"/>
              </a:rPr>
              <a:t>·········································································</a:t>
            </a:r>
            <a:r>
              <a:rPr sz="1500" spc="-254" dirty="0">
                <a:latin typeface="MS UI Gothic"/>
                <a:cs typeface="MS UI Gothic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  <a:p>
            <a:pPr marL="508634">
              <a:lnSpc>
                <a:spcPct val="100000"/>
              </a:lnSpc>
              <a:spcBef>
                <a:spcPts val="1055"/>
              </a:spcBef>
            </a:pPr>
            <a:r>
              <a:rPr sz="1500" spc="-10" dirty="0">
                <a:latin typeface="Times New Roman"/>
                <a:cs typeface="Times New Roman"/>
              </a:rPr>
              <a:t>2.</a:t>
            </a:r>
            <a:r>
              <a:rPr sz="1500" spc="465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감사성과</a:t>
            </a:r>
            <a:r>
              <a:rPr sz="1500" spc="114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분석</a:t>
            </a:r>
            <a:r>
              <a:rPr sz="1500" spc="-330" dirty="0">
                <a:latin typeface="휴먼명조"/>
                <a:cs typeface="휴먼명조"/>
              </a:rPr>
              <a:t> </a:t>
            </a:r>
            <a:r>
              <a:rPr sz="1500" spc="70" dirty="0">
                <a:latin typeface="MS UI Gothic"/>
                <a:cs typeface="MS UI Gothic"/>
              </a:rPr>
              <a:t>·········································································</a:t>
            </a:r>
            <a:r>
              <a:rPr sz="1500" spc="-254" dirty="0">
                <a:latin typeface="MS UI Gothic"/>
                <a:cs typeface="MS UI Gothic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4</a:t>
            </a:r>
            <a:endParaRPr sz="1500">
              <a:latin typeface="Times New Roman"/>
              <a:cs typeface="Times New Roman"/>
            </a:endParaRPr>
          </a:p>
          <a:p>
            <a:pPr marL="273685" marR="311785" algn="just">
              <a:lnSpc>
                <a:spcPts val="5020"/>
              </a:lnSpc>
              <a:spcBef>
                <a:spcPts val="505"/>
              </a:spcBef>
            </a:pPr>
            <a:r>
              <a:rPr sz="1700" spc="-10" dirty="0">
                <a:latin typeface="휴먼둥근헤드라인"/>
                <a:cs typeface="휴먼둥근헤드라인"/>
              </a:rPr>
              <a:t>Ⅲ.</a:t>
            </a:r>
            <a:r>
              <a:rPr sz="1700" spc="10" dirty="0">
                <a:latin typeface="휴먼둥근헤드라인"/>
                <a:cs typeface="휴먼둥근헤드라인"/>
              </a:rPr>
              <a:t> </a:t>
            </a:r>
            <a:r>
              <a:rPr sz="1700" spc="-5" dirty="0">
                <a:latin typeface="휴먼둥근헤드라인"/>
                <a:cs typeface="휴먼둥근헤드라인"/>
              </a:rPr>
              <a:t>감사환경</a:t>
            </a:r>
            <a:r>
              <a:rPr sz="1700" spc="15" dirty="0">
                <a:latin typeface="휴먼둥근헤드라인"/>
                <a:cs typeface="휴먼둥근헤드라인"/>
              </a:rPr>
              <a:t> </a:t>
            </a:r>
            <a:r>
              <a:rPr sz="1700" spc="-5" dirty="0">
                <a:latin typeface="휴먼둥근헤드라인"/>
                <a:cs typeface="휴먼둥근헤드라인"/>
              </a:rPr>
              <a:t>분석</a:t>
            </a:r>
            <a:r>
              <a:rPr sz="1700" spc="-470" dirty="0">
                <a:latin typeface="휴먼둥근헤드라인"/>
                <a:cs typeface="휴먼둥근헤드라인"/>
              </a:rPr>
              <a:t> </a:t>
            </a:r>
            <a:r>
              <a:rPr sz="1500" spc="70" dirty="0">
                <a:latin typeface="MS UI Gothic"/>
                <a:cs typeface="MS UI Gothic"/>
              </a:rPr>
              <a:t>········································································</a:t>
            </a:r>
            <a:r>
              <a:rPr sz="1500" spc="-290" dirty="0">
                <a:latin typeface="MS UI Gothic"/>
                <a:cs typeface="MS UI Gothic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5 </a:t>
            </a:r>
            <a:r>
              <a:rPr sz="1500" spc="-360" dirty="0">
                <a:latin typeface="Times New Roman"/>
                <a:cs typeface="Times New Roman"/>
              </a:rPr>
              <a:t> </a:t>
            </a:r>
            <a:r>
              <a:rPr sz="1700" spc="-10" dirty="0">
                <a:latin typeface="휴먼둥근헤드라인"/>
                <a:cs typeface="휴먼둥근헤드라인"/>
              </a:rPr>
              <a:t>Ⅳ.</a:t>
            </a:r>
            <a:r>
              <a:rPr sz="1700" spc="20" dirty="0">
                <a:latin typeface="휴먼둥근헤드라인"/>
                <a:cs typeface="휴먼둥근헤드라인"/>
              </a:rPr>
              <a:t> </a:t>
            </a:r>
            <a:r>
              <a:rPr sz="1700" dirty="0">
                <a:latin typeface="휴먼둥근헤드라인"/>
                <a:cs typeface="휴먼둥근헤드라인"/>
              </a:rPr>
              <a:t>전략방향에</a:t>
            </a:r>
            <a:r>
              <a:rPr sz="1700" spc="15" dirty="0">
                <a:latin typeface="휴먼둥근헤드라인"/>
                <a:cs typeface="휴먼둥근헤드라인"/>
              </a:rPr>
              <a:t> </a:t>
            </a:r>
            <a:r>
              <a:rPr sz="1700" dirty="0">
                <a:latin typeface="휴먼둥근헤드라인"/>
                <a:cs typeface="휴먼둥근헤드라인"/>
              </a:rPr>
              <a:t>따른</a:t>
            </a:r>
            <a:r>
              <a:rPr sz="1700" spc="15" dirty="0">
                <a:latin typeface="휴먼둥근헤드라인"/>
                <a:cs typeface="휴먼둥근헤드라인"/>
              </a:rPr>
              <a:t> </a:t>
            </a:r>
            <a:r>
              <a:rPr sz="1700" spc="-5" dirty="0">
                <a:latin typeface="휴먼둥근헤드라인"/>
                <a:cs typeface="휴먼둥근헤드라인"/>
              </a:rPr>
              <a:t>추진과제</a:t>
            </a:r>
            <a:r>
              <a:rPr sz="1700" spc="-465" dirty="0">
                <a:latin typeface="휴먼둥근헤드라인"/>
                <a:cs typeface="휴먼둥근헤드라인"/>
              </a:rPr>
              <a:t> </a:t>
            </a:r>
            <a:r>
              <a:rPr sz="1500" spc="70" dirty="0">
                <a:latin typeface="MS UI Gothic"/>
                <a:cs typeface="MS UI Gothic"/>
              </a:rPr>
              <a:t>···············································</a:t>
            </a:r>
            <a:r>
              <a:rPr sz="1500" spc="-285" dirty="0">
                <a:latin typeface="MS UI Gothic"/>
                <a:cs typeface="MS UI Gothic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6 </a:t>
            </a:r>
            <a:r>
              <a:rPr sz="1500" spc="-365" dirty="0">
                <a:latin typeface="Times New Roman"/>
                <a:cs typeface="Times New Roman"/>
              </a:rPr>
              <a:t> </a:t>
            </a:r>
            <a:r>
              <a:rPr sz="1700" spc="-10" dirty="0">
                <a:latin typeface="휴먼둥근헤드라인"/>
                <a:cs typeface="휴먼둥근헤드라인"/>
              </a:rPr>
              <a:t>Ⅴ. </a:t>
            </a:r>
            <a:r>
              <a:rPr sz="1700" dirty="0">
                <a:latin typeface="휴먼둥근헤드라인"/>
                <a:cs typeface="휴먼둥근헤드라인"/>
              </a:rPr>
              <a:t>‘22년</a:t>
            </a:r>
            <a:r>
              <a:rPr sz="1700" spc="-15" dirty="0">
                <a:latin typeface="휴먼둥근헤드라인"/>
                <a:cs typeface="휴먼둥근헤드라인"/>
              </a:rPr>
              <a:t> </a:t>
            </a:r>
            <a:r>
              <a:rPr sz="1700" dirty="0">
                <a:latin typeface="휴먼둥근헤드라인"/>
                <a:cs typeface="휴먼둥근헤드라인"/>
              </a:rPr>
              <a:t>감사</a:t>
            </a:r>
            <a:r>
              <a:rPr sz="1700" spc="-20" dirty="0">
                <a:latin typeface="휴먼둥근헤드라인"/>
                <a:cs typeface="휴먼둥근헤드라인"/>
              </a:rPr>
              <a:t> </a:t>
            </a:r>
            <a:r>
              <a:rPr sz="1700" spc="-5" dirty="0">
                <a:latin typeface="휴먼둥근헤드라인"/>
                <a:cs typeface="휴먼둥근헤드라인"/>
              </a:rPr>
              <a:t>추진계획</a:t>
            </a:r>
            <a:endParaRPr sz="1700">
              <a:latin typeface="휴먼둥근헤드라인"/>
              <a:cs typeface="휴먼둥근헤드라인"/>
            </a:endParaRPr>
          </a:p>
          <a:p>
            <a:pPr marL="508634">
              <a:lnSpc>
                <a:spcPct val="100000"/>
              </a:lnSpc>
              <a:spcBef>
                <a:spcPts val="570"/>
              </a:spcBef>
            </a:pPr>
            <a:r>
              <a:rPr sz="1500" spc="-10" dirty="0">
                <a:latin typeface="Times New Roman"/>
                <a:cs typeface="Times New Roman"/>
              </a:rPr>
              <a:t>1.</a:t>
            </a:r>
            <a:r>
              <a:rPr sz="1500" spc="37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감사인</a:t>
            </a:r>
            <a:r>
              <a:rPr sz="1500" spc="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역량강화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 내부직원</a:t>
            </a:r>
            <a:r>
              <a:rPr sz="1500" spc="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신뢰도 제고</a:t>
            </a:r>
            <a:r>
              <a:rPr sz="1500" spc="-375" dirty="0">
                <a:latin typeface="휴먼명조"/>
                <a:cs typeface="휴먼명조"/>
              </a:rPr>
              <a:t> </a:t>
            </a:r>
            <a:r>
              <a:rPr sz="1500" spc="90" dirty="0">
                <a:latin typeface="MS UI Gothic"/>
                <a:cs typeface="MS UI Gothic"/>
              </a:rPr>
              <a:t>·····················</a:t>
            </a:r>
            <a:r>
              <a:rPr sz="1500" spc="-270" dirty="0">
                <a:latin typeface="MS UI Gothic"/>
                <a:cs typeface="MS UI Gothic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7</a:t>
            </a:r>
            <a:endParaRPr sz="1500">
              <a:latin typeface="Times New Roman"/>
              <a:cs typeface="Times New Roman"/>
            </a:endParaRPr>
          </a:p>
          <a:p>
            <a:pPr marL="508634">
              <a:lnSpc>
                <a:spcPct val="100000"/>
              </a:lnSpc>
              <a:spcBef>
                <a:spcPts val="1040"/>
              </a:spcBef>
            </a:pPr>
            <a:r>
              <a:rPr sz="1500" spc="-10" dirty="0">
                <a:latin typeface="Times New Roman"/>
                <a:cs typeface="Times New Roman"/>
              </a:rPr>
              <a:t>2.</a:t>
            </a:r>
            <a:r>
              <a:rPr sz="1500" spc="37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감사시스템</a:t>
            </a:r>
            <a:r>
              <a:rPr sz="1500" spc="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기능개선을 통한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감사업무</a:t>
            </a:r>
            <a:r>
              <a:rPr sz="1500" spc="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효율화</a:t>
            </a:r>
            <a:r>
              <a:rPr sz="1500" spc="-375" dirty="0">
                <a:latin typeface="휴먼명조"/>
                <a:cs typeface="휴먼명조"/>
              </a:rPr>
              <a:t> </a:t>
            </a:r>
            <a:r>
              <a:rPr sz="1500" spc="100" dirty="0">
                <a:latin typeface="MS UI Gothic"/>
                <a:cs typeface="MS UI Gothic"/>
              </a:rPr>
              <a:t>···············</a:t>
            </a:r>
            <a:r>
              <a:rPr sz="1500" spc="-265" dirty="0">
                <a:latin typeface="MS UI Gothic"/>
                <a:cs typeface="MS UI Gothic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8</a:t>
            </a:r>
            <a:endParaRPr sz="1500">
              <a:latin typeface="Times New Roman"/>
              <a:cs typeface="Times New Roman"/>
            </a:endParaRPr>
          </a:p>
          <a:p>
            <a:pPr marL="508634">
              <a:lnSpc>
                <a:spcPct val="100000"/>
              </a:lnSpc>
              <a:spcBef>
                <a:spcPts val="1050"/>
              </a:spcBef>
            </a:pPr>
            <a:r>
              <a:rPr sz="1500" spc="-10" dirty="0">
                <a:latin typeface="Times New Roman"/>
                <a:cs typeface="Times New Roman"/>
              </a:rPr>
              <a:t>3.</a:t>
            </a:r>
            <a:r>
              <a:rPr sz="1500" spc="38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내부통제</a:t>
            </a:r>
            <a:r>
              <a:rPr sz="1500" spc="2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공직기강</a:t>
            </a:r>
            <a:r>
              <a:rPr sz="1500" spc="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확립활동</a:t>
            </a:r>
            <a:r>
              <a:rPr sz="1500" spc="2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강화</a:t>
            </a:r>
            <a:r>
              <a:rPr sz="1500" spc="-370" dirty="0">
                <a:latin typeface="휴먼명조"/>
                <a:cs typeface="휴먼명조"/>
              </a:rPr>
              <a:t> </a:t>
            </a:r>
            <a:r>
              <a:rPr sz="1500" spc="80" dirty="0">
                <a:latin typeface="MS UI Gothic"/>
                <a:cs typeface="MS UI Gothic"/>
              </a:rPr>
              <a:t>·······························</a:t>
            </a:r>
            <a:r>
              <a:rPr sz="1500" spc="-280" dirty="0">
                <a:latin typeface="MS UI Gothic"/>
                <a:cs typeface="MS UI Gothic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8</a:t>
            </a:r>
            <a:endParaRPr sz="1500">
              <a:latin typeface="Times New Roman"/>
              <a:cs typeface="Times New Roman"/>
            </a:endParaRPr>
          </a:p>
          <a:p>
            <a:pPr marL="508634">
              <a:lnSpc>
                <a:spcPct val="100000"/>
              </a:lnSpc>
              <a:spcBef>
                <a:spcPts val="1055"/>
              </a:spcBef>
            </a:pPr>
            <a:r>
              <a:rPr sz="1500" spc="-10" dirty="0">
                <a:latin typeface="Times New Roman"/>
                <a:cs typeface="Times New Roman"/>
              </a:rPr>
              <a:t>4</a:t>
            </a:r>
            <a:r>
              <a:rPr sz="1500" spc="-5" dirty="0">
                <a:latin typeface="Times New Roman"/>
                <a:cs typeface="Times New Roman"/>
              </a:rPr>
              <a:t>.</a:t>
            </a:r>
            <a:r>
              <a:rPr sz="1500" dirty="0">
                <a:latin typeface="Times New Roman"/>
                <a:cs typeface="Times New Roman"/>
              </a:rPr>
              <a:t> </a:t>
            </a:r>
            <a:r>
              <a:rPr sz="1500" spc="-1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인권</a:t>
            </a:r>
            <a:r>
              <a:rPr sz="1500" spc="1185" dirty="0">
                <a:latin typeface="MS UI Gothic"/>
                <a:cs typeface="MS UI Gothic"/>
              </a:rPr>
              <a:t>․</a:t>
            </a:r>
            <a:r>
              <a:rPr sz="1500" spc="-5" dirty="0">
                <a:latin typeface="휴먼명조"/>
                <a:cs typeface="휴먼명조"/>
              </a:rPr>
              <a:t>윤리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경영지원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사회적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가치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실현에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기여</a:t>
            </a:r>
            <a:r>
              <a:rPr sz="1500" spc="-370" dirty="0">
                <a:latin typeface="휴먼명조"/>
                <a:cs typeface="휴먼명조"/>
              </a:rPr>
              <a:t> </a:t>
            </a:r>
            <a:r>
              <a:rPr sz="1500" spc="110" dirty="0">
                <a:latin typeface="MS UI Gothic"/>
                <a:cs typeface="MS UI Gothic"/>
              </a:rPr>
              <a:t>····</a:t>
            </a:r>
            <a:r>
              <a:rPr sz="1500" spc="125" dirty="0">
                <a:latin typeface="MS UI Gothic"/>
                <a:cs typeface="MS UI Gothic"/>
              </a:rPr>
              <a:t>·</a:t>
            </a:r>
            <a:r>
              <a:rPr sz="1500" spc="110" dirty="0">
                <a:latin typeface="MS UI Gothic"/>
                <a:cs typeface="MS UI Gothic"/>
              </a:rPr>
              <a:t>·</a:t>
            </a:r>
            <a:r>
              <a:rPr sz="1500" spc="270" dirty="0">
                <a:latin typeface="MS UI Gothic"/>
                <a:cs typeface="MS UI Gothic"/>
              </a:rPr>
              <a:t>·</a:t>
            </a:r>
            <a:r>
              <a:rPr sz="1500" spc="-245" dirty="0">
                <a:latin typeface="MS UI Gothic"/>
                <a:cs typeface="MS UI Gothic"/>
              </a:rPr>
              <a:t> </a:t>
            </a:r>
            <a:r>
              <a:rPr sz="1500" spc="-5" dirty="0">
                <a:latin typeface="Times New Roman"/>
                <a:cs typeface="Times New Roman"/>
              </a:rPr>
              <a:t>9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607885" y="10143094"/>
            <a:ext cx="342265" cy="189865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z="1000" spc="-5" dirty="0">
                <a:latin typeface="함초롬돋움"/>
                <a:cs typeface="함초롬돋움"/>
              </a:rPr>
              <a:t>-</a:t>
            </a:r>
            <a:r>
              <a:rPr sz="1000" spc="160" dirty="0">
                <a:latin typeface="함초롬돋움"/>
                <a:cs typeface="함초롬돋움"/>
              </a:rPr>
              <a:t> </a:t>
            </a:r>
            <a:r>
              <a:rPr sz="1000" spc="-5" dirty="0">
                <a:latin typeface="함초롬돋움"/>
                <a:cs typeface="함초롬돋움"/>
              </a:rPr>
              <a:t>2</a:t>
            </a:r>
            <a:r>
              <a:rPr sz="1000" spc="165" dirty="0">
                <a:latin typeface="함초롬돋움"/>
                <a:cs typeface="함초롬돋움"/>
              </a:rPr>
              <a:t> </a:t>
            </a:r>
            <a:r>
              <a:rPr sz="1000" spc="-5" dirty="0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97661" y="895642"/>
            <a:ext cx="416559" cy="398145"/>
            <a:chOff x="897661" y="895642"/>
            <a:chExt cx="416559" cy="398145"/>
          </a:xfrm>
        </p:grpSpPr>
        <p:sp>
          <p:nvSpPr>
            <p:cNvPr id="3" name="object 3"/>
            <p:cNvSpPr/>
            <p:nvPr/>
          </p:nvSpPr>
          <p:spPr>
            <a:xfrm>
              <a:off x="898677" y="930148"/>
              <a:ext cx="414655" cy="330835"/>
            </a:xfrm>
            <a:custGeom>
              <a:avLst/>
              <a:gdLst/>
              <a:ahLst/>
              <a:cxnLst/>
              <a:rect l="l" t="t" r="r" b="b"/>
              <a:pathLst>
                <a:path w="414655" h="330834">
                  <a:moveTo>
                    <a:pt x="414299" y="0"/>
                  </a:moveTo>
                  <a:lnTo>
                    <a:pt x="0" y="0"/>
                  </a:lnTo>
                  <a:lnTo>
                    <a:pt x="0" y="330339"/>
                  </a:lnTo>
                  <a:lnTo>
                    <a:pt x="414299" y="330339"/>
                  </a:lnTo>
                  <a:lnTo>
                    <a:pt x="414299" y="0"/>
                  </a:lnTo>
                  <a:close/>
                </a:path>
              </a:pathLst>
            </a:custGeom>
            <a:solidFill>
              <a:srgbClr val="3369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382320" y="394284"/>
                  </a:moveTo>
                  <a:lnTo>
                    <a:pt x="31991" y="394284"/>
                  </a:lnTo>
                  <a:lnTo>
                    <a:pt x="31991" y="395808"/>
                  </a:lnTo>
                  <a:lnTo>
                    <a:pt x="381780" y="395808"/>
                  </a:lnTo>
                  <a:lnTo>
                    <a:pt x="382320" y="395267"/>
                  </a:lnTo>
                  <a:lnTo>
                    <a:pt x="382320" y="394284"/>
                  </a:lnTo>
                  <a:close/>
                </a:path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83304" y="394284"/>
                  </a:lnTo>
                  <a:lnTo>
                    <a:pt x="404725" y="372875"/>
                  </a:lnTo>
                  <a:lnTo>
                    <a:pt x="414299" y="361631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6A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64513" y="395808"/>
                  </a:lnTo>
                  <a:lnTo>
                    <a:pt x="364826" y="395541"/>
                  </a:lnTo>
                  <a:lnTo>
                    <a:pt x="395764" y="364621"/>
                  </a:lnTo>
                  <a:lnTo>
                    <a:pt x="414299" y="342851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6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48066" y="395808"/>
                  </a:lnTo>
                  <a:lnTo>
                    <a:pt x="373068" y="372854"/>
                  </a:lnTo>
                  <a:lnTo>
                    <a:pt x="403701" y="339526"/>
                  </a:lnTo>
                  <a:lnTo>
                    <a:pt x="414299" y="325824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6F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29730" y="395808"/>
                  </a:lnTo>
                  <a:lnTo>
                    <a:pt x="331867" y="394157"/>
                  </a:lnTo>
                  <a:lnTo>
                    <a:pt x="364448" y="364245"/>
                  </a:lnTo>
                  <a:lnTo>
                    <a:pt x="394377" y="331683"/>
                  </a:lnTo>
                  <a:lnTo>
                    <a:pt x="414299" y="305925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0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12458" y="395808"/>
                  </a:lnTo>
                  <a:lnTo>
                    <a:pt x="340333" y="372553"/>
                  </a:lnTo>
                  <a:lnTo>
                    <a:pt x="372770" y="340135"/>
                  </a:lnTo>
                  <a:lnTo>
                    <a:pt x="402187" y="304913"/>
                  </a:lnTo>
                  <a:lnTo>
                    <a:pt x="414299" y="287423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3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92584" y="395808"/>
                  </a:lnTo>
                  <a:lnTo>
                    <a:pt x="332111" y="363563"/>
                  </a:lnTo>
                  <a:lnTo>
                    <a:pt x="363769" y="331924"/>
                  </a:lnTo>
                  <a:lnTo>
                    <a:pt x="392480" y="297547"/>
                  </a:lnTo>
                  <a:lnTo>
                    <a:pt x="414299" y="266039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4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73860" y="395808"/>
                  </a:lnTo>
                  <a:lnTo>
                    <a:pt x="324916" y="355693"/>
                  </a:lnTo>
                  <a:lnTo>
                    <a:pt x="355892" y="324734"/>
                  </a:lnTo>
                  <a:lnTo>
                    <a:pt x="383986" y="291096"/>
                  </a:lnTo>
                  <a:lnTo>
                    <a:pt x="408993" y="254984"/>
                  </a:lnTo>
                  <a:lnTo>
                    <a:pt x="414299" y="245605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7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52034" y="395808"/>
                  </a:lnTo>
                  <a:lnTo>
                    <a:pt x="298552" y="362459"/>
                  </a:lnTo>
                  <a:lnTo>
                    <a:pt x="332138" y="331952"/>
                  </a:lnTo>
                  <a:lnTo>
                    <a:pt x="362663" y="298385"/>
                  </a:lnTo>
                  <a:lnTo>
                    <a:pt x="389889" y="261997"/>
                  </a:lnTo>
                  <a:lnTo>
                    <a:pt x="413579" y="223024"/>
                  </a:lnTo>
                  <a:lnTo>
                    <a:pt x="414299" y="221531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8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28587" y="395808"/>
                  </a:lnTo>
                  <a:lnTo>
                    <a:pt x="290803" y="353060"/>
                  </a:lnTo>
                  <a:lnTo>
                    <a:pt x="323524" y="323338"/>
                  </a:lnTo>
                  <a:lnTo>
                    <a:pt x="353263" y="290636"/>
                  </a:lnTo>
                  <a:lnTo>
                    <a:pt x="379789" y="255185"/>
                  </a:lnTo>
                  <a:lnTo>
                    <a:pt x="402869" y="217217"/>
                  </a:lnTo>
                  <a:lnTo>
                    <a:pt x="414299" y="193504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B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06232" y="395808"/>
                  </a:lnTo>
                  <a:lnTo>
                    <a:pt x="263540" y="360768"/>
                  </a:lnTo>
                  <a:lnTo>
                    <a:pt x="299286" y="331667"/>
                  </a:lnTo>
                  <a:lnTo>
                    <a:pt x="331855" y="299116"/>
                  </a:lnTo>
                  <a:lnTo>
                    <a:pt x="360973" y="263390"/>
                  </a:lnTo>
                  <a:lnTo>
                    <a:pt x="386364" y="224763"/>
                  </a:lnTo>
                  <a:lnTo>
                    <a:pt x="407754" y="183509"/>
                  </a:lnTo>
                  <a:lnTo>
                    <a:pt x="414299" y="166832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D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179774" y="395808"/>
                  </a:lnTo>
                  <a:lnTo>
                    <a:pt x="218738" y="375627"/>
                  </a:lnTo>
                  <a:lnTo>
                    <a:pt x="256340" y="350937"/>
                  </a:lnTo>
                  <a:lnTo>
                    <a:pt x="291118" y="322624"/>
                  </a:lnTo>
                  <a:lnTo>
                    <a:pt x="322805" y="290954"/>
                  </a:lnTo>
                  <a:lnTo>
                    <a:pt x="351134" y="256195"/>
                  </a:lnTo>
                  <a:lnTo>
                    <a:pt x="375837" y="218614"/>
                  </a:lnTo>
                  <a:lnTo>
                    <a:pt x="396647" y="178477"/>
                  </a:lnTo>
                  <a:lnTo>
                    <a:pt x="413298" y="136051"/>
                  </a:lnTo>
                  <a:lnTo>
                    <a:pt x="414299" y="132412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E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150995" y="395808"/>
                  </a:lnTo>
                  <a:lnTo>
                    <a:pt x="213357" y="366427"/>
                  </a:lnTo>
                  <a:lnTo>
                    <a:pt x="250044" y="342339"/>
                  </a:lnTo>
                  <a:lnTo>
                    <a:pt x="283976" y="314715"/>
                  </a:lnTo>
                  <a:lnTo>
                    <a:pt x="314892" y="283817"/>
                  </a:lnTo>
                  <a:lnTo>
                    <a:pt x="342532" y="249904"/>
                  </a:lnTo>
                  <a:lnTo>
                    <a:pt x="366634" y="213238"/>
                  </a:lnTo>
                  <a:lnTo>
                    <a:pt x="386939" y="174078"/>
                  </a:lnTo>
                  <a:lnTo>
                    <a:pt x="403185" y="132685"/>
                  </a:lnTo>
                  <a:lnTo>
                    <a:pt x="414299" y="92277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98677" y="896658"/>
              <a:ext cx="411480" cy="396240"/>
            </a:xfrm>
            <a:custGeom>
              <a:avLst/>
              <a:gdLst/>
              <a:ahLst/>
              <a:cxnLst/>
              <a:rect l="l" t="t" r="r" b="b"/>
              <a:pathLst>
                <a:path w="411480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112475" y="395808"/>
                  </a:lnTo>
                  <a:lnTo>
                    <a:pt x="137698" y="388362"/>
                  </a:lnTo>
                  <a:lnTo>
                    <a:pt x="180248" y="370383"/>
                  </a:lnTo>
                  <a:lnTo>
                    <a:pt x="220224" y="347962"/>
                  </a:lnTo>
                  <a:lnTo>
                    <a:pt x="257314" y="321413"/>
                  </a:lnTo>
                  <a:lnTo>
                    <a:pt x="291207" y="291045"/>
                  </a:lnTo>
                  <a:lnTo>
                    <a:pt x="321591" y="257171"/>
                  </a:lnTo>
                  <a:lnTo>
                    <a:pt x="348156" y="220101"/>
                  </a:lnTo>
                  <a:lnTo>
                    <a:pt x="370588" y="180147"/>
                  </a:lnTo>
                  <a:lnTo>
                    <a:pt x="388578" y="137620"/>
                  </a:lnTo>
                  <a:lnTo>
                    <a:pt x="401813" y="92832"/>
                  </a:lnTo>
                  <a:lnTo>
                    <a:pt x="409983" y="46092"/>
                  </a:lnTo>
                  <a:lnTo>
                    <a:pt x="411264" y="23897"/>
                  </a:lnTo>
                  <a:lnTo>
                    <a:pt x="411264" y="22834"/>
                  </a:lnTo>
                  <a:close/>
                </a:path>
                <a:path w="411480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1480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1480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1480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1480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1480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1480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1480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1480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1480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1480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1480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1480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1480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3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98677" y="896658"/>
              <a:ext cx="401320" cy="396240"/>
            </a:xfrm>
            <a:custGeom>
              <a:avLst/>
              <a:gdLst/>
              <a:ahLst/>
              <a:cxnLst/>
              <a:rect l="l" t="t" r="r" b="b"/>
              <a:pathLst>
                <a:path w="401319" h="396240">
                  <a:moveTo>
                    <a:pt x="401285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64144" y="395808"/>
                  </a:lnTo>
                  <a:lnTo>
                    <a:pt x="90330" y="391236"/>
                  </a:lnTo>
                  <a:lnTo>
                    <a:pt x="134101" y="378329"/>
                  </a:lnTo>
                  <a:lnTo>
                    <a:pt x="175559" y="360811"/>
                  </a:lnTo>
                  <a:lnTo>
                    <a:pt x="214509" y="338967"/>
                  </a:lnTo>
                  <a:lnTo>
                    <a:pt x="250647" y="313100"/>
                  </a:lnTo>
                  <a:lnTo>
                    <a:pt x="283670" y="283513"/>
                  </a:lnTo>
                  <a:lnTo>
                    <a:pt x="313275" y="250509"/>
                  </a:lnTo>
                  <a:lnTo>
                    <a:pt x="339157" y="214391"/>
                  </a:lnTo>
                  <a:lnTo>
                    <a:pt x="361014" y="175464"/>
                  </a:lnTo>
                  <a:lnTo>
                    <a:pt x="378543" y="134029"/>
                  </a:lnTo>
                  <a:lnTo>
                    <a:pt x="391439" y="90390"/>
                  </a:lnTo>
                  <a:lnTo>
                    <a:pt x="399399" y="44850"/>
                  </a:lnTo>
                  <a:lnTo>
                    <a:pt x="401285" y="12179"/>
                  </a:lnTo>
                  <a:close/>
                </a:path>
                <a:path w="401319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01319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01319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01319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01319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01319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01319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01319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6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98677" y="896658"/>
              <a:ext cx="389890" cy="388620"/>
            </a:xfrm>
            <a:custGeom>
              <a:avLst/>
              <a:gdLst/>
              <a:ahLst/>
              <a:cxnLst/>
              <a:rect l="l" t="t" r="r" b="b"/>
              <a:pathLst>
                <a:path w="389890" h="388619">
                  <a:moveTo>
                    <a:pt x="389596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8530"/>
                  </a:lnTo>
                  <a:lnTo>
                    <a:pt x="46812" y="386664"/>
                  </a:lnTo>
                  <a:lnTo>
                    <a:pt x="94286" y="377740"/>
                  </a:lnTo>
                  <a:lnTo>
                    <a:pt x="139469" y="363326"/>
                  </a:lnTo>
                  <a:lnTo>
                    <a:pt x="182094" y="343783"/>
                  </a:lnTo>
                  <a:lnTo>
                    <a:pt x="221793" y="319479"/>
                  </a:lnTo>
                  <a:lnTo>
                    <a:pt x="258197" y="290781"/>
                  </a:lnTo>
                  <a:lnTo>
                    <a:pt x="290941" y="258056"/>
                  </a:lnTo>
                  <a:lnTo>
                    <a:pt x="319655" y="221671"/>
                  </a:lnTo>
                  <a:lnTo>
                    <a:pt x="343973" y="181995"/>
                  </a:lnTo>
                  <a:lnTo>
                    <a:pt x="363527" y="139393"/>
                  </a:lnTo>
                  <a:lnTo>
                    <a:pt x="377949" y="94234"/>
                  </a:lnTo>
                  <a:lnTo>
                    <a:pt x="386872" y="46885"/>
                  </a:lnTo>
                  <a:lnTo>
                    <a:pt x="389596" y="3048"/>
                  </a:lnTo>
                  <a:close/>
                </a:path>
                <a:path w="389890" h="388619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389890" h="388619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7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98677" y="896658"/>
              <a:ext cx="377825" cy="377190"/>
            </a:xfrm>
            <a:custGeom>
              <a:avLst/>
              <a:gdLst/>
              <a:ahLst/>
              <a:cxnLst/>
              <a:rect l="l" t="t" r="r" b="b"/>
              <a:pathLst>
                <a:path w="377825" h="377190">
                  <a:moveTo>
                    <a:pt x="37760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107"/>
                  </a:lnTo>
                  <a:lnTo>
                    <a:pt x="45385" y="374573"/>
                  </a:lnTo>
                  <a:lnTo>
                    <a:pt x="91290" y="365932"/>
                  </a:lnTo>
                  <a:lnTo>
                    <a:pt x="135071" y="351966"/>
                  </a:lnTo>
                  <a:lnTo>
                    <a:pt x="176372" y="333030"/>
                  </a:lnTo>
                  <a:lnTo>
                    <a:pt x="214838" y="309481"/>
                  </a:lnTo>
                  <a:lnTo>
                    <a:pt x="250112" y="281674"/>
                  </a:lnTo>
                  <a:lnTo>
                    <a:pt x="281838" y="249965"/>
                  </a:lnTo>
                  <a:lnTo>
                    <a:pt x="309660" y="214711"/>
                  </a:lnTo>
                  <a:lnTo>
                    <a:pt x="333222" y="176267"/>
                  </a:lnTo>
                  <a:lnTo>
                    <a:pt x="352168" y="134990"/>
                  </a:lnTo>
                  <a:lnTo>
                    <a:pt x="366142" y="91234"/>
                  </a:lnTo>
                  <a:lnTo>
                    <a:pt x="374787" y="45357"/>
                  </a:lnTo>
                  <a:lnTo>
                    <a:pt x="377606" y="0"/>
                  </a:lnTo>
                  <a:close/>
                </a:path>
              </a:pathLst>
            </a:custGeom>
            <a:solidFill>
              <a:srgbClr val="338A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898677" y="896658"/>
              <a:ext cx="367030" cy="367030"/>
            </a:xfrm>
            <a:custGeom>
              <a:avLst/>
              <a:gdLst/>
              <a:ahLst/>
              <a:cxnLst/>
              <a:rect l="l" t="t" r="r" b="b"/>
              <a:pathLst>
                <a:path w="367030" h="367030">
                  <a:moveTo>
                    <a:pt x="366938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6641"/>
                  </a:lnTo>
                  <a:lnTo>
                    <a:pt x="44047" y="364001"/>
                  </a:lnTo>
                  <a:lnTo>
                    <a:pt x="88663" y="355603"/>
                  </a:lnTo>
                  <a:lnTo>
                    <a:pt x="131215" y="342028"/>
                  </a:lnTo>
                  <a:lnTo>
                    <a:pt x="171357" y="323624"/>
                  </a:lnTo>
                  <a:lnTo>
                    <a:pt x="208743" y="300736"/>
                  </a:lnTo>
                  <a:lnTo>
                    <a:pt x="243026" y="273709"/>
                  </a:lnTo>
                  <a:lnTo>
                    <a:pt x="273862" y="242891"/>
                  </a:lnTo>
                  <a:lnTo>
                    <a:pt x="300903" y="208626"/>
                  </a:lnTo>
                  <a:lnTo>
                    <a:pt x="323804" y="171260"/>
                  </a:lnTo>
                  <a:lnTo>
                    <a:pt x="342218" y="131140"/>
                  </a:lnTo>
                  <a:lnTo>
                    <a:pt x="355800" y="88612"/>
                  </a:lnTo>
                  <a:lnTo>
                    <a:pt x="364202" y="44021"/>
                  </a:lnTo>
                  <a:lnTo>
                    <a:pt x="366938" y="0"/>
                  </a:lnTo>
                  <a:close/>
                </a:path>
              </a:pathLst>
            </a:custGeom>
            <a:solidFill>
              <a:srgbClr val="338B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898677" y="896658"/>
              <a:ext cx="354965" cy="354965"/>
            </a:xfrm>
            <a:custGeom>
              <a:avLst/>
              <a:gdLst/>
              <a:ahLst/>
              <a:cxnLst/>
              <a:rect l="l" t="t" r="r" b="b"/>
              <a:pathLst>
                <a:path w="354965" h="354965">
                  <a:moveTo>
                    <a:pt x="354747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54544"/>
                  </a:lnTo>
                  <a:lnTo>
                    <a:pt x="46182" y="351439"/>
                  </a:lnTo>
                  <a:lnTo>
                    <a:pt x="92668" y="341946"/>
                  </a:lnTo>
                  <a:lnTo>
                    <a:pt x="136747" y="326644"/>
                  </a:lnTo>
                  <a:lnTo>
                    <a:pt x="177993" y="305958"/>
                  </a:lnTo>
                  <a:lnTo>
                    <a:pt x="215980" y="280315"/>
                  </a:lnTo>
                  <a:lnTo>
                    <a:pt x="250283" y="250139"/>
                  </a:lnTo>
                  <a:lnTo>
                    <a:pt x="280476" y="215855"/>
                  </a:lnTo>
                  <a:lnTo>
                    <a:pt x="306134" y="177889"/>
                  </a:lnTo>
                  <a:lnTo>
                    <a:pt x="326831" y="136667"/>
                  </a:lnTo>
                  <a:lnTo>
                    <a:pt x="342142" y="92613"/>
                  </a:lnTo>
                  <a:lnTo>
                    <a:pt x="351640" y="46154"/>
                  </a:lnTo>
                  <a:lnTo>
                    <a:pt x="354747" y="0"/>
                  </a:lnTo>
                  <a:close/>
                </a:path>
              </a:pathLst>
            </a:custGeom>
            <a:solidFill>
              <a:srgbClr val="338E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898677" y="896658"/>
              <a:ext cx="344170" cy="344170"/>
            </a:xfrm>
            <a:custGeom>
              <a:avLst/>
              <a:gdLst/>
              <a:ahLst/>
              <a:cxnLst/>
              <a:rect l="l" t="t" r="r" b="b"/>
              <a:pathLst>
                <a:path w="344169" h="344169">
                  <a:moveTo>
                    <a:pt x="344079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43889"/>
                  </a:lnTo>
                  <a:lnTo>
                    <a:pt x="44734" y="340881"/>
                  </a:lnTo>
                  <a:lnTo>
                    <a:pt x="89832" y="331671"/>
                  </a:lnTo>
                  <a:lnTo>
                    <a:pt x="132594" y="316827"/>
                  </a:lnTo>
                  <a:lnTo>
                    <a:pt x="172608" y="296759"/>
                  </a:lnTo>
                  <a:lnTo>
                    <a:pt x="209461" y="271881"/>
                  </a:lnTo>
                  <a:lnTo>
                    <a:pt x="242739" y="242606"/>
                  </a:lnTo>
                  <a:lnTo>
                    <a:pt x="272031" y="209346"/>
                  </a:lnTo>
                  <a:lnTo>
                    <a:pt x="296923" y="172513"/>
                  </a:lnTo>
                  <a:lnTo>
                    <a:pt x="317002" y="132521"/>
                  </a:lnTo>
                  <a:lnTo>
                    <a:pt x="331855" y="89782"/>
                  </a:lnTo>
                  <a:lnTo>
                    <a:pt x="341070" y="44709"/>
                  </a:lnTo>
                  <a:lnTo>
                    <a:pt x="344079" y="0"/>
                  </a:lnTo>
                  <a:close/>
                </a:path>
              </a:pathLst>
            </a:custGeom>
            <a:solidFill>
              <a:srgbClr val="338F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98677" y="896658"/>
              <a:ext cx="332105" cy="332105"/>
            </a:xfrm>
            <a:custGeom>
              <a:avLst/>
              <a:gdLst/>
              <a:ahLst/>
              <a:cxnLst/>
              <a:rect l="l" t="t" r="r" b="b"/>
              <a:pathLst>
                <a:path w="332105" h="332105">
                  <a:moveTo>
                    <a:pt x="33188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31696"/>
                  </a:lnTo>
                  <a:lnTo>
                    <a:pt x="47119" y="328240"/>
                  </a:lnTo>
                  <a:lnTo>
                    <a:pt x="94273" y="317715"/>
                  </a:lnTo>
                  <a:lnTo>
                    <a:pt x="138660" y="300806"/>
                  </a:lnTo>
                  <a:lnTo>
                    <a:pt x="179763" y="278029"/>
                  </a:lnTo>
                  <a:lnTo>
                    <a:pt x="217063" y="249901"/>
                  </a:lnTo>
                  <a:lnTo>
                    <a:pt x="250044" y="216939"/>
                  </a:lnTo>
                  <a:lnTo>
                    <a:pt x="278188" y="179661"/>
                  </a:lnTo>
                  <a:lnTo>
                    <a:pt x="300978" y="138582"/>
                  </a:lnTo>
                  <a:lnTo>
                    <a:pt x="317898" y="94220"/>
                  </a:lnTo>
                  <a:lnTo>
                    <a:pt x="328428" y="47091"/>
                  </a:lnTo>
                  <a:lnTo>
                    <a:pt x="331886" y="0"/>
                  </a:lnTo>
                  <a:close/>
                </a:path>
              </a:pathLst>
            </a:custGeom>
            <a:solidFill>
              <a:srgbClr val="3391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98677" y="896658"/>
              <a:ext cx="321310" cy="321310"/>
            </a:xfrm>
            <a:custGeom>
              <a:avLst/>
              <a:gdLst/>
              <a:ahLst/>
              <a:cxnLst/>
              <a:rect l="l" t="t" r="r" b="b"/>
              <a:pathLst>
                <a:path w="321309" h="321309">
                  <a:moveTo>
                    <a:pt x="321218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21040"/>
                  </a:lnTo>
                  <a:lnTo>
                    <a:pt x="45545" y="317700"/>
                  </a:lnTo>
                  <a:lnTo>
                    <a:pt x="91196" y="307512"/>
                  </a:lnTo>
                  <a:lnTo>
                    <a:pt x="134168" y="291142"/>
                  </a:lnTo>
                  <a:lnTo>
                    <a:pt x="173959" y="269092"/>
                  </a:lnTo>
                  <a:lnTo>
                    <a:pt x="210069" y="241861"/>
                  </a:lnTo>
                  <a:lnTo>
                    <a:pt x="241996" y="209951"/>
                  </a:lnTo>
                  <a:lnTo>
                    <a:pt x="269242" y="173861"/>
                  </a:lnTo>
                  <a:lnTo>
                    <a:pt x="291304" y="134092"/>
                  </a:lnTo>
                  <a:lnTo>
                    <a:pt x="307682" y="91144"/>
                  </a:lnTo>
                  <a:lnTo>
                    <a:pt x="317876" y="45518"/>
                  </a:lnTo>
                  <a:lnTo>
                    <a:pt x="321218" y="0"/>
                  </a:lnTo>
                  <a:close/>
                </a:path>
              </a:pathLst>
            </a:custGeom>
            <a:solidFill>
              <a:srgbClr val="3394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98677" y="896658"/>
              <a:ext cx="309245" cy="309245"/>
            </a:xfrm>
            <a:custGeom>
              <a:avLst/>
              <a:gdLst/>
              <a:ahLst/>
              <a:cxnLst/>
              <a:rect l="l" t="t" r="r" b="b"/>
              <a:pathLst>
                <a:path w="309244" h="309244">
                  <a:moveTo>
                    <a:pt x="309039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08861"/>
                  </a:lnTo>
                  <a:lnTo>
                    <a:pt x="43744" y="305653"/>
                  </a:lnTo>
                  <a:lnTo>
                    <a:pt x="87677" y="295848"/>
                  </a:lnTo>
                  <a:lnTo>
                    <a:pt x="129032" y="280094"/>
                  </a:lnTo>
                  <a:lnTo>
                    <a:pt x="167325" y="258873"/>
                  </a:lnTo>
                  <a:lnTo>
                    <a:pt x="202076" y="232668"/>
                  </a:lnTo>
                  <a:lnTo>
                    <a:pt x="232803" y="201958"/>
                  </a:lnTo>
                  <a:lnTo>
                    <a:pt x="259023" y="167227"/>
                  </a:lnTo>
                  <a:lnTo>
                    <a:pt x="280256" y="128955"/>
                  </a:lnTo>
                  <a:lnTo>
                    <a:pt x="296018" y="87625"/>
                  </a:lnTo>
                  <a:lnTo>
                    <a:pt x="305829" y="43717"/>
                  </a:lnTo>
                  <a:lnTo>
                    <a:pt x="309039" y="0"/>
                  </a:lnTo>
                  <a:close/>
                </a:path>
              </a:pathLst>
            </a:custGeom>
            <a:solidFill>
              <a:srgbClr val="339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98677" y="896658"/>
              <a:ext cx="298450" cy="298450"/>
            </a:xfrm>
            <a:custGeom>
              <a:avLst/>
              <a:gdLst/>
              <a:ahLst/>
              <a:cxnLst/>
              <a:rect l="l" t="t" r="r" b="b"/>
              <a:pathLst>
                <a:path w="298450" h="298450">
                  <a:moveTo>
                    <a:pt x="298354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98189"/>
                  </a:lnTo>
                  <a:lnTo>
                    <a:pt x="46509" y="294438"/>
                  </a:lnTo>
                  <a:lnTo>
                    <a:pt x="92798" y="283046"/>
                  </a:lnTo>
                  <a:lnTo>
                    <a:pt x="135960" y="264815"/>
                  </a:lnTo>
                  <a:lnTo>
                    <a:pt x="175377" y="240364"/>
                  </a:lnTo>
                  <a:lnTo>
                    <a:pt x="210429" y="210313"/>
                  </a:lnTo>
                  <a:lnTo>
                    <a:pt x="240497" y="175280"/>
                  </a:lnTo>
                  <a:lnTo>
                    <a:pt x="264961" y="135885"/>
                  </a:lnTo>
                  <a:lnTo>
                    <a:pt x="283202" y="92746"/>
                  </a:lnTo>
                  <a:lnTo>
                    <a:pt x="294601" y="46483"/>
                  </a:lnTo>
                  <a:lnTo>
                    <a:pt x="298354" y="0"/>
                  </a:lnTo>
                  <a:close/>
                </a:path>
              </a:pathLst>
            </a:custGeom>
            <a:solidFill>
              <a:srgbClr val="3398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98677" y="896658"/>
              <a:ext cx="286385" cy="286385"/>
            </a:xfrm>
            <a:custGeom>
              <a:avLst/>
              <a:gdLst/>
              <a:ahLst/>
              <a:cxnLst/>
              <a:rect l="l" t="t" r="r" b="b"/>
              <a:pathLst>
                <a:path w="286384" h="286384">
                  <a:moveTo>
                    <a:pt x="286175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86010"/>
                  </a:lnTo>
                  <a:lnTo>
                    <a:pt x="44532" y="282418"/>
                  </a:lnTo>
                  <a:lnTo>
                    <a:pt x="88946" y="271487"/>
                  </a:lnTo>
                  <a:lnTo>
                    <a:pt x="130361" y="253994"/>
                  </a:lnTo>
                  <a:lnTo>
                    <a:pt x="168182" y="230533"/>
                  </a:lnTo>
                  <a:lnTo>
                    <a:pt x="201815" y="201699"/>
                  </a:lnTo>
                  <a:lnTo>
                    <a:pt x="230666" y="168086"/>
                  </a:lnTo>
                  <a:lnTo>
                    <a:pt x="254140" y="130286"/>
                  </a:lnTo>
                  <a:lnTo>
                    <a:pt x="271643" y="88895"/>
                  </a:lnTo>
                  <a:lnTo>
                    <a:pt x="282581" y="44506"/>
                  </a:lnTo>
                  <a:lnTo>
                    <a:pt x="286175" y="0"/>
                  </a:lnTo>
                  <a:close/>
                </a:path>
              </a:pathLst>
            </a:custGeom>
            <a:solidFill>
              <a:srgbClr val="339A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98677" y="896658"/>
              <a:ext cx="274320" cy="274320"/>
            </a:xfrm>
            <a:custGeom>
              <a:avLst/>
              <a:gdLst/>
              <a:ahLst/>
              <a:cxnLst/>
              <a:rect l="l" t="t" r="r" b="b"/>
              <a:pathLst>
                <a:path w="274319" h="274319">
                  <a:moveTo>
                    <a:pt x="273962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73810"/>
                  </a:lnTo>
                  <a:lnTo>
                    <a:pt x="47406" y="269563"/>
                  </a:lnTo>
                  <a:lnTo>
                    <a:pt x="94176" y="256729"/>
                  </a:lnTo>
                  <a:lnTo>
                    <a:pt x="137244" y="236293"/>
                  </a:lnTo>
                  <a:lnTo>
                    <a:pt x="175828" y="209034"/>
                  </a:lnTo>
                  <a:lnTo>
                    <a:pt x="209148" y="175733"/>
                  </a:lnTo>
                  <a:lnTo>
                    <a:pt x="236423" y="137171"/>
                  </a:lnTo>
                  <a:lnTo>
                    <a:pt x="256871" y="94126"/>
                  </a:lnTo>
                  <a:lnTo>
                    <a:pt x="269713" y="47381"/>
                  </a:lnTo>
                  <a:lnTo>
                    <a:pt x="273962" y="0"/>
                  </a:lnTo>
                  <a:close/>
                </a:path>
              </a:pathLst>
            </a:custGeom>
            <a:solidFill>
              <a:srgbClr val="339D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98677" y="896658"/>
              <a:ext cx="263525" cy="263525"/>
            </a:xfrm>
            <a:custGeom>
              <a:avLst/>
              <a:gdLst/>
              <a:ahLst/>
              <a:cxnLst/>
              <a:rect l="l" t="t" r="r" b="b"/>
              <a:pathLst>
                <a:path w="263525" h="263525">
                  <a:moveTo>
                    <a:pt x="263307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63155"/>
                  </a:lnTo>
                  <a:lnTo>
                    <a:pt x="45492" y="259079"/>
                  </a:lnTo>
                  <a:lnTo>
                    <a:pt x="90460" y="246740"/>
                  </a:lnTo>
                  <a:lnTo>
                    <a:pt x="131868" y="227091"/>
                  </a:lnTo>
                  <a:lnTo>
                    <a:pt x="168965" y="200882"/>
                  </a:lnTo>
                  <a:lnTo>
                    <a:pt x="201000" y="168865"/>
                  </a:lnTo>
                  <a:lnTo>
                    <a:pt x="227223" y="131789"/>
                  </a:lnTo>
                  <a:lnTo>
                    <a:pt x="246883" y="90405"/>
                  </a:lnTo>
                  <a:lnTo>
                    <a:pt x="259230" y="45463"/>
                  </a:lnTo>
                  <a:lnTo>
                    <a:pt x="263307" y="0"/>
                  </a:lnTo>
                  <a:close/>
                </a:path>
              </a:pathLst>
            </a:custGeom>
            <a:solidFill>
              <a:srgbClr val="339E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98677" y="896658"/>
              <a:ext cx="251115" cy="250975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900201" y="898182"/>
              <a:ext cx="411480" cy="393065"/>
            </a:xfrm>
            <a:custGeom>
              <a:avLst/>
              <a:gdLst/>
              <a:ahLst/>
              <a:cxnLst/>
              <a:rect l="l" t="t" r="r" b="b"/>
              <a:pathLst>
                <a:path w="411480" h="393065">
                  <a:moveTo>
                    <a:pt x="39598" y="392760"/>
                  </a:moveTo>
                  <a:lnTo>
                    <a:pt x="38074" y="392760"/>
                  </a:lnTo>
                  <a:lnTo>
                    <a:pt x="35026" y="392760"/>
                  </a:lnTo>
                  <a:lnTo>
                    <a:pt x="33502" y="392760"/>
                  </a:lnTo>
                  <a:lnTo>
                    <a:pt x="31991" y="391236"/>
                  </a:lnTo>
                  <a:lnTo>
                    <a:pt x="28943" y="391236"/>
                  </a:lnTo>
                  <a:lnTo>
                    <a:pt x="27419" y="391236"/>
                  </a:lnTo>
                  <a:lnTo>
                    <a:pt x="25895" y="389712"/>
                  </a:lnTo>
                  <a:lnTo>
                    <a:pt x="22847" y="389712"/>
                  </a:lnTo>
                  <a:lnTo>
                    <a:pt x="21323" y="388188"/>
                  </a:lnTo>
                  <a:lnTo>
                    <a:pt x="19799" y="388188"/>
                  </a:lnTo>
                  <a:lnTo>
                    <a:pt x="18275" y="386664"/>
                  </a:lnTo>
                  <a:lnTo>
                    <a:pt x="16751" y="385140"/>
                  </a:lnTo>
                  <a:lnTo>
                    <a:pt x="15227" y="383628"/>
                  </a:lnTo>
                  <a:lnTo>
                    <a:pt x="13703" y="382104"/>
                  </a:lnTo>
                  <a:lnTo>
                    <a:pt x="12179" y="380580"/>
                  </a:lnTo>
                  <a:lnTo>
                    <a:pt x="10655" y="379056"/>
                  </a:lnTo>
                  <a:lnTo>
                    <a:pt x="9131" y="377532"/>
                  </a:lnTo>
                  <a:lnTo>
                    <a:pt x="7619" y="376008"/>
                  </a:lnTo>
                  <a:lnTo>
                    <a:pt x="6095" y="374484"/>
                  </a:lnTo>
                  <a:lnTo>
                    <a:pt x="4571" y="372973"/>
                  </a:lnTo>
                  <a:lnTo>
                    <a:pt x="4571" y="371449"/>
                  </a:lnTo>
                  <a:lnTo>
                    <a:pt x="3047" y="369925"/>
                  </a:lnTo>
                  <a:lnTo>
                    <a:pt x="3047" y="366877"/>
                  </a:lnTo>
                  <a:lnTo>
                    <a:pt x="1523" y="365353"/>
                  </a:lnTo>
                  <a:lnTo>
                    <a:pt x="1523" y="363829"/>
                  </a:lnTo>
                  <a:lnTo>
                    <a:pt x="1523" y="360794"/>
                  </a:lnTo>
                  <a:lnTo>
                    <a:pt x="0" y="359270"/>
                  </a:lnTo>
                  <a:lnTo>
                    <a:pt x="0" y="357746"/>
                  </a:lnTo>
                  <a:lnTo>
                    <a:pt x="0" y="33489"/>
                  </a:lnTo>
                  <a:lnTo>
                    <a:pt x="1523" y="31965"/>
                  </a:lnTo>
                  <a:lnTo>
                    <a:pt x="1523" y="28917"/>
                  </a:lnTo>
                  <a:lnTo>
                    <a:pt x="1523" y="27393"/>
                  </a:lnTo>
                  <a:lnTo>
                    <a:pt x="3047" y="25869"/>
                  </a:lnTo>
                  <a:lnTo>
                    <a:pt x="3047" y="22834"/>
                  </a:lnTo>
                  <a:lnTo>
                    <a:pt x="4571" y="21310"/>
                  </a:lnTo>
                  <a:lnTo>
                    <a:pt x="4571" y="19786"/>
                  </a:lnTo>
                  <a:lnTo>
                    <a:pt x="6095" y="18262"/>
                  </a:lnTo>
                  <a:lnTo>
                    <a:pt x="7619" y="16738"/>
                  </a:lnTo>
                  <a:lnTo>
                    <a:pt x="9131" y="15214"/>
                  </a:lnTo>
                  <a:lnTo>
                    <a:pt x="10655" y="13690"/>
                  </a:lnTo>
                  <a:lnTo>
                    <a:pt x="12179" y="12179"/>
                  </a:lnTo>
                  <a:lnTo>
                    <a:pt x="13703" y="10655"/>
                  </a:lnTo>
                  <a:lnTo>
                    <a:pt x="15227" y="9131"/>
                  </a:lnTo>
                  <a:lnTo>
                    <a:pt x="16751" y="7607"/>
                  </a:lnTo>
                  <a:lnTo>
                    <a:pt x="18275" y="6083"/>
                  </a:lnTo>
                  <a:lnTo>
                    <a:pt x="19799" y="4559"/>
                  </a:lnTo>
                  <a:lnTo>
                    <a:pt x="21323" y="4559"/>
                  </a:lnTo>
                  <a:lnTo>
                    <a:pt x="22847" y="3035"/>
                  </a:lnTo>
                  <a:lnTo>
                    <a:pt x="25895" y="3035"/>
                  </a:lnTo>
                  <a:lnTo>
                    <a:pt x="27419" y="1524"/>
                  </a:lnTo>
                  <a:lnTo>
                    <a:pt x="28943" y="1524"/>
                  </a:lnTo>
                  <a:lnTo>
                    <a:pt x="31991" y="1524"/>
                  </a:lnTo>
                  <a:lnTo>
                    <a:pt x="33502" y="0"/>
                  </a:lnTo>
                  <a:lnTo>
                    <a:pt x="35026" y="0"/>
                  </a:lnTo>
                  <a:lnTo>
                    <a:pt x="377748" y="0"/>
                  </a:lnTo>
                  <a:lnTo>
                    <a:pt x="379272" y="1524"/>
                  </a:lnTo>
                  <a:lnTo>
                    <a:pt x="382320" y="1524"/>
                  </a:lnTo>
                  <a:lnTo>
                    <a:pt x="383844" y="1524"/>
                  </a:lnTo>
                  <a:lnTo>
                    <a:pt x="385368" y="3035"/>
                  </a:lnTo>
                  <a:lnTo>
                    <a:pt x="388404" y="3035"/>
                  </a:lnTo>
                  <a:lnTo>
                    <a:pt x="389928" y="4559"/>
                  </a:lnTo>
                  <a:lnTo>
                    <a:pt x="391452" y="4559"/>
                  </a:lnTo>
                  <a:lnTo>
                    <a:pt x="392976" y="6083"/>
                  </a:lnTo>
                  <a:lnTo>
                    <a:pt x="394500" y="7607"/>
                  </a:lnTo>
                  <a:lnTo>
                    <a:pt x="396024" y="9131"/>
                  </a:lnTo>
                  <a:lnTo>
                    <a:pt x="397548" y="10655"/>
                  </a:lnTo>
                  <a:lnTo>
                    <a:pt x="399072" y="12179"/>
                  </a:lnTo>
                  <a:lnTo>
                    <a:pt x="400596" y="13690"/>
                  </a:lnTo>
                  <a:lnTo>
                    <a:pt x="402120" y="15214"/>
                  </a:lnTo>
                  <a:lnTo>
                    <a:pt x="403644" y="16738"/>
                  </a:lnTo>
                  <a:lnTo>
                    <a:pt x="405168" y="18262"/>
                  </a:lnTo>
                  <a:lnTo>
                    <a:pt x="406692" y="19786"/>
                  </a:lnTo>
                  <a:lnTo>
                    <a:pt x="406692" y="21310"/>
                  </a:lnTo>
                  <a:lnTo>
                    <a:pt x="408216" y="22834"/>
                  </a:lnTo>
                  <a:lnTo>
                    <a:pt x="408216" y="25869"/>
                  </a:lnTo>
                  <a:lnTo>
                    <a:pt x="409740" y="27393"/>
                  </a:lnTo>
                  <a:lnTo>
                    <a:pt x="409740" y="28917"/>
                  </a:lnTo>
                  <a:lnTo>
                    <a:pt x="409740" y="31965"/>
                  </a:lnTo>
                  <a:lnTo>
                    <a:pt x="411251" y="33489"/>
                  </a:lnTo>
                  <a:lnTo>
                    <a:pt x="411251" y="35013"/>
                  </a:lnTo>
                  <a:lnTo>
                    <a:pt x="411251" y="359270"/>
                  </a:lnTo>
                  <a:lnTo>
                    <a:pt x="409740" y="360794"/>
                  </a:lnTo>
                  <a:lnTo>
                    <a:pt x="409740" y="363829"/>
                  </a:lnTo>
                  <a:lnTo>
                    <a:pt x="409740" y="365353"/>
                  </a:lnTo>
                  <a:lnTo>
                    <a:pt x="408216" y="366877"/>
                  </a:lnTo>
                  <a:lnTo>
                    <a:pt x="408216" y="369925"/>
                  </a:lnTo>
                  <a:lnTo>
                    <a:pt x="406692" y="371449"/>
                  </a:lnTo>
                  <a:lnTo>
                    <a:pt x="406692" y="372973"/>
                  </a:lnTo>
                  <a:lnTo>
                    <a:pt x="405168" y="374484"/>
                  </a:lnTo>
                  <a:lnTo>
                    <a:pt x="403644" y="376008"/>
                  </a:lnTo>
                  <a:lnTo>
                    <a:pt x="402120" y="377532"/>
                  </a:lnTo>
                  <a:lnTo>
                    <a:pt x="400596" y="379056"/>
                  </a:lnTo>
                  <a:lnTo>
                    <a:pt x="399072" y="380580"/>
                  </a:lnTo>
                  <a:lnTo>
                    <a:pt x="397548" y="382104"/>
                  </a:lnTo>
                  <a:lnTo>
                    <a:pt x="396024" y="383628"/>
                  </a:lnTo>
                  <a:lnTo>
                    <a:pt x="394500" y="385140"/>
                  </a:lnTo>
                  <a:lnTo>
                    <a:pt x="392976" y="386664"/>
                  </a:lnTo>
                  <a:lnTo>
                    <a:pt x="391452" y="388188"/>
                  </a:lnTo>
                  <a:lnTo>
                    <a:pt x="389928" y="388188"/>
                  </a:lnTo>
                  <a:lnTo>
                    <a:pt x="388404" y="389712"/>
                  </a:lnTo>
                  <a:lnTo>
                    <a:pt x="385368" y="389712"/>
                  </a:lnTo>
                  <a:lnTo>
                    <a:pt x="383844" y="391236"/>
                  </a:lnTo>
                  <a:lnTo>
                    <a:pt x="382320" y="391236"/>
                  </a:lnTo>
                  <a:lnTo>
                    <a:pt x="379272" y="391236"/>
                  </a:lnTo>
                  <a:lnTo>
                    <a:pt x="377748" y="392760"/>
                  </a:lnTo>
                  <a:lnTo>
                    <a:pt x="376224" y="392760"/>
                  </a:lnTo>
                  <a:lnTo>
                    <a:pt x="373176" y="392760"/>
                  </a:lnTo>
                  <a:lnTo>
                    <a:pt x="371652" y="392760"/>
                  </a:lnTo>
                  <a:lnTo>
                    <a:pt x="39598" y="392760"/>
                  </a:lnTo>
                  <a:close/>
                </a:path>
              </a:pathLst>
            </a:custGeom>
            <a:ln w="4572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898677" y="896658"/>
            <a:ext cx="414655" cy="396240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74295">
              <a:lnSpc>
                <a:spcPct val="100000"/>
              </a:lnSpc>
              <a:spcBef>
                <a:spcPts val="70"/>
              </a:spcBef>
            </a:pPr>
            <a:r>
              <a:rPr sz="2100" b="1" spc="35" dirty="0">
                <a:solidFill>
                  <a:srgbClr val="FFFFFF"/>
                </a:solidFill>
                <a:latin typeface="휴먼엑스포"/>
                <a:cs typeface="휴먼엑스포"/>
              </a:rPr>
              <a:t>Ⅰ</a:t>
            </a:r>
            <a:endParaRPr sz="2100">
              <a:latin typeface="휴먼엑스포"/>
              <a:cs typeface="휴먼엑스포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357909" y="895896"/>
            <a:ext cx="5302250" cy="397510"/>
            <a:chOff x="1357909" y="895896"/>
            <a:chExt cx="5302250" cy="397510"/>
          </a:xfrm>
        </p:grpSpPr>
        <p:sp>
          <p:nvSpPr>
            <p:cNvPr id="34" name="object 34"/>
            <p:cNvSpPr/>
            <p:nvPr/>
          </p:nvSpPr>
          <p:spPr>
            <a:xfrm>
              <a:off x="1358671" y="896658"/>
              <a:ext cx="5300980" cy="396240"/>
            </a:xfrm>
            <a:custGeom>
              <a:avLst/>
              <a:gdLst/>
              <a:ahLst/>
              <a:cxnLst/>
              <a:rect l="l" t="t" r="r" b="b"/>
              <a:pathLst>
                <a:path w="5300980" h="396240">
                  <a:moveTo>
                    <a:pt x="5268683" y="394284"/>
                  </a:moveTo>
                  <a:lnTo>
                    <a:pt x="31991" y="394284"/>
                  </a:lnTo>
                  <a:lnTo>
                    <a:pt x="33515" y="395808"/>
                  </a:lnTo>
                  <a:lnTo>
                    <a:pt x="5267159" y="395808"/>
                  </a:lnTo>
                  <a:lnTo>
                    <a:pt x="5268683" y="394284"/>
                  </a:lnTo>
                  <a:close/>
                </a:path>
                <a:path w="5300980" h="396240">
                  <a:moveTo>
                    <a:pt x="5274779" y="392760"/>
                  </a:moveTo>
                  <a:lnTo>
                    <a:pt x="25895" y="392760"/>
                  </a:lnTo>
                  <a:lnTo>
                    <a:pt x="27419" y="394284"/>
                  </a:lnTo>
                  <a:lnTo>
                    <a:pt x="5273255" y="394284"/>
                  </a:lnTo>
                  <a:lnTo>
                    <a:pt x="5274779" y="392760"/>
                  </a:lnTo>
                  <a:close/>
                </a:path>
                <a:path w="5300980" h="396240">
                  <a:moveTo>
                    <a:pt x="5279351" y="391236"/>
                  </a:moveTo>
                  <a:lnTo>
                    <a:pt x="21336" y="391236"/>
                  </a:lnTo>
                  <a:lnTo>
                    <a:pt x="22847" y="392760"/>
                  </a:lnTo>
                  <a:lnTo>
                    <a:pt x="5277827" y="392760"/>
                  </a:lnTo>
                  <a:lnTo>
                    <a:pt x="5279351" y="391236"/>
                  </a:lnTo>
                  <a:close/>
                </a:path>
                <a:path w="5300980" h="396240">
                  <a:moveTo>
                    <a:pt x="5300675" y="33489"/>
                  </a:moveTo>
                  <a:lnTo>
                    <a:pt x="0" y="33489"/>
                  </a:lnTo>
                  <a:lnTo>
                    <a:pt x="0" y="362318"/>
                  </a:lnTo>
                  <a:lnTo>
                    <a:pt x="1524" y="363829"/>
                  </a:lnTo>
                  <a:lnTo>
                    <a:pt x="1524" y="368401"/>
                  </a:lnTo>
                  <a:lnTo>
                    <a:pt x="3047" y="369925"/>
                  </a:lnTo>
                  <a:lnTo>
                    <a:pt x="3047" y="372973"/>
                  </a:lnTo>
                  <a:lnTo>
                    <a:pt x="4571" y="374497"/>
                  </a:lnTo>
                  <a:lnTo>
                    <a:pt x="4571" y="376008"/>
                  </a:lnTo>
                  <a:lnTo>
                    <a:pt x="19812" y="391236"/>
                  </a:lnTo>
                  <a:lnTo>
                    <a:pt x="5280875" y="391236"/>
                  </a:lnTo>
                  <a:lnTo>
                    <a:pt x="5296103" y="376008"/>
                  </a:lnTo>
                  <a:lnTo>
                    <a:pt x="5296103" y="374497"/>
                  </a:lnTo>
                  <a:lnTo>
                    <a:pt x="5297627" y="372973"/>
                  </a:lnTo>
                  <a:lnTo>
                    <a:pt x="5297627" y="369925"/>
                  </a:lnTo>
                  <a:lnTo>
                    <a:pt x="5299151" y="368401"/>
                  </a:lnTo>
                  <a:lnTo>
                    <a:pt x="5299151" y="363829"/>
                  </a:lnTo>
                  <a:lnTo>
                    <a:pt x="5300675" y="362318"/>
                  </a:lnTo>
                  <a:lnTo>
                    <a:pt x="5300675" y="33489"/>
                  </a:lnTo>
                  <a:close/>
                </a:path>
                <a:path w="5300980" h="396240">
                  <a:moveTo>
                    <a:pt x="5299151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5299151" y="33489"/>
                  </a:lnTo>
                  <a:lnTo>
                    <a:pt x="5299151" y="27393"/>
                  </a:lnTo>
                  <a:close/>
                </a:path>
                <a:path w="5300980" h="396240">
                  <a:moveTo>
                    <a:pt x="5297627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5297627" y="27393"/>
                  </a:lnTo>
                  <a:lnTo>
                    <a:pt x="5297627" y="22834"/>
                  </a:lnTo>
                  <a:close/>
                </a:path>
                <a:path w="5300980" h="396240">
                  <a:moveTo>
                    <a:pt x="5296103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5296103" y="22834"/>
                  </a:lnTo>
                  <a:lnTo>
                    <a:pt x="5296103" y="19786"/>
                  </a:lnTo>
                  <a:close/>
                </a:path>
                <a:path w="5300980" h="396240">
                  <a:moveTo>
                    <a:pt x="5294579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5294579" y="19786"/>
                  </a:lnTo>
                  <a:lnTo>
                    <a:pt x="5294579" y="18262"/>
                  </a:lnTo>
                  <a:close/>
                </a:path>
                <a:path w="5300980" h="396240">
                  <a:moveTo>
                    <a:pt x="5293055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5293055" y="18262"/>
                  </a:lnTo>
                  <a:lnTo>
                    <a:pt x="5293055" y="16738"/>
                  </a:lnTo>
                  <a:close/>
                </a:path>
                <a:path w="5300980" h="396240">
                  <a:moveTo>
                    <a:pt x="5291531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5291531" y="16738"/>
                  </a:lnTo>
                  <a:lnTo>
                    <a:pt x="5291531" y="15214"/>
                  </a:lnTo>
                  <a:close/>
                </a:path>
                <a:path w="5300980" h="396240">
                  <a:moveTo>
                    <a:pt x="5290007" y="13703"/>
                  </a:moveTo>
                  <a:lnTo>
                    <a:pt x="10668" y="13703"/>
                  </a:lnTo>
                  <a:lnTo>
                    <a:pt x="10668" y="15214"/>
                  </a:lnTo>
                  <a:lnTo>
                    <a:pt x="5290007" y="15214"/>
                  </a:lnTo>
                  <a:lnTo>
                    <a:pt x="5290007" y="13703"/>
                  </a:lnTo>
                  <a:close/>
                </a:path>
                <a:path w="5300980" h="396240">
                  <a:moveTo>
                    <a:pt x="5288483" y="12179"/>
                  </a:moveTo>
                  <a:lnTo>
                    <a:pt x="12191" y="12179"/>
                  </a:lnTo>
                  <a:lnTo>
                    <a:pt x="12191" y="13703"/>
                  </a:lnTo>
                  <a:lnTo>
                    <a:pt x="5288483" y="13703"/>
                  </a:lnTo>
                  <a:lnTo>
                    <a:pt x="5288483" y="12179"/>
                  </a:lnTo>
                  <a:close/>
                </a:path>
                <a:path w="5300980" h="396240">
                  <a:moveTo>
                    <a:pt x="5286971" y="10655"/>
                  </a:moveTo>
                  <a:lnTo>
                    <a:pt x="13715" y="10655"/>
                  </a:lnTo>
                  <a:lnTo>
                    <a:pt x="13715" y="12179"/>
                  </a:lnTo>
                  <a:lnTo>
                    <a:pt x="5286971" y="12179"/>
                  </a:lnTo>
                  <a:lnTo>
                    <a:pt x="5286971" y="10655"/>
                  </a:lnTo>
                  <a:close/>
                </a:path>
                <a:path w="5300980" h="396240">
                  <a:moveTo>
                    <a:pt x="5285447" y="9131"/>
                  </a:moveTo>
                  <a:lnTo>
                    <a:pt x="15240" y="9131"/>
                  </a:lnTo>
                  <a:lnTo>
                    <a:pt x="15240" y="10655"/>
                  </a:lnTo>
                  <a:lnTo>
                    <a:pt x="5285447" y="10655"/>
                  </a:lnTo>
                  <a:lnTo>
                    <a:pt x="5285447" y="9131"/>
                  </a:lnTo>
                  <a:close/>
                </a:path>
                <a:path w="5300980" h="396240">
                  <a:moveTo>
                    <a:pt x="5283923" y="7607"/>
                  </a:moveTo>
                  <a:lnTo>
                    <a:pt x="16764" y="7607"/>
                  </a:lnTo>
                  <a:lnTo>
                    <a:pt x="16764" y="9131"/>
                  </a:lnTo>
                  <a:lnTo>
                    <a:pt x="5283923" y="9131"/>
                  </a:lnTo>
                  <a:lnTo>
                    <a:pt x="5283923" y="7607"/>
                  </a:lnTo>
                  <a:close/>
                </a:path>
                <a:path w="5300980" h="396240">
                  <a:moveTo>
                    <a:pt x="5282399" y="6083"/>
                  </a:moveTo>
                  <a:lnTo>
                    <a:pt x="18287" y="6083"/>
                  </a:lnTo>
                  <a:lnTo>
                    <a:pt x="18287" y="7607"/>
                  </a:lnTo>
                  <a:lnTo>
                    <a:pt x="5282399" y="7607"/>
                  </a:lnTo>
                  <a:lnTo>
                    <a:pt x="5282399" y="6083"/>
                  </a:lnTo>
                  <a:close/>
                </a:path>
                <a:path w="5300980" h="396240">
                  <a:moveTo>
                    <a:pt x="5280875" y="4559"/>
                  </a:moveTo>
                  <a:lnTo>
                    <a:pt x="19812" y="4559"/>
                  </a:lnTo>
                  <a:lnTo>
                    <a:pt x="19812" y="6083"/>
                  </a:lnTo>
                  <a:lnTo>
                    <a:pt x="5280875" y="6083"/>
                  </a:lnTo>
                  <a:lnTo>
                    <a:pt x="5280875" y="4559"/>
                  </a:lnTo>
                  <a:close/>
                </a:path>
                <a:path w="5300980" h="396240">
                  <a:moveTo>
                    <a:pt x="5277827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5277827" y="4559"/>
                  </a:lnTo>
                  <a:lnTo>
                    <a:pt x="5277827" y="3048"/>
                  </a:lnTo>
                  <a:close/>
                </a:path>
                <a:path w="5300980" h="396240">
                  <a:moveTo>
                    <a:pt x="5273255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5273255" y="3048"/>
                  </a:lnTo>
                  <a:lnTo>
                    <a:pt x="5273255" y="1524"/>
                  </a:lnTo>
                  <a:close/>
                </a:path>
                <a:path w="5300980" h="396240">
                  <a:moveTo>
                    <a:pt x="5267159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5267159" y="1524"/>
                  </a:lnTo>
                  <a:lnTo>
                    <a:pt x="5267159" y="0"/>
                  </a:lnTo>
                  <a:close/>
                </a:path>
              </a:pathLst>
            </a:custGeom>
            <a:solidFill>
              <a:srgbClr val="DBF7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360195" y="898182"/>
              <a:ext cx="5297805" cy="393065"/>
            </a:xfrm>
            <a:custGeom>
              <a:avLst/>
              <a:gdLst/>
              <a:ahLst/>
              <a:cxnLst/>
              <a:rect l="l" t="t" r="r" b="b"/>
              <a:pathLst>
                <a:path w="5297805" h="393065">
                  <a:moveTo>
                    <a:pt x="39611" y="392760"/>
                  </a:moveTo>
                  <a:lnTo>
                    <a:pt x="38087" y="392760"/>
                  </a:lnTo>
                  <a:lnTo>
                    <a:pt x="35039" y="392760"/>
                  </a:lnTo>
                  <a:lnTo>
                    <a:pt x="33515" y="392760"/>
                  </a:lnTo>
                  <a:lnTo>
                    <a:pt x="31991" y="391236"/>
                  </a:lnTo>
                  <a:lnTo>
                    <a:pt x="28943" y="391236"/>
                  </a:lnTo>
                  <a:lnTo>
                    <a:pt x="27419" y="391236"/>
                  </a:lnTo>
                  <a:lnTo>
                    <a:pt x="25895" y="389712"/>
                  </a:lnTo>
                  <a:lnTo>
                    <a:pt x="22847" y="389712"/>
                  </a:lnTo>
                  <a:lnTo>
                    <a:pt x="21323" y="388188"/>
                  </a:lnTo>
                  <a:lnTo>
                    <a:pt x="19812" y="388188"/>
                  </a:lnTo>
                  <a:lnTo>
                    <a:pt x="18287" y="386664"/>
                  </a:lnTo>
                  <a:lnTo>
                    <a:pt x="16763" y="385140"/>
                  </a:lnTo>
                  <a:lnTo>
                    <a:pt x="15240" y="383628"/>
                  </a:lnTo>
                  <a:lnTo>
                    <a:pt x="13715" y="382104"/>
                  </a:lnTo>
                  <a:lnTo>
                    <a:pt x="12191" y="380580"/>
                  </a:lnTo>
                  <a:lnTo>
                    <a:pt x="10667" y="379056"/>
                  </a:lnTo>
                  <a:lnTo>
                    <a:pt x="9143" y="377532"/>
                  </a:lnTo>
                  <a:lnTo>
                    <a:pt x="7619" y="376008"/>
                  </a:lnTo>
                  <a:lnTo>
                    <a:pt x="6095" y="374484"/>
                  </a:lnTo>
                  <a:lnTo>
                    <a:pt x="4571" y="372973"/>
                  </a:lnTo>
                  <a:lnTo>
                    <a:pt x="4571" y="371449"/>
                  </a:lnTo>
                  <a:lnTo>
                    <a:pt x="3047" y="369925"/>
                  </a:lnTo>
                  <a:lnTo>
                    <a:pt x="3047" y="366877"/>
                  </a:lnTo>
                  <a:lnTo>
                    <a:pt x="1523" y="365353"/>
                  </a:lnTo>
                  <a:lnTo>
                    <a:pt x="1523" y="363829"/>
                  </a:lnTo>
                  <a:lnTo>
                    <a:pt x="1523" y="360794"/>
                  </a:lnTo>
                  <a:lnTo>
                    <a:pt x="0" y="359270"/>
                  </a:lnTo>
                  <a:lnTo>
                    <a:pt x="0" y="357746"/>
                  </a:lnTo>
                  <a:lnTo>
                    <a:pt x="0" y="33489"/>
                  </a:lnTo>
                  <a:lnTo>
                    <a:pt x="1523" y="31965"/>
                  </a:lnTo>
                  <a:lnTo>
                    <a:pt x="1523" y="28917"/>
                  </a:lnTo>
                  <a:lnTo>
                    <a:pt x="1523" y="27393"/>
                  </a:lnTo>
                  <a:lnTo>
                    <a:pt x="3047" y="25869"/>
                  </a:lnTo>
                  <a:lnTo>
                    <a:pt x="3047" y="22834"/>
                  </a:lnTo>
                  <a:lnTo>
                    <a:pt x="4571" y="21310"/>
                  </a:lnTo>
                  <a:lnTo>
                    <a:pt x="4571" y="19786"/>
                  </a:lnTo>
                  <a:lnTo>
                    <a:pt x="6095" y="18262"/>
                  </a:lnTo>
                  <a:lnTo>
                    <a:pt x="7619" y="16738"/>
                  </a:lnTo>
                  <a:lnTo>
                    <a:pt x="9143" y="15214"/>
                  </a:lnTo>
                  <a:lnTo>
                    <a:pt x="10667" y="13690"/>
                  </a:lnTo>
                  <a:lnTo>
                    <a:pt x="12191" y="12179"/>
                  </a:lnTo>
                  <a:lnTo>
                    <a:pt x="13715" y="10655"/>
                  </a:lnTo>
                  <a:lnTo>
                    <a:pt x="15240" y="9131"/>
                  </a:lnTo>
                  <a:lnTo>
                    <a:pt x="16763" y="7607"/>
                  </a:lnTo>
                  <a:lnTo>
                    <a:pt x="18287" y="6083"/>
                  </a:lnTo>
                  <a:lnTo>
                    <a:pt x="19812" y="4559"/>
                  </a:lnTo>
                  <a:lnTo>
                    <a:pt x="21323" y="4559"/>
                  </a:lnTo>
                  <a:lnTo>
                    <a:pt x="22847" y="3035"/>
                  </a:lnTo>
                  <a:lnTo>
                    <a:pt x="25895" y="3035"/>
                  </a:lnTo>
                  <a:lnTo>
                    <a:pt x="27419" y="1524"/>
                  </a:lnTo>
                  <a:lnTo>
                    <a:pt x="28943" y="1524"/>
                  </a:lnTo>
                  <a:lnTo>
                    <a:pt x="31991" y="1524"/>
                  </a:lnTo>
                  <a:lnTo>
                    <a:pt x="33515" y="0"/>
                  </a:lnTo>
                  <a:lnTo>
                    <a:pt x="35039" y="0"/>
                  </a:lnTo>
                  <a:lnTo>
                    <a:pt x="5264111" y="0"/>
                  </a:lnTo>
                  <a:lnTo>
                    <a:pt x="5265635" y="1524"/>
                  </a:lnTo>
                  <a:lnTo>
                    <a:pt x="5268683" y="1524"/>
                  </a:lnTo>
                  <a:lnTo>
                    <a:pt x="5270207" y="1524"/>
                  </a:lnTo>
                  <a:lnTo>
                    <a:pt x="5271731" y="3035"/>
                  </a:lnTo>
                  <a:lnTo>
                    <a:pt x="5274779" y="3035"/>
                  </a:lnTo>
                  <a:lnTo>
                    <a:pt x="5276303" y="4559"/>
                  </a:lnTo>
                  <a:lnTo>
                    <a:pt x="5277827" y="4559"/>
                  </a:lnTo>
                  <a:lnTo>
                    <a:pt x="5290007" y="16738"/>
                  </a:lnTo>
                  <a:lnTo>
                    <a:pt x="5291531" y="18262"/>
                  </a:lnTo>
                  <a:lnTo>
                    <a:pt x="5293055" y="19786"/>
                  </a:lnTo>
                  <a:lnTo>
                    <a:pt x="5293055" y="21310"/>
                  </a:lnTo>
                  <a:lnTo>
                    <a:pt x="5294579" y="22834"/>
                  </a:lnTo>
                  <a:lnTo>
                    <a:pt x="5294579" y="25869"/>
                  </a:lnTo>
                  <a:lnTo>
                    <a:pt x="5296103" y="27393"/>
                  </a:lnTo>
                  <a:lnTo>
                    <a:pt x="5296103" y="28917"/>
                  </a:lnTo>
                  <a:lnTo>
                    <a:pt x="5296103" y="31965"/>
                  </a:lnTo>
                  <a:lnTo>
                    <a:pt x="5297627" y="33489"/>
                  </a:lnTo>
                  <a:lnTo>
                    <a:pt x="5297627" y="35013"/>
                  </a:lnTo>
                  <a:lnTo>
                    <a:pt x="5297627" y="359270"/>
                  </a:lnTo>
                  <a:lnTo>
                    <a:pt x="5296103" y="360794"/>
                  </a:lnTo>
                  <a:lnTo>
                    <a:pt x="5296103" y="363829"/>
                  </a:lnTo>
                  <a:lnTo>
                    <a:pt x="5296103" y="365353"/>
                  </a:lnTo>
                  <a:lnTo>
                    <a:pt x="5294579" y="366877"/>
                  </a:lnTo>
                  <a:lnTo>
                    <a:pt x="5294579" y="369925"/>
                  </a:lnTo>
                  <a:lnTo>
                    <a:pt x="5293055" y="371449"/>
                  </a:lnTo>
                  <a:lnTo>
                    <a:pt x="5293055" y="372973"/>
                  </a:lnTo>
                  <a:lnTo>
                    <a:pt x="5291531" y="374484"/>
                  </a:lnTo>
                  <a:lnTo>
                    <a:pt x="5290007" y="376008"/>
                  </a:lnTo>
                  <a:lnTo>
                    <a:pt x="5288483" y="377532"/>
                  </a:lnTo>
                  <a:lnTo>
                    <a:pt x="5286959" y="379056"/>
                  </a:lnTo>
                  <a:lnTo>
                    <a:pt x="5285447" y="380580"/>
                  </a:lnTo>
                  <a:lnTo>
                    <a:pt x="5283923" y="382104"/>
                  </a:lnTo>
                  <a:lnTo>
                    <a:pt x="5282399" y="383628"/>
                  </a:lnTo>
                  <a:lnTo>
                    <a:pt x="5280875" y="385140"/>
                  </a:lnTo>
                  <a:lnTo>
                    <a:pt x="5279351" y="386664"/>
                  </a:lnTo>
                  <a:lnTo>
                    <a:pt x="5277827" y="388188"/>
                  </a:lnTo>
                  <a:lnTo>
                    <a:pt x="5276303" y="388188"/>
                  </a:lnTo>
                  <a:lnTo>
                    <a:pt x="5274779" y="389712"/>
                  </a:lnTo>
                  <a:lnTo>
                    <a:pt x="5271731" y="389712"/>
                  </a:lnTo>
                  <a:lnTo>
                    <a:pt x="5270207" y="391236"/>
                  </a:lnTo>
                  <a:lnTo>
                    <a:pt x="5268683" y="391236"/>
                  </a:lnTo>
                  <a:lnTo>
                    <a:pt x="5265635" y="391236"/>
                  </a:lnTo>
                  <a:lnTo>
                    <a:pt x="5264111" y="392760"/>
                  </a:lnTo>
                  <a:lnTo>
                    <a:pt x="5262600" y="392760"/>
                  </a:lnTo>
                  <a:lnTo>
                    <a:pt x="5259552" y="392760"/>
                  </a:lnTo>
                  <a:lnTo>
                    <a:pt x="5258028" y="392760"/>
                  </a:lnTo>
                  <a:lnTo>
                    <a:pt x="39611" y="392760"/>
                  </a:lnTo>
                  <a:close/>
                </a:path>
              </a:pathLst>
            </a:custGeom>
            <a:ln w="4572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455640" y="932670"/>
            <a:ext cx="93980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30" dirty="0">
                <a:latin typeface="휴먼명조"/>
                <a:cs typeface="휴먼명조"/>
              </a:rPr>
              <a:t>일반현황</a:t>
            </a:r>
            <a:endParaRPr sz="1800">
              <a:latin typeface="휴먼명조"/>
              <a:cs typeface="휴먼명조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992352" y="1754492"/>
            <a:ext cx="184785" cy="184785"/>
            <a:chOff x="992352" y="1754492"/>
            <a:chExt cx="184785" cy="184785"/>
          </a:xfrm>
        </p:grpSpPr>
        <p:sp>
          <p:nvSpPr>
            <p:cNvPr id="38" name="object 38"/>
            <p:cNvSpPr/>
            <p:nvPr/>
          </p:nvSpPr>
          <p:spPr>
            <a:xfrm>
              <a:off x="1000734" y="1770468"/>
              <a:ext cx="175260" cy="152400"/>
            </a:xfrm>
            <a:custGeom>
              <a:avLst/>
              <a:gdLst/>
              <a:ahLst/>
              <a:cxnLst/>
              <a:rect l="l" t="t" r="r" b="b"/>
              <a:pathLst>
                <a:path w="175259" h="152400">
                  <a:moveTo>
                    <a:pt x="0" y="152234"/>
                  </a:moveTo>
                  <a:lnTo>
                    <a:pt x="175158" y="152234"/>
                  </a:lnTo>
                  <a:lnTo>
                    <a:pt x="175158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92352" y="1754492"/>
              <a:ext cx="184302" cy="184200"/>
            </a:xfrm>
            <a:prstGeom prst="rect">
              <a:avLst/>
            </a:prstGeom>
          </p:spPr>
        </p:pic>
      </p:grpSp>
      <p:grpSp>
        <p:nvGrpSpPr>
          <p:cNvPr id="40" name="object 40"/>
          <p:cNvGrpSpPr/>
          <p:nvPr/>
        </p:nvGrpSpPr>
        <p:grpSpPr>
          <a:xfrm>
            <a:off x="992352" y="4850917"/>
            <a:ext cx="184785" cy="184785"/>
            <a:chOff x="992352" y="4850917"/>
            <a:chExt cx="184785" cy="184785"/>
          </a:xfrm>
        </p:grpSpPr>
        <p:sp>
          <p:nvSpPr>
            <p:cNvPr id="41" name="object 41"/>
            <p:cNvSpPr/>
            <p:nvPr/>
          </p:nvSpPr>
          <p:spPr>
            <a:xfrm>
              <a:off x="1000734" y="4866906"/>
              <a:ext cx="175260" cy="154305"/>
            </a:xfrm>
            <a:custGeom>
              <a:avLst/>
              <a:gdLst/>
              <a:ahLst/>
              <a:cxnLst/>
              <a:rect l="l" t="t" r="r" b="b"/>
              <a:pathLst>
                <a:path w="175259" h="154304">
                  <a:moveTo>
                    <a:pt x="0" y="153758"/>
                  </a:moveTo>
                  <a:lnTo>
                    <a:pt x="175158" y="153758"/>
                  </a:lnTo>
                  <a:lnTo>
                    <a:pt x="175158" y="0"/>
                  </a:lnTo>
                  <a:lnTo>
                    <a:pt x="0" y="0"/>
                  </a:lnTo>
                  <a:lnTo>
                    <a:pt x="0" y="15375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92352" y="4850917"/>
              <a:ext cx="184302" cy="184200"/>
            </a:xfrm>
            <a:prstGeom prst="rect">
              <a:avLst/>
            </a:prstGeom>
          </p:spPr>
        </p:pic>
      </p:grpSp>
      <p:sp>
        <p:nvSpPr>
          <p:cNvPr id="43" name="object 43"/>
          <p:cNvSpPr txBox="1"/>
          <p:nvPr/>
        </p:nvSpPr>
        <p:spPr>
          <a:xfrm>
            <a:off x="1077892" y="1706017"/>
            <a:ext cx="5726430" cy="39008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2405">
              <a:lnSpc>
                <a:spcPct val="100000"/>
              </a:lnSpc>
              <a:spcBef>
                <a:spcPts val="95"/>
              </a:spcBef>
            </a:pPr>
            <a:r>
              <a:rPr sz="1500" spc="-5" dirty="0">
                <a:latin typeface="HY울릉도M"/>
                <a:cs typeface="HY울릉도M"/>
              </a:rPr>
              <a:t>주요업무</a:t>
            </a:r>
            <a:endParaRPr sz="15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100">
              <a:latin typeface="HY울릉도M"/>
              <a:cs typeface="HY울릉도M"/>
            </a:endParaRPr>
          </a:p>
          <a:p>
            <a:pPr marL="297180" indent="-285115">
              <a:lnSpc>
                <a:spcPct val="100000"/>
              </a:lnSpc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휴먼명조"/>
                <a:cs typeface="휴먼명조"/>
              </a:rPr>
              <a:t>업무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전반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감사</a:t>
            </a:r>
            <a:r>
              <a:rPr sz="1500" spc="-5" dirty="0">
                <a:latin typeface="Times New Roman"/>
                <a:cs typeface="Times New Roman"/>
              </a:rPr>
              <a:t>,  </a:t>
            </a:r>
            <a:r>
              <a:rPr sz="1500" spc="-5" dirty="0">
                <a:latin typeface="휴먼명조"/>
                <a:cs typeface="휴먼명조"/>
              </a:rPr>
              <a:t>일상감사</a:t>
            </a:r>
            <a:r>
              <a:rPr sz="1500" spc="-5" dirty="0">
                <a:latin typeface="Times New Roman"/>
                <a:cs typeface="Times New Roman"/>
              </a:rPr>
              <a:t>,</a:t>
            </a:r>
            <a:r>
              <a:rPr sz="1500" spc="36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공직복무에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관한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사항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buFont typeface=""/>
              <a:buChar char="❍"/>
            </a:pPr>
            <a:endParaRPr sz="1000">
              <a:latin typeface="휴먼명조"/>
              <a:cs typeface="휴먼명조"/>
            </a:endParaRPr>
          </a:p>
          <a:p>
            <a:pPr marL="297180" indent="-285115">
              <a:lnSpc>
                <a:spcPct val="100000"/>
              </a:lnSpc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휴먼명조"/>
                <a:cs typeface="휴먼명조"/>
              </a:rPr>
              <a:t>외부감사</a:t>
            </a:r>
            <a:r>
              <a:rPr sz="1500" spc="-5" dirty="0">
                <a:latin typeface="Times New Roman"/>
                <a:cs typeface="Times New Roman"/>
              </a:rPr>
              <a:t>(</a:t>
            </a:r>
            <a:r>
              <a:rPr sz="1500" spc="-5" dirty="0">
                <a:latin typeface="휴먼명조"/>
                <a:cs typeface="휴먼명조"/>
              </a:rPr>
              <a:t>감사원</a:t>
            </a:r>
            <a:r>
              <a:rPr sz="1500" spc="-5" dirty="0">
                <a:latin typeface="Times New Roman"/>
                <a:cs typeface="Times New Roman"/>
              </a:rPr>
              <a:t>,</a:t>
            </a:r>
            <a:r>
              <a:rPr sz="1500" spc="36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보건복지부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등</a:t>
            </a:r>
            <a:r>
              <a:rPr sz="1500" spc="-5" dirty="0">
                <a:latin typeface="Times New Roman"/>
                <a:cs typeface="Times New Roman"/>
              </a:rPr>
              <a:t>)</a:t>
            </a:r>
            <a:r>
              <a:rPr sz="1500" spc="5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지원에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관한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사항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"/>
              <a:buChar char="❍"/>
            </a:pPr>
            <a:endParaRPr sz="1000">
              <a:latin typeface="휴먼명조"/>
              <a:cs typeface="휴먼명조"/>
            </a:endParaRPr>
          </a:p>
          <a:p>
            <a:pPr marL="297180" indent="-285115">
              <a:lnSpc>
                <a:spcPct val="100000"/>
              </a:lnSpc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휴먼명조"/>
                <a:cs typeface="휴먼명조"/>
              </a:rPr>
              <a:t>윤리경영</a:t>
            </a:r>
            <a:r>
              <a:rPr sz="1500" spc="-5" dirty="0">
                <a:latin typeface="Times New Roman"/>
                <a:cs typeface="Times New Roman"/>
              </a:rPr>
              <a:t>,</a:t>
            </a:r>
            <a:r>
              <a:rPr sz="1500" spc="36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부패방지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청렴업무에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관한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사항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buFont typeface=""/>
              <a:buChar char="❍"/>
            </a:pPr>
            <a:endParaRPr sz="1000">
              <a:latin typeface="휴먼명조"/>
              <a:cs typeface="휴먼명조"/>
            </a:endParaRPr>
          </a:p>
          <a:p>
            <a:pPr marL="297180" indent="-285115">
              <a:lnSpc>
                <a:spcPct val="100000"/>
              </a:lnSpc>
              <a:spcBef>
                <a:spcPts val="5"/>
              </a:spcBef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휴먼명조"/>
                <a:cs typeface="휴먼명조"/>
              </a:rPr>
              <a:t>기관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고발</a:t>
            </a:r>
            <a:r>
              <a:rPr sz="1500" spc="-5" dirty="0">
                <a:latin typeface="Times New Roman"/>
                <a:cs typeface="Times New Roman"/>
              </a:rPr>
              <a:t>,</a:t>
            </a:r>
            <a:r>
              <a:rPr sz="1500" spc="10" dirty="0">
                <a:latin typeface="Times New Roman"/>
                <a:cs typeface="Times New Roman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진정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제보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등에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관한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사항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buFont typeface=""/>
              <a:buChar char="❍"/>
            </a:pPr>
            <a:endParaRPr sz="1000">
              <a:latin typeface="휴먼명조"/>
              <a:cs typeface="휴먼명조"/>
            </a:endParaRPr>
          </a:p>
          <a:p>
            <a:pPr marL="297180" indent="-285115">
              <a:lnSpc>
                <a:spcPct val="100000"/>
              </a:lnSpc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휴먼명조"/>
                <a:cs typeface="휴먼명조"/>
              </a:rPr>
              <a:t>임원의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직무청렴계약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재산등록에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관한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사항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"/>
              <a:buChar char="❍"/>
            </a:pPr>
            <a:endParaRPr sz="1000">
              <a:latin typeface="휴먼명조"/>
              <a:cs typeface="휴먼명조"/>
            </a:endParaRPr>
          </a:p>
          <a:p>
            <a:pPr marL="297180" indent="-285115">
              <a:lnSpc>
                <a:spcPct val="100000"/>
              </a:lnSpc>
              <a:buFont typeface=""/>
              <a:buChar char="❍"/>
              <a:tabLst>
                <a:tab pos="297815" algn="l"/>
              </a:tabLst>
            </a:pPr>
            <a:r>
              <a:rPr sz="1500" spc="-5" dirty="0">
                <a:latin typeface="휴먼명조"/>
                <a:cs typeface="휴먼명조"/>
              </a:rPr>
              <a:t>감사결과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사후관리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통계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유지관리에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관한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사항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100">
              <a:latin typeface="휴먼명조"/>
              <a:cs typeface="휴먼명조"/>
            </a:endParaRPr>
          </a:p>
          <a:p>
            <a:pPr marL="192405">
              <a:lnSpc>
                <a:spcPct val="100000"/>
              </a:lnSpc>
            </a:pPr>
            <a:r>
              <a:rPr sz="1500" spc="-5" dirty="0">
                <a:latin typeface="HY울릉도M"/>
                <a:cs typeface="HY울릉도M"/>
              </a:rPr>
              <a:t>인력현황</a:t>
            </a:r>
            <a:endParaRPr sz="15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</a:pPr>
            <a:endParaRPr sz="1500">
              <a:latin typeface="HY울릉도M"/>
              <a:cs typeface="HY울릉도M"/>
            </a:endParaRPr>
          </a:p>
          <a:p>
            <a:pPr marR="5080" algn="r">
              <a:lnSpc>
                <a:spcPct val="100000"/>
              </a:lnSpc>
              <a:spcBef>
                <a:spcPts val="1085"/>
              </a:spcBef>
            </a:pPr>
            <a:r>
              <a:rPr sz="1100" spc="15" dirty="0">
                <a:latin typeface="Times New Roman"/>
                <a:cs typeface="Times New Roman"/>
              </a:rPr>
              <a:t>('22.</a:t>
            </a:r>
            <a:r>
              <a:rPr sz="1100" spc="254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1.</a:t>
            </a:r>
            <a:r>
              <a:rPr sz="1100" spc="26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Times New Roman"/>
                <a:cs typeface="Times New Roman"/>
              </a:rPr>
              <a:t>24.</a:t>
            </a:r>
            <a:r>
              <a:rPr sz="1100" spc="254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휴먼명조"/>
                <a:cs typeface="휴먼명조"/>
              </a:rPr>
              <a:t>현재</a:t>
            </a:r>
            <a:r>
              <a:rPr sz="1100" spc="-5" dirty="0">
                <a:latin typeface="Times New Roman"/>
                <a:cs typeface="Times New Roman"/>
              </a:rPr>
              <a:t>,</a:t>
            </a:r>
            <a:r>
              <a:rPr sz="1100" dirty="0">
                <a:latin typeface="Times New Roman"/>
                <a:cs typeface="Times New Roman"/>
              </a:rPr>
              <a:t> </a:t>
            </a:r>
            <a:r>
              <a:rPr sz="1100" spc="-5" dirty="0">
                <a:latin typeface="휴먼명조"/>
                <a:cs typeface="휴먼명조"/>
              </a:rPr>
              <a:t>단위</a:t>
            </a:r>
            <a:r>
              <a:rPr sz="1100" spc="-10" dirty="0">
                <a:latin typeface="휴먼명조"/>
                <a:cs typeface="휴먼명조"/>
              </a:rPr>
              <a:t> </a:t>
            </a:r>
            <a:r>
              <a:rPr sz="1100" spc="-35" dirty="0">
                <a:latin typeface="Times New Roman"/>
                <a:cs typeface="Times New Roman"/>
              </a:rPr>
              <a:t>:</a:t>
            </a:r>
            <a:r>
              <a:rPr sz="1100" spc="260" dirty="0">
                <a:latin typeface="Times New Roman"/>
                <a:cs typeface="Times New Roman"/>
              </a:rPr>
              <a:t> </a:t>
            </a:r>
            <a:r>
              <a:rPr sz="1100" dirty="0">
                <a:latin typeface="휴먼명조"/>
                <a:cs typeface="휴먼명조"/>
              </a:rPr>
              <a:t>명</a:t>
            </a:r>
            <a:r>
              <a:rPr sz="1100" dirty="0">
                <a:latin typeface="Times New Roman"/>
                <a:cs typeface="Times New Roman"/>
              </a:rPr>
              <a:t>)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5" name="object 4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pc="-5" dirty="0"/>
              <a:t>-</a:t>
            </a:r>
            <a:r>
              <a:rPr spc="170" dirty="0"/>
              <a:t> </a:t>
            </a:r>
            <a:r>
              <a:rPr spc="-5" dirty="0"/>
              <a:t>1</a:t>
            </a:r>
            <a:r>
              <a:rPr spc="170" dirty="0"/>
              <a:t> </a:t>
            </a:r>
            <a:r>
              <a:rPr spc="-5" dirty="0"/>
              <a:t>-</a:t>
            </a:r>
          </a:p>
        </p:txBody>
      </p:sp>
      <p:graphicFrame>
        <p:nvGraphicFramePr>
          <p:cNvPr id="44" name="object 44"/>
          <p:cNvGraphicFramePr>
            <a:graphicFrameLocks noGrp="1"/>
          </p:cNvGraphicFramePr>
          <p:nvPr/>
        </p:nvGraphicFramePr>
        <p:xfrm>
          <a:off x="912380" y="5668410"/>
          <a:ext cx="5904230" cy="17526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42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2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5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60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48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248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2608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2481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2608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0101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91236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2844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구</a:t>
                      </a:r>
                      <a:r>
                        <a:rPr sz="1200" b="1" spc="1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분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8191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합</a:t>
                      </a:r>
                      <a:r>
                        <a:rPr sz="1200" b="1" spc="1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계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일</a:t>
                      </a:r>
                      <a:r>
                        <a:rPr sz="1200" b="1" spc="1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반</a:t>
                      </a:r>
                      <a:r>
                        <a:rPr sz="1200" b="1" spc="1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직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52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2222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연구직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2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100" b="1" dirty="0">
                          <a:latin typeface="맑은 고딕"/>
                          <a:cs typeface="맑은 고딕"/>
                        </a:rPr>
                        <a:t>비고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381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57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1급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84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2급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84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3급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84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4급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84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5급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84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sz="1200" b="1" spc="-25" dirty="0">
                          <a:latin typeface="맑은 고딕"/>
                          <a:cs typeface="맑은 고딕"/>
                        </a:rPr>
                        <a:t>6급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84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기능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98425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2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81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5722"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1095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정</a:t>
                      </a:r>
                      <a:r>
                        <a:rPr sz="1200" b="1" spc="1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원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3906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6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2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900">
                        <a:lnSpc>
                          <a:spcPct val="100000"/>
                        </a:lnSpc>
                        <a:spcBef>
                          <a:spcPts val="102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954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175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4967"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현</a:t>
                      </a:r>
                      <a:r>
                        <a:rPr sz="1200" b="1" spc="1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b="1" spc="-5" dirty="0">
                          <a:latin typeface="맑은 고딕"/>
                          <a:cs typeface="맑은 고딕"/>
                        </a:rPr>
                        <a:t>원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3843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7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1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2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2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300" dirty="0">
                          <a:latin typeface="맑은 고딕"/>
                          <a:cs typeface="맑은 고딕"/>
                        </a:rPr>
                        <a:t>-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2827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ct val="100000"/>
                        </a:lnSpc>
                        <a:spcBef>
                          <a:spcPts val="1090"/>
                        </a:spcBef>
                      </a:pPr>
                      <a:r>
                        <a:rPr sz="1200" dirty="0">
                          <a:latin typeface="맑은 고딕"/>
                          <a:cs typeface="맑은 고딕"/>
                        </a:rPr>
                        <a:t>-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38430" marB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80" marR="138430">
                        <a:lnSpc>
                          <a:spcPct val="108200"/>
                        </a:lnSpc>
                        <a:spcBef>
                          <a:spcPts val="15"/>
                        </a:spcBef>
                      </a:pPr>
                      <a:r>
                        <a:rPr sz="900" dirty="0">
                          <a:latin typeface="맑은 고딕"/>
                          <a:cs typeface="맑은 고딕"/>
                        </a:rPr>
                        <a:t>총괄</a:t>
                      </a:r>
                      <a:r>
                        <a:rPr sz="900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00" dirty="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sz="900" spc="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00" spc="-5" dirty="0">
                          <a:latin typeface="맑은 고딕"/>
                          <a:cs typeface="맑은 고딕"/>
                        </a:rPr>
                        <a:t>1명 </a:t>
                      </a:r>
                      <a:r>
                        <a:rPr sz="900" dirty="0">
                          <a:latin typeface="맑은 고딕"/>
                          <a:cs typeface="맑은 고딕"/>
                        </a:rPr>
                        <a:t> 감사업무</a:t>
                      </a:r>
                      <a:r>
                        <a:rPr sz="900" spc="8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00" dirty="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sz="900" spc="8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00" spc="-5" dirty="0">
                          <a:latin typeface="맑은 고딕"/>
                          <a:cs typeface="맑은 고딕"/>
                        </a:rPr>
                        <a:t>3명 </a:t>
                      </a:r>
                      <a:r>
                        <a:rPr sz="900" spc="-30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00" dirty="0">
                          <a:latin typeface="맑은 고딕"/>
                          <a:cs typeface="맑은 고딕"/>
                        </a:rPr>
                        <a:t>청렴업무</a:t>
                      </a:r>
                      <a:r>
                        <a:rPr sz="900" spc="8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00" dirty="0">
                          <a:latin typeface="맑은 고딕"/>
                          <a:cs typeface="맑은 고딕"/>
                        </a:rPr>
                        <a:t>:</a:t>
                      </a:r>
                      <a:r>
                        <a:rPr sz="900" spc="8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00" spc="-5" dirty="0">
                          <a:latin typeface="맑은 고딕"/>
                          <a:cs typeface="맑은 고딕"/>
                        </a:rPr>
                        <a:t>3명</a:t>
                      </a:r>
                      <a:endParaRPr sz="900">
                        <a:latin typeface="맑은 고딕"/>
                        <a:cs typeface="맑은 고딕"/>
                      </a:endParaRPr>
                    </a:p>
                  </a:txBody>
                  <a:tcPr marL="0" marR="0" marT="1905" marB="0">
                    <a:lnL w="3175">
                      <a:solidFill>
                        <a:srgbClr val="000000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97661" y="895642"/>
            <a:ext cx="416559" cy="398145"/>
            <a:chOff x="897661" y="895642"/>
            <a:chExt cx="416559" cy="398145"/>
          </a:xfrm>
        </p:grpSpPr>
        <p:sp>
          <p:nvSpPr>
            <p:cNvPr id="3" name="object 3"/>
            <p:cNvSpPr/>
            <p:nvPr/>
          </p:nvSpPr>
          <p:spPr>
            <a:xfrm>
              <a:off x="898677" y="930148"/>
              <a:ext cx="414655" cy="330835"/>
            </a:xfrm>
            <a:custGeom>
              <a:avLst/>
              <a:gdLst/>
              <a:ahLst/>
              <a:cxnLst/>
              <a:rect l="l" t="t" r="r" b="b"/>
              <a:pathLst>
                <a:path w="414655" h="330834">
                  <a:moveTo>
                    <a:pt x="414299" y="0"/>
                  </a:moveTo>
                  <a:lnTo>
                    <a:pt x="0" y="0"/>
                  </a:lnTo>
                  <a:lnTo>
                    <a:pt x="0" y="330339"/>
                  </a:lnTo>
                  <a:lnTo>
                    <a:pt x="414299" y="330339"/>
                  </a:lnTo>
                  <a:lnTo>
                    <a:pt x="414299" y="0"/>
                  </a:lnTo>
                  <a:close/>
                </a:path>
              </a:pathLst>
            </a:custGeom>
            <a:solidFill>
              <a:srgbClr val="3369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382320" y="394284"/>
                  </a:moveTo>
                  <a:lnTo>
                    <a:pt x="31991" y="394284"/>
                  </a:lnTo>
                  <a:lnTo>
                    <a:pt x="31991" y="395808"/>
                  </a:lnTo>
                  <a:lnTo>
                    <a:pt x="381780" y="395808"/>
                  </a:lnTo>
                  <a:lnTo>
                    <a:pt x="382320" y="395267"/>
                  </a:lnTo>
                  <a:lnTo>
                    <a:pt x="382320" y="394284"/>
                  </a:lnTo>
                  <a:close/>
                </a:path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83304" y="394284"/>
                  </a:lnTo>
                  <a:lnTo>
                    <a:pt x="404725" y="372875"/>
                  </a:lnTo>
                  <a:lnTo>
                    <a:pt x="414299" y="361631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6A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64513" y="395808"/>
                  </a:lnTo>
                  <a:lnTo>
                    <a:pt x="364826" y="395541"/>
                  </a:lnTo>
                  <a:lnTo>
                    <a:pt x="395764" y="364621"/>
                  </a:lnTo>
                  <a:lnTo>
                    <a:pt x="414299" y="342851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6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48066" y="395808"/>
                  </a:lnTo>
                  <a:lnTo>
                    <a:pt x="373068" y="372854"/>
                  </a:lnTo>
                  <a:lnTo>
                    <a:pt x="403701" y="339526"/>
                  </a:lnTo>
                  <a:lnTo>
                    <a:pt x="414299" y="325824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6F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29730" y="395808"/>
                  </a:lnTo>
                  <a:lnTo>
                    <a:pt x="331867" y="394157"/>
                  </a:lnTo>
                  <a:lnTo>
                    <a:pt x="364448" y="364245"/>
                  </a:lnTo>
                  <a:lnTo>
                    <a:pt x="394377" y="331683"/>
                  </a:lnTo>
                  <a:lnTo>
                    <a:pt x="414299" y="305925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0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12458" y="395808"/>
                  </a:lnTo>
                  <a:lnTo>
                    <a:pt x="340333" y="372553"/>
                  </a:lnTo>
                  <a:lnTo>
                    <a:pt x="372770" y="340135"/>
                  </a:lnTo>
                  <a:lnTo>
                    <a:pt x="402187" y="304913"/>
                  </a:lnTo>
                  <a:lnTo>
                    <a:pt x="414299" y="287423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3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92584" y="395808"/>
                  </a:lnTo>
                  <a:lnTo>
                    <a:pt x="332111" y="363563"/>
                  </a:lnTo>
                  <a:lnTo>
                    <a:pt x="363769" y="331924"/>
                  </a:lnTo>
                  <a:lnTo>
                    <a:pt x="392480" y="297547"/>
                  </a:lnTo>
                  <a:lnTo>
                    <a:pt x="414299" y="266039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4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73860" y="395808"/>
                  </a:lnTo>
                  <a:lnTo>
                    <a:pt x="324916" y="355693"/>
                  </a:lnTo>
                  <a:lnTo>
                    <a:pt x="355892" y="324734"/>
                  </a:lnTo>
                  <a:lnTo>
                    <a:pt x="383986" y="291096"/>
                  </a:lnTo>
                  <a:lnTo>
                    <a:pt x="408993" y="254984"/>
                  </a:lnTo>
                  <a:lnTo>
                    <a:pt x="414299" y="245605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7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52034" y="395808"/>
                  </a:lnTo>
                  <a:lnTo>
                    <a:pt x="298552" y="362459"/>
                  </a:lnTo>
                  <a:lnTo>
                    <a:pt x="332138" y="331952"/>
                  </a:lnTo>
                  <a:lnTo>
                    <a:pt x="362663" y="298385"/>
                  </a:lnTo>
                  <a:lnTo>
                    <a:pt x="389889" y="261997"/>
                  </a:lnTo>
                  <a:lnTo>
                    <a:pt x="413579" y="223024"/>
                  </a:lnTo>
                  <a:lnTo>
                    <a:pt x="414299" y="221531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8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28587" y="395808"/>
                  </a:lnTo>
                  <a:lnTo>
                    <a:pt x="290803" y="353060"/>
                  </a:lnTo>
                  <a:lnTo>
                    <a:pt x="323524" y="323338"/>
                  </a:lnTo>
                  <a:lnTo>
                    <a:pt x="353263" y="290636"/>
                  </a:lnTo>
                  <a:lnTo>
                    <a:pt x="379789" y="255185"/>
                  </a:lnTo>
                  <a:lnTo>
                    <a:pt x="402869" y="217217"/>
                  </a:lnTo>
                  <a:lnTo>
                    <a:pt x="414299" y="193504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B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06232" y="395808"/>
                  </a:lnTo>
                  <a:lnTo>
                    <a:pt x="263540" y="360768"/>
                  </a:lnTo>
                  <a:lnTo>
                    <a:pt x="299286" y="331667"/>
                  </a:lnTo>
                  <a:lnTo>
                    <a:pt x="331855" y="299116"/>
                  </a:lnTo>
                  <a:lnTo>
                    <a:pt x="360973" y="263390"/>
                  </a:lnTo>
                  <a:lnTo>
                    <a:pt x="386364" y="224763"/>
                  </a:lnTo>
                  <a:lnTo>
                    <a:pt x="407754" y="183509"/>
                  </a:lnTo>
                  <a:lnTo>
                    <a:pt x="414299" y="166832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D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179774" y="395808"/>
                  </a:lnTo>
                  <a:lnTo>
                    <a:pt x="218738" y="375627"/>
                  </a:lnTo>
                  <a:lnTo>
                    <a:pt x="256340" y="350937"/>
                  </a:lnTo>
                  <a:lnTo>
                    <a:pt x="291118" y="322624"/>
                  </a:lnTo>
                  <a:lnTo>
                    <a:pt x="322805" y="290954"/>
                  </a:lnTo>
                  <a:lnTo>
                    <a:pt x="351134" y="256195"/>
                  </a:lnTo>
                  <a:lnTo>
                    <a:pt x="375837" y="218614"/>
                  </a:lnTo>
                  <a:lnTo>
                    <a:pt x="396647" y="178477"/>
                  </a:lnTo>
                  <a:lnTo>
                    <a:pt x="413298" y="136051"/>
                  </a:lnTo>
                  <a:lnTo>
                    <a:pt x="414299" y="132412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E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150995" y="395808"/>
                  </a:lnTo>
                  <a:lnTo>
                    <a:pt x="213357" y="366427"/>
                  </a:lnTo>
                  <a:lnTo>
                    <a:pt x="250044" y="342339"/>
                  </a:lnTo>
                  <a:lnTo>
                    <a:pt x="283976" y="314715"/>
                  </a:lnTo>
                  <a:lnTo>
                    <a:pt x="314892" y="283817"/>
                  </a:lnTo>
                  <a:lnTo>
                    <a:pt x="342532" y="249904"/>
                  </a:lnTo>
                  <a:lnTo>
                    <a:pt x="366634" y="213238"/>
                  </a:lnTo>
                  <a:lnTo>
                    <a:pt x="386939" y="174078"/>
                  </a:lnTo>
                  <a:lnTo>
                    <a:pt x="403185" y="132685"/>
                  </a:lnTo>
                  <a:lnTo>
                    <a:pt x="414299" y="92277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98677" y="896658"/>
              <a:ext cx="411480" cy="396240"/>
            </a:xfrm>
            <a:custGeom>
              <a:avLst/>
              <a:gdLst/>
              <a:ahLst/>
              <a:cxnLst/>
              <a:rect l="l" t="t" r="r" b="b"/>
              <a:pathLst>
                <a:path w="411480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112475" y="395808"/>
                  </a:lnTo>
                  <a:lnTo>
                    <a:pt x="137698" y="388362"/>
                  </a:lnTo>
                  <a:lnTo>
                    <a:pt x="180248" y="370383"/>
                  </a:lnTo>
                  <a:lnTo>
                    <a:pt x="220224" y="347962"/>
                  </a:lnTo>
                  <a:lnTo>
                    <a:pt x="257314" y="321413"/>
                  </a:lnTo>
                  <a:lnTo>
                    <a:pt x="291207" y="291045"/>
                  </a:lnTo>
                  <a:lnTo>
                    <a:pt x="321591" y="257171"/>
                  </a:lnTo>
                  <a:lnTo>
                    <a:pt x="348156" y="220101"/>
                  </a:lnTo>
                  <a:lnTo>
                    <a:pt x="370588" y="180147"/>
                  </a:lnTo>
                  <a:lnTo>
                    <a:pt x="388578" y="137620"/>
                  </a:lnTo>
                  <a:lnTo>
                    <a:pt x="401813" y="92832"/>
                  </a:lnTo>
                  <a:lnTo>
                    <a:pt x="409983" y="46092"/>
                  </a:lnTo>
                  <a:lnTo>
                    <a:pt x="411264" y="23897"/>
                  </a:lnTo>
                  <a:lnTo>
                    <a:pt x="411264" y="22834"/>
                  </a:lnTo>
                  <a:close/>
                </a:path>
                <a:path w="411480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1480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1480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1480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1480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1480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1480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1480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1480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1480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1480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1480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1480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1480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3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98677" y="896658"/>
              <a:ext cx="401320" cy="396240"/>
            </a:xfrm>
            <a:custGeom>
              <a:avLst/>
              <a:gdLst/>
              <a:ahLst/>
              <a:cxnLst/>
              <a:rect l="l" t="t" r="r" b="b"/>
              <a:pathLst>
                <a:path w="401319" h="396240">
                  <a:moveTo>
                    <a:pt x="401285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64144" y="395808"/>
                  </a:lnTo>
                  <a:lnTo>
                    <a:pt x="90330" y="391236"/>
                  </a:lnTo>
                  <a:lnTo>
                    <a:pt x="134101" y="378329"/>
                  </a:lnTo>
                  <a:lnTo>
                    <a:pt x="175559" y="360811"/>
                  </a:lnTo>
                  <a:lnTo>
                    <a:pt x="214509" y="338967"/>
                  </a:lnTo>
                  <a:lnTo>
                    <a:pt x="250647" y="313100"/>
                  </a:lnTo>
                  <a:lnTo>
                    <a:pt x="283670" y="283513"/>
                  </a:lnTo>
                  <a:lnTo>
                    <a:pt x="313275" y="250509"/>
                  </a:lnTo>
                  <a:lnTo>
                    <a:pt x="339157" y="214391"/>
                  </a:lnTo>
                  <a:lnTo>
                    <a:pt x="361014" y="175464"/>
                  </a:lnTo>
                  <a:lnTo>
                    <a:pt x="378543" y="134029"/>
                  </a:lnTo>
                  <a:lnTo>
                    <a:pt x="391439" y="90390"/>
                  </a:lnTo>
                  <a:lnTo>
                    <a:pt x="399399" y="44850"/>
                  </a:lnTo>
                  <a:lnTo>
                    <a:pt x="401285" y="12179"/>
                  </a:lnTo>
                  <a:close/>
                </a:path>
                <a:path w="401319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01319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01319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01319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01319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01319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01319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01319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6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98677" y="896658"/>
              <a:ext cx="389890" cy="388620"/>
            </a:xfrm>
            <a:custGeom>
              <a:avLst/>
              <a:gdLst/>
              <a:ahLst/>
              <a:cxnLst/>
              <a:rect l="l" t="t" r="r" b="b"/>
              <a:pathLst>
                <a:path w="389890" h="388619">
                  <a:moveTo>
                    <a:pt x="389596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8530"/>
                  </a:lnTo>
                  <a:lnTo>
                    <a:pt x="46812" y="386664"/>
                  </a:lnTo>
                  <a:lnTo>
                    <a:pt x="94286" y="377740"/>
                  </a:lnTo>
                  <a:lnTo>
                    <a:pt x="139469" y="363326"/>
                  </a:lnTo>
                  <a:lnTo>
                    <a:pt x="182094" y="343783"/>
                  </a:lnTo>
                  <a:lnTo>
                    <a:pt x="221793" y="319479"/>
                  </a:lnTo>
                  <a:lnTo>
                    <a:pt x="258197" y="290781"/>
                  </a:lnTo>
                  <a:lnTo>
                    <a:pt x="290941" y="258056"/>
                  </a:lnTo>
                  <a:lnTo>
                    <a:pt x="319655" y="221671"/>
                  </a:lnTo>
                  <a:lnTo>
                    <a:pt x="343973" y="181995"/>
                  </a:lnTo>
                  <a:lnTo>
                    <a:pt x="363527" y="139393"/>
                  </a:lnTo>
                  <a:lnTo>
                    <a:pt x="377949" y="94234"/>
                  </a:lnTo>
                  <a:lnTo>
                    <a:pt x="386872" y="46885"/>
                  </a:lnTo>
                  <a:lnTo>
                    <a:pt x="389596" y="3048"/>
                  </a:lnTo>
                  <a:close/>
                </a:path>
                <a:path w="389890" h="388619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389890" h="388619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7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98677" y="896658"/>
              <a:ext cx="377825" cy="377190"/>
            </a:xfrm>
            <a:custGeom>
              <a:avLst/>
              <a:gdLst/>
              <a:ahLst/>
              <a:cxnLst/>
              <a:rect l="l" t="t" r="r" b="b"/>
              <a:pathLst>
                <a:path w="377825" h="377190">
                  <a:moveTo>
                    <a:pt x="37760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107"/>
                  </a:lnTo>
                  <a:lnTo>
                    <a:pt x="45385" y="374573"/>
                  </a:lnTo>
                  <a:lnTo>
                    <a:pt x="91290" y="365932"/>
                  </a:lnTo>
                  <a:lnTo>
                    <a:pt x="135071" y="351966"/>
                  </a:lnTo>
                  <a:lnTo>
                    <a:pt x="176372" y="333030"/>
                  </a:lnTo>
                  <a:lnTo>
                    <a:pt x="214838" y="309481"/>
                  </a:lnTo>
                  <a:lnTo>
                    <a:pt x="250112" y="281674"/>
                  </a:lnTo>
                  <a:lnTo>
                    <a:pt x="281838" y="249965"/>
                  </a:lnTo>
                  <a:lnTo>
                    <a:pt x="309660" y="214711"/>
                  </a:lnTo>
                  <a:lnTo>
                    <a:pt x="333222" y="176267"/>
                  </a:lnTo>
                  <a:lnTo>
                    <a:pt x="352168" y="134990"/>
                  </a:lnTo>
                  <a:lnTo>
                    <a:pt x="366142" y="91234"/>
                  </a:lnTo>
                  <a:lnTo>
                    <a:pt x="374787" y="45357"/>
                  </a:lnTo>
                  <a:lnTo>
                    <a:pt x="377606" y="0"/>
                  </a:lnTo>
                  <a:close/>
                </a:path>
              </a:pathLst>
            </a:custGeom>
            <a:solidFill>
              <a:srgbClr val="338A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898677" y="896658"/>
              <a:ext cx="367030" cy="367030"/>
            </a:xfrm>
            <a:custGeom>
              <a:avLst/>
              <a:gdLst/>
              <a:ahLst/>
              <a:cxnLst/>
              <a:rect l="l" t="t" r="r" b="b"/>
              <a:pathLst>
                <a:path w="367030" h="367030">
                  <a:moveTo>
                    <a:pt x="366938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6641"/>
                  </a:lnTo>
                  <a:lnTo>
                    <a:pt x="44047" y="364001"/>
                  </a:lnTo>
                  <a:lnTo>
                    <a:pt x="88663" y="355603"/>
                  </a:lnTo>
                  <a:lnTo>
                    <a:pt x="131215" y="342028"/>
                  </a:lnTo>
                  <a:lnTo>
                    <a:pt x="171357" y="323624"/>
                  </a:lnTo>
                  <a:lnTo>
                    <a:pt x="208743" y="300736"/>
                  </a:lnTo>
                  <a:lnTo>
                    <a:pt x="243026" y="273709"/>
                  </a:lnTo>
                  <a:lnTo>
                    <a:pt x="273862" y="242891"/>
                  </a:lnTo>
                  <a:lnTo>
                    <a:pt x="300903" y="208626"/>
                  </a:lnTo>
                  <a:lnTo>
                    <a:pt x="323804" y="171260"/>
                  </a:lnTo>
                  <a:lnTo>
                    <a:pt x="342218" y="131140"/>
                  </a:lnTo>
                  <a:lnTo>
                    <a:pt x="355800" y="88612"/>
                  </a:lnTo>
                  <a:lnTo>
                    <a:pt x="364202" y="44021"/>
                  </a:lnTo>
                  <a:lnTo>
                    <a:pt x="366938" y="0"/>
                  </a:lnTo>
                  <a:close/>
                </a:path>
              </a:pathLst>
            </a:custGeom>
            <a:solidFill>
              <a:srgbClr val="338B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898677" y="896658"/>
              <a:ext cx="354965" cy="354965"/>
            </a:xfrm>
            <a:custGeom>
              <a:avLst/>
              <a:gdLst/>
              <a:ahLst/>
              <a:cxnLst/>
              <a:rect l="l" t="t" r="r" b="b"/>
              <a:pathLst>
                <a:path w="354965" h="354965">
                  <a:moveTo>
                    <a:pt x="354747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54544"/>
                  </a:lnTo>
                  <a:lnTo>
                    <a:pt x="46182" y="351439"/>
                  </a:lnTo>
                  <a:lnTo>
                    <a:pt x="92668" y="341946"/>
                  </a:lnTo>
                  <a:lnTo>
                    <a:pt x="136747" y="326644"/>
                  </a:lnTo>
                  <a:lnTo>
                    <a:pt x="177993" y="305958"/>
                  </a:lnTo>
                  <a:lnTo>
                    <a:pt x="215980" y="280315"/>
                  </a:lnTo>
                  <a:lnTo>
                    <a:pt x="250283" y="250139"/>
                  </a:lnTo>
                  <a:lnTo>
                    <a:pt x="280476" y="215855"/>
                  </a:lnTo>
                  <a:lnTo>
                    <a:pt x="306134" y="177889"/>
                  </a:lnTo>
                  <a:lnTo>
                    <a:pt x="326831" y="136667"/>
                  </a:lnTo>
                  <a:lnTo>
                    <a:pt x="342142" y="92613"/>
                  </a:lnTo>
                  <a:lnTo>
                    <a:pt x="351640" y="46154"/>
                  </a:lnTo>
                  <a:lnTo>
                    <a:pt x="354747" y="0"/>
                  </a:lnTo>
                  <a:close/>
                </a:path>
              </a:pathLst>
            </a:custGeom>
            <a:solidFill>
              <a:srgbClr val="338E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898677" y="896658"/>
              <a:ext cx="344170" cy="344170"/>
            </a:xfrm>
            <a:custGeom>
              <a:avLst/>
              <a:gdLst/>
              <a:ahLst/>
              <a:cxnLst/>
              <a:rect l="l" t="t" r="r" b="b"/>
              <a:pathLst>
                <a:path w="344169" h="344169">
                  <a:moveTo>
                    <a:pt x="344079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43889"/>
                  </a:lnTo>
                  <a:lnTo>
                    <a:pt x="44734" y="340881"/>
                  </a:lnTo>
                  <a:lnTo>
                    <a:pt x="89832" y="331671"/>
                  </a:lnTo>
                  <a:lnTo>
                    <a:pt x="132594" y="316827"/>
                  </a:lnTo>
                  <a:lnTo>
                    <a:pt x="172608" y="296759"/>
                  </a:lnTo>
                  <a:lnTo>
                    <a:pt x="209461" y="271881"/>
                  </a:lnTo>
                  <a:lnTo>
                    <a:pt x="242739" y="242606"/>
                  </a:lnTo>
                  <a:lnTo>
                    <a:pt x="272031" y="209346"/>
                  </a:lnTo>
                  <a:lnTo>
                    <a:pt x="296923" y="172513"/>
                  </a:lnTo>
                  <a:lnTo>
                    <a:pt x="317002" y="132521"/>
                  </a:lnTo>
                  <a:lnTo>
                    <a:pt x="331855" y="89782"/>
                  </a:lnTo>
                  <a:lnTo>
                    <a:pt x="341070" y="44709"/>
                  </a:lnTo>
                  <a:lnTo>
                    <a:pt x="344079" y="0"/>
                  </a:lnTo>
                  <a:close/>
                </a:path>
              </a:pathLst>
            </a:custGeom>
            <a:solidFill>
              <a:srgbClr val="338F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98677" y="896658"/>
              <a:ext cx="332105" cy="332105"/>
            </a:xfrm>
            <a:custGeom>
              <a:avLst/>
              <a:gdLst/>
              <a:ahLst/>
              <a:cxnLst/>
              <a:rect l="l" t="t" r="r" b="b"/>
              <a:pathLst>
                <a:path w="332105" h="332105">
                  <a:moveTo>
                    <a:pt x="33188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31696"/>
                  </a:lnTo>
                  <a:lnTo>
                    <a:pt x="47119" y="328240"/>
                  </a:lnTo>
                  <a:lnTo>
                    <a:pt x="94273" y="317715"/>
                  </a:lnTo>
                  <a:lnTo>
                    <a:pt x="138660" y="300806"/>
                  </a:lnTo>
                  <a:lnTo>
                    <a:pt x="179763" y="278029"/>
                  </a:lnTo>
                  <a:lnTo>
                    <a:pt x="217063" y="249901"/>
                  </a:lnTo>
                  <a:lnTo>
                    <a:pt x="250044" y="216939"/>
                  </a:lnTo>
                  <a:lnTo>
                    <a:pt x="278188" y="179661"/>
                  </a:lnTo>
                  <a:lnTo>
                    <a:pt x="300978" y="138582"/>
                  </a:lnTo>
                  <a:lnTo>
                    <a:pt x="317898" y="94220"/>
                  </a:lnTo>
                  <a:lnTo>
                    <a:pt x="328428" y="47091"/>
                  </a:lnTo>
                  <a:lnTo>
                    <a:pt x="331886" y="0"/>
                  </a:lnTo>
                  <a:close/>
                </a:path>
              </a:pathLst>
            </a:custGeom>
            <a:solidFill>
              <a:srgbClr val="3391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98677" y="896658"/>
              <a:ext cx="321310" cy="321310"/>
            </a:xfrm>
            <a:custGeom>
              <a:avLst/>
              <a:gdLst/>
              <a:ahLst/>
              <a:cxnLst/>
              <a:rect l="l" t="t" r="r" b="b"/>
              <a:pathLst>
                <a:path w="321309" h="321309">
                  <a:moveTo>
                    <a:pt x="321218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21040"/>
                  </a:lnTo>
                  <a:lnTo>
                    <a:pt x="45545" y="317700"/>
                  </a:lnTo>
                  <a:lnTo>
                    <a:pt x="91196" y="307512"/>
                  </a:lnTo>
                  <a:lnTo>
                    <a:pt x="134168" y="291142"/>
                  </a:lnTo>
                  <a:lnTo>
                    <a:pt x="173959" y="269092"/>
                  </a:lnTo>
                  <a:lnTo>
                    <a:pt x="210069" y="241861"/>
                  </a:lnTo>
                  <a:lnTo>
                    <a:pt x="241996" y="209951"/>
                  </a:lnTo>
                  <a:lnTo>
                    <a:pt x="269242" y="173861"/>
                  </a:lnTo>
                  <a:lnTo>
                    <a:pt x="291304" y="134092"/>
                  </a:lnTo>
                  <a:lnTo>
                    <a:pt x="307682" y="91144"/>
                  </a:lnTo>
                  <a:lnTo>
                    <a:pt x="317876" y="45518"/>
                  </a:lnTo>
                  <a:lnTo>
                    <a:pt x="321218" y="0"/>
                  </a:lnTo>
                  <a:close/>
                </a:path>
              </a:pathLst>
            </a:custGeom>
            <a:solidFill>
              <a:srgbClr val="3394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98677" y="896658"/>
              <a:ext cx="309245" cy="309245"/>
            </a:xfrm>
            <a:custGeom>
              <a:avLst/>
              <a:gdLst/>
              <a:ahLst/>
              <a:cxnLst/>
              <a:rect l="l" t="t" r="r" b="b"/>
              <a:pathLst>
                <a:path w="309244" h="309244">
                  <a:moveTo>
                    <a:pt x="309039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08861"/>
                  </a:lnTo>
                  <a:lnTo>
                    <a:pt x="43744" y="305653"/>
                  </a:lnTo>
                  <a:lnTo>
                    <a:pt x="87677" y="295848"/>
                  </a:lnTo>
                  <a:lnTo>
                    <a:pt x="129032" y="280094"/>
                  </a:lnTo>
                  <a:lnTo>
                    <a:pt x="167325" y="258873"/>
                  </a:lnTo>
                  <a:lnTo>
                    <a:pt x="202076" y="232668"/>
                  </a:lnTo>
                  <a:lnTo>
                    <a:pt x="232803" y="201958"/>
                  </a:lnTo>
                  <a:lnTo>
                    <a:pt x="259023" y="167227"/>
                  </a:lnTo>
                  <a:lnTo>
                    <a:pt x="280256" y="128955"/>
                  </a:lnTo>
                  <a:lnTo>
                    <a:pt x="296018" y="87625"/>
                  </a:lnTo>
                  <a:lnTo>
                    <a:pt x="305829" y="43717"/>
                  </a:lnTo>
                  <a:lnTo>
                    <a:pt x="309039" y="0"/>
                  </a:lnTo>
                  <a:close/>
                </a:path>
              </a:pathLst>
            </a:custGeom>
            <a:solidFill>
              <a:srgbClr val="339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98677" y="896658"/>
              <a:ext cx="298450" cy="298450"/>
            </a:xfrm>
            <a:custGeom>
              <a:avLst/>
              <a:gdLst/>
              <a:ahLst/>
              <a:cxnLst/>
              <a:rect l="l" t="t" r="r" b="b"/>
              <a:pathLst>
                <a:path w="298450" h="298450">
                  <a:moveTo>
                    <a:pt x="298354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98189"/>
                  </a:lnTo>
                  <a:lnTo>
                    <a:pt x="46509" y="294438"/>
                  </a:lnTo>
                  <a:lnTo>
                    <a:pt x="92798" y="283046"/>
                  </a:lnTo>
                  <a:lnTo>
                    <a:pt x="135960" y="264815"/>
                  </a:lnTo>
                  <a:lnTo>
                    <a:pt x="175377" y="240364"/>
                  </a:lnTo>
                  <a:lnTo>
                    <a:pt x="210429" y="210313"/>
                  </a:lnTo>
                  <a:lnTo>
                    <a:pt x="240497" y="175280"/>
                  </a:lnTo>
                  <a:lnTo>
                    <a:pt x="264961" y="135885"/>
                  </a:lnTo>
                  <a:lnTo>
                    <a:pt x="283202" y="92746"/>
                  </a:lnTo>
                  <a:lnTo>
                    <a:pt x="294601" y="46483"/>
                  </a:lnTo>
                  <a:lnTo>
                    <a:pt x="298354" y="0"/>
                  </a:lnTo>
                  <a:close/>
                </a:path>
              </a:pathLst>
            </a:custGeom>
            <a:solidFill>
              <a:srgbClr val="3398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98677" y="896658"/>
              <a:ext cx="286385" cy="286385"/>
            </a:xfrm>
            <a:custGeom>
              <a:avLst/>
              <a:gdLst/>
              <a:ahLst/>
              <a:cxnLst/>
              <a:rect l="l" t="t" r="r" b="b"/>
              <a:pathLst>
                <a:path w="286384" h="286384">
                  <a:moveTo>
                    <a:pt x="286175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86010"/>
                  </a:lnTo>
                  <a:lnTo>
                    <a:pt x="44532" y="282418"/>
                  </a:lnTo>
                  <a:lnTo>
                    <a:pt x="88946" y="271487"/>
                  </a:lnTo>
                  <a:lnTo>
                    <a:pt x="130361" y="253994"/>
                  </a:lnTo>
                  <a:lnTo>
                    <a:pt x="168182" y="230533"/>
                  </a:lnTo>
                  <a:lnTo>
                    <a:pt x="201815" y="201699"/>
                  </a:lnTo>
                  <a:lnTo>
                    <a:pt x="230666" y="168086"/>
                  </a:lnTo>
                  <a:lnTo>
                    <a:pt x="254140" y="130286"/>
                  </a:lnTo>
                  <a:lnTo>
                    <a:pt x="271643" y="88895"/>
                  </a:lnTo>
                  <a:lnTo>
                    <a:pt x="282581" y="44506"/>
                  </a:lnTo>
                  <a:lnTo>
                    <a:pt x="286175" y="0"/>
                  </a:lnTo>
                  <a:close/>
                </a:path>
              </a:pathLst>
            </a:custGeom>
            <a:solidFill>
              <a:srgbClr val="339A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98677" y="896658"/>
              <a:ext cx="274320" cy="274320"/>
            </a:xfrm>
            <a:custGeom>
              <a:avLst/>
              <a:gdLst/>
              <a:ahLst/>
              <a:cxnLst/>
              <a:rect l="l" t="t" r="r" b="b"/>
              <a:pathLst>
                <a:path w="274319" h="274319">
                  <a:moveTo>
                    <a:pt x="273962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73810"/>
                  </a:lnTo>
                  <a:lnTo>
                    <a:pt x="47406" y="269563"/>
                  </a:lnTo>
                  <a:lnTo>
                    <a:pt x="94176" y="256729"/>
                  </a:lnTo>
                  <a:lnTo>
                    <a:pt x="137244" y="236293"/>
                  </a:lnTo>
                  <a:lnTo>
                    <a:pt x="175828" y="209034"/>
                  </a:lnTo>
                  <a:lnTo>
                    <a:pt x="209148" y="175733"/>
                  </a:lnTo>
                  <a:lnTo>
                    <a:pt x="236423" y="137171"/>
                  </a:lnTo>
                  <a:lnTo>
                    <a:pt x="256871" y="94126"/>
                  </a:lnTo>
                  <a:lnTo>
                    <a:pt x="269713" y="47381"/>
                  </a:lnTo>
                  <a:lnTo>
                    <a:pt x="273962" y="0"/>
                  </a:lnTo>
                  <a:close/>
                </a:path>
              </a:pathLst>
            </a:custGeom>
            <a:solidFill>
              <a:srgbClr val="339D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98677" y="896658"/>
              <a:ext cx="263525" cy="263525"/>
            </a:xfrm>
            <a:custGeom>
              <a:avLst/>
              <a:gdLst/>
              <a:ahLst/>
              <a:cxnLst/>
              <a:rect l="l" t="t" r="r" b="b"/>
              <a:pathLst>
                <a:path w="263525" h="263525">
                  <a:moveTo>
                    <a:pt x="263307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63155"/>
                  </a:lnTo>
                  <a:lnTo>
                    <a:pt x="45492" y="259079"/>
                  </a:lnTo>
                  <a:lnTo>
                    <a:pt x="90460" y="246740"/>
                  </a:lnTo>
                  <a:lnTo>
                    <a:pt x="131868" y="227091"/>
                  </a:lnTo>
                  <a:lnTo>
                    <a:pt x="168965" y="200882"/>
                  </a:lnTo>
                  <a:lnTo>
                    <a:pt x="201000" y="168865"/>
                  </a:lnTo>
                  <a:lnTo>
                    <a:pt x="227223" y="131789"/>
                  </a:lnTo>
                  <a:lnTo>
                    <a:pt x="246883" y="90405"/>
                  </a:lnTo>
                  <a:lnTo>
                    <a:pt x="259230" y="45463"/>
                  </a:lnTo>
                  <a:lnTo>
                    <a:pt x="263307" y="0"/>
                  </a:lnTo>
                  <a:close/>
                </a:path>
              </a:pathLst>
            </a:custGeom>
            <a:solidFill>
              <a:srgbClr val="339E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98677" y="896658"/>
              <a:ext cx="251115" cy="250975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900201" y="898182"/>
              <a:ext cx="411480" cy="393065"/>
            </a:xfrm>
            <a:custGeom>
              <a:avLst/>
              <a:gdLst/>
              <a:ahLst/>
              <a:cxnLst/>
              <a:rect l="l" t="t" r="r" b="b"/>
              <a:pathLst>
                <a:path w="411480" h="393065">
                  <a:moveTo>
                    <a:pt x="39598" y="392760"/>
                  </a:moveTo>
                  <a:lnTo>
                    <a:pt x="38074" y="392760"/>
                  </a:lnTo>
                  <a:lnTo>
                    <a:pt x="35026" y="392760"/>
                  </a:lnTo>
                  <a:lnTo>
                    <a:pt x="33502" y="392760"/>
                  </a:lnTo>
                  <a:lnTo>
                    <a:pt x="31991" y="391236"/>
                  </a:lnTo>
                  <a:lnTo>
                    <a:pt x="28943" y="391236"/>
                  </a:lnTo>
                  <a:lnTo>
                    <a:pt x="27419" y="391236"/>
                  </a:lnTo>
                  <a:lnTo>
                    <a:pt x="25895" y="389712"/>
                  </a:lnTo>
                  <a:lnTo>
                    <a:pt x="22847" y="389712"/>
                  </a:lnTo>
                  <a:lnTo>
                    <a:pt x="21323" y="388188"/>
                  </a:lnTo>
                  <a:lnTo>
                    <a:pt x="19799" y="388188"/>
                  </a:lnTo>
                  <a:lnTo>
                    <a:pt x="18275" y="386664"/>
                  </a:lnTo>
                  <a:lnTo>
                    <a:pt x="16751" y="385140"/>
                  </a:lnTo>
                  <a:lnTo>
                    <a:pt x="15227" y="383628"/>
                  </a:lnTo>
                  <a:lnTo>
                    <a:pt x="13703" y="382104"/>
                  </a:lnTo>
                  <a:lnTo>
                    <a:pt x="12179" y="380580"/>
                  </a:lnTo>
                  <a:lnTo>
                    <a:pt x="10655" y="379056"/>
                  </a:lnTo>
                  <a:lnTo>
                    <a:pt x="9131" y="377532"/>
                  </a:lnTo>
                  <a:lnTo>
                    <a:pt x="7619" y="376008"/>
                  </a:lnTo>
                  <a:lnTo>
                    <a:pt x="6095" y="374484"/>
                  </a:lnTo>
                  <a:lnTo>
                    <a:pt x="4571" y="372973"/>
                  </a:lnTo>
                  <a:lnTo>
                    <a:pt x="4571" y="371449"/>
                  </a:lnTo>
                  <a:lnTo>
                    <a:pt x="3047" y="369925"/>
                  </a:lnTo>
                  <a:lnTo>
                    <a:pt x="3047" y="366877"/>
                  </a:lnTo>
                  <a:lnTo>
                    <a:pt x="1523" y="365353"/>
                  </a:lnTo>
                  <a:lnTo>
                    <a:pt x="1523" y="363829"/>
                  </a:lnTo>
                  <a:lnTo>
                    <a:pt x="1523" y="360794"/>
                  </a:lnTo>
                  <a:lnTo>
                    <a:pt x="0" y="359270"/>
                  </a:lnTo>
                  <a:lnTo>
                    <a:pt x="0" y="357746"/>
                  </a:lnTo>
                  <a:lnTo>
                    <a:pt x="0" y="33489"/>
                  </a:lnTo>
                  <a:lnTo>
                    <a:pt x="1523" y="31965"/>
                  </a:lnTo>
                  <a:lnTo>
                    <a:pt x="1523" y="28917"/>
                  </a:lnTo>
                  <a:lnTo>
                    <a:pt x="1523" y="27393"/>
                  </a:lnTo>
                  <a:lnTo>
                    <a:pt x="3047" y="25869"/>
                  </a:lnTo>
                  <a:lnTo>
                    <a:pt x="3047" y="22834"/>
                  </a:lnTo>
                  <a:lnTo>
                    <a:pt x="4571" y="21310"/>
                  </a:lnTo>
                  <a:lnTo>
                    <a:pt x="4571" y="19786"/>
                  </a:lnTo>
                  <a:lnTo>
                    <a:pt x="6095" y="18262"/>
                  </a:lnTo>
                  <a:lnTo>
                    <a:pt x="7619" y="16738"/>
                  </a:lnTo>
                  <a:lnTo>
                    <a:pt x="9131" y="15214"/>
                  </a:lnTo>
                  <a:lnTo>
                    <a:pt x="10655" y="13690"/>
                  </a:lnTo>
                  <a:lnTo>
                    <a:pt x="12179" y="12179"/>
                  </a:lnTo>
                  <a:lnTo>
                    <a:pt x="13703" y="10655"/>
                  </a:lnTo>
                  <a:lnTo>
                    <a:pt x="15227" y="9131"/>
                  </a:lnTo>
                  <a:lnTo>
                    <a:pt x="16751" y="7607"/>
                  </a:lnTo>
                  <a:lnTo>
                    <a:pt x="18275" y="6083"/>
                  </a:lnTo>
                  <a:lnTo>
                    <a:pt x="19799" y="4559"/>
                  </a:lnTo>
                  <a:lnTo>
                    <a:pt x="21323" y="4559"/>
                  </a:lnTo>
                  <a:lnTo>
                    <a:pt x="22847" y="3035"/>
                  </a:lnTo>
                  <a:lnTo>
                    <a:pt x="25895" y="3035"/>
                  </a:lnTo>
                  <a:lnTo>
                    <a:pt x="27419" y="1524"/>
                  </a:lnTo>
                  <a:lnTo>
                    <a:pt x="28943" y="1524"/>
                  </a:lnTo>
                  <a:lnTo>
                    <a:pt x="31991" y="1524"/>
                  </a:lnTo>
                  <a:lnTo>
                    <a:pt x="33502" y="0"/>
                  </a:lnTo>
                  <a:lnTo>
                    <a:pt x="35026" y="0"/>
                  </a:lnTo>
                  <a:lnTo>
                    <a:pt x="377748" y="0"/>
                  </a:lnTo>
                  <a:lnTo>
                    <a:pt x="379272" y="1524"/>
                  </a:lnTo>
                  <a:lnTo>
                    <a:pt x="382320" y="1524"/>
                  </a:lnTo>
                  <a:lnTo>
                    <a:pt x="383844" y="1524"/>
                  </a:lnTo>
                  <a:lnTo>
                    <a:pt x="385368" y="3035"/>
                  </a:lnTo>
                  <a:lnTo>
                    <a:pt x="388404" y="3035"/>
                  </a:lnTo>
                  <a:lnTo>
                    <a:pt x="389928" y="4559"/>
                  </a:lnTo>
                  <a:lnTo>
                    <a:pt x="391452" y="4559"/>
                  </a:lnTo>
                  <a:lnTo>
                    <a:pt x="392976" y="6083"/>
                  </a:lnTo>
                  <a:lnTo>
                    <a:pt x="394500" y="7607"/>
                  </a:lnTo>
                  <a:lnTo>
                    <a:pt x="396024" y="9131"/>
                  </a:lnTo>
                  <a:lnTo>
                    <a:pt x="397548" y="10655"/>
                  </a:lnTo>
                  <a:lnTo>
                    <a:pt x="399072" y="12179"/>
                  </a:lnTo>
                  <a:lnTo>
                    <a:pt x="400596" y="13690"/>
                  </a:lnTo>
                  <a:lnTo>
                    <a:pt x="402120" y="15214"/>
                  </a:lnTo>
                  <a:lnTo>
                    <a:pt x="403644" y="16738"/>
                  </a:lnTo>
                  <a:lnTo>
                    <a:pt x="405168" y="18262"/>
                  </a:lnTo>
                  <a:lnTo>
                    <a:pt x="406692" y="19786"/>
                  </a:lnTo>
                  <a:lnTo>
                    <a:pt x="406692" y="21310"/>
                  </a:lnTo>
                  <a:lnTo>
                    <a:pt x="408216" y="22834"/>
                  </a:lnTo>
                  <a:lnTo>
                    <a:pt x="408216" y="25869"/>
                  </a:lnTo>
                  <a:lnTo>
                    <a:pt x="409740" y="27393"/>
                  </a:lnTo>
                  <a:lnTo>
                    <a:pt x="409740" y="28917"/>
                  </a:lnTo>
                  <a:lnTo>
                    <a:pt x="409740" y="31965"/>
                  </a:lnTo>
                  <a:lnTo>
                    <a:pt x="411251" y="33489"/>
                  </a:lnTo>
                  <a:lnTo>
                    <a:pt x="411251" y="35013"/>
                  </a:lnTo>
                  <a:lnTo>
                    <a:pt x="411251" y="359270"/>
                  </a:lnTo>
                  <a:lnTo>
                    <a:pt x="409740" y="360794"/>
                  </a:lnTo>
                  <a:lnTo>
                    <a:pt x="409740" y="363829"/>
                  </a:lnTo>
                  <a:lnTo>
                    <a:pt x="409740" y="365353"/>
                  </a:lnTo>
                  <a:lnTo>
                    <a:pt x="408216" y="366877"/>
                  </a:lnTo>
                  <a:lnTo>
                    <a:pt x="408216" y="369925"/>
                  </a:lnTo>
                  <a:lnTo>
                    <a:pt x="406692" y="371449"/>
                  </a:lnTo>
                  <a:lnTo>
                    <a:pt x="406692" y="372973"/>
                  </a:lnTo>
                  <a:lnTo>
                    <a:pt x="405168" y="374484"/>
                  </a:lnTo>
                  <a:lnTo>
                    <a:pt x="403644" y="376008"/>
                  </a:lnTo>
                  <a:lnTo>
                    <a:pt x="402120" y="377532"/>
                  </a:lnTo>
                  <a:lnTo>
                    <a:pt x="400596" y="379056"/>
                  </a:lnTo>
                  <a:lnTo>
                    <a:pt x="399072" y="380580"/>
                  </a:lnTo>
                  <a:lnTo>
                    <a:pt x="397548" y="382104"/>
                  </a:lnTo>
                  <a:lnTo>
                    <a:pt x="396024" y="383628"/>
                  </a:lnTo>
                  <a:lnTo>
                    <a:pt x="394500" y="385140"/>
                  </a:lnTo>
                  <a:lnTo>
                    <a:pt x="392976" y="386664"/>
                  </a:lnTo>
                  <a:lnTo>
                    <a:pt x="391452" y="388188"/>
                  </a:lnTo>
                  <a:lnTo>
                    <a:pt x="389928" y="388188"/>
                  </a:lnTo>
                  <a:lnTo>
                    <a:pt x="388404" y="389712"/>
                  </a:lnTo>
                  <a:lnTo>
                    <a:pt x="385368" y="389712"/>
                  </a:lnTo>
                  <a:lnTo>
                    <a:pt x="383844" y="391236"/>
                  </a:lnTo>
                  <a:lnTo>
                    <a:pt x="382320" y="391236"/>
                  </a:lnTo>
                  <a:lnTo>
                    <a:pt x="379272" y="391236"/>
                  </a:lnTo>
                  <a:lnTo>
                    <a:pt x="377748" y="392760"/>
                  </a:lnTo>
                  <a:lnTo>
                    <a:pt x="376224" y="392760"/>
                  </a:lnTo>
                  <a:lnTo>
                    <a:pt x="373176" y="392760"/>
                  </a:lnTo>
                  <a:lnTo>
                    <a:pt x="371652" y="392760"/>
                  </a:lnTo>
                  <a:lnTo>
                    <a:pt x="39598" y="392760"/>
                  </a:lnTo>
                  <a:close/>
                </a:path>
              </a:pathLst>
            </a:custGeom>
            <a:ln w="4572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898677" y="896658"/>
            <a:ext cx="414655" cy="396240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73025">
              <a:lnSpc>
                <a:spcPct val="100000"/>
              </a:lnSpc>
              <a:spcBef>
                <a:spcPts val="70"/>
              </a:spcBef>
            </a:pPr>
            <a:r>
              <a:rPr sz="2100" b="1" spc="35" dirty="0">
                <a:solidFill>
                  <a:srgbClr val="FFFFFF"/>
                </a:solidFill>
                <a:latin typeface="휴먼엑스포"/>
                <a:cs typeface="휴먼엑스포"/>
              </a:rPr>
              <a:t>Ⅱ</a:t>
            </a:r>
            <a:endParaRPr sz="2100">
              <a:latin typeface="휴먼엑스포"/>
              <a:cs typeface="휴먼엑스포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357909" y="895896"/>
            <a:ext cx="5294630" cy="397510"/>
            <a:chOff x="1357909" y="895896"/>
            <a:chExt cx="5294630" cy="397510"/>
          </a:xfrm>
        </p:grpSpPr>
        <p:sp>
          <p:nvSpPr>
            <p:cNvPr id="34" name="object 34"/>
            <p:cNvSpPr/>
            <p:nvPr/>
          </p:nvSpPr>
          <p:spPr>
            <a:xfrm>
              <a:off x="1358671" y="896658"/>
              <a:ext cx="5293360" cy="396240"/>
            </a:xfrm>
            <a:custGeom>
              <a:avLst/>
              <a:gdLst/>
              <a:ahLst/>
              <a:cxnLst/>
              <a:rect l="l" t="t" r="r" b="b"/>
              <a:pathLst>
                <a:path w="5293359" h="396240">
                  <a:moveTo>
                    <a:pt x="5261076" y="394284"/>
                  </a:moveTo>
                  <a:lnTo>
                    <a:pt x="31991" y="394284"/>
                  </a:lnTo>
                  <a:lnTo>
                    <a:pt x="33515" y="395808"/>
                  </a:lnTo>
                  <a:lnTo>
                    <a:pt x="5259552" y="395808"/>
                  </a:lnTo>
                  <a:lnTo>
                    <a:pt x="5261076" y="394284"/>
                  </a:lnTo>
                  <a:close/>
                </a:path>
                <a:path w="5293359" h="396240">
                  <a:moveTo>
                    <a:pt x="5267159" y="392760"/>
                  </a:moveTo>
                  <a:lnTo>
                    <a:pt x="25895" y="392760"/>
                  </a:lnTo>
                  <a:lnTo>
                    <a:pt x="27419" y="394284"/>
                  </a:lnTo>
                  <a:lnTo>
                    <a:pt x="5265635" y="394284"/>
                  </a:lnTo>
                  <a:lnTo>
                    <a:pt x="5267159" y="392760"/>
                  </a:lnTo>
                  <a:close/>
                </a:path>
                <a:path w="5293359" h="396240">
                  <a:moveTo>
                    <a:pt x="5271731" y="391236"/>
                  </a:moveTo>
                  <a:lnTo>
                    <a:pt x="21336" y="391236"/>
                  </a:lnTo>
                  <a:lnTo>
                    <a:pt x="22847" y="392760"/>
                  </a:lnTo>
                  <a:lnTo>
                    <a:pt x="5270207" y="392760"/>
                  </a:lnTo>
                  <a:lnTo>
                    <a:pt x="5271731" y="391236"/>
                  </a:lnTo>
                  <a:close/>
                </a:path>
                <a:path w="5293359" h="396240">
                  <a:moveTo>
                    <a:pt x="5293055" y="33489"/>
                  </a:moveTo>
                  <a:lnTo>
                    <a:pt x="0" y="33489"/>
                  </a:lnTo>
                  <a:lnTo>
                    <a:pt x="0" y="362318"/>
                  </a:lnTo>
                  <a:lnTo>
                    <a:pt x="1524" y="363829"/>
                  </a:lnTo>
                  <a:lnTo>
                    <a:pt x="1524" y="368401"/>
                  </a:lnTo>
                  <a:lnTo>
                    <a:pt x="3047" y="369925"/>
                  </a:lnTo>
                  <a:lnTo>
                    <a:pt x="3047" y="372973"/>
                  </a:lnTo>
                  <a:lnTo>
                    <a:pt x="4571" y="374497"/>
                  </a:lnTo>
                  <a:lnTo>
                    <a:pt x="4571" y="376008"/>
                  </a:lnTo>
                  <a:lnTo>
                    <a:pt x="19812" y="391236"/>
                  </a:lnTo>
                  <a:lnTo>
                    <a:pt x="5273255" y="391236"/>
                  </a:lnTo>
                  <a:lnTo>
                    <a:pt x="5288483" y="376008"/>
                  </a:lnTo>
                  <a:lnTo>
                    <a:pt x="5288483" y="374497"/>
                  </a:lnTo>
                  <a:lnTo>
                    <a:pt x="5290007" y="372973"/>
                  </a:lnTo>
                  <a:lnTo>
                    <a:pt x="5290007" y="369925"/>
                  </a:lnTo>
                  <a:lnTo>
                    <a:pt x="5291531" y="368401"/>
                  </a:lnTo>
                  <a:lnTo>
                    <a:pt x="5291531" y="363829"/>
                  </a:lnTo>
                  <a:lnTo>
                    <a:pt x="5293055" y="362318"/>
                  </a:lnTo>
                  <a:lnTo>
                    <a:pt x="5293055" y="33489"/>
                  </a:lnTo>
                  <a:close/>
                </a:path>
                <a:path w="5293359" h="396240">
                  <a:moveTo>
                    <a:pt x="5291531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5291531" y="33489"/>
                  </a:lnTo>
                  <a:lnTo>
                    <a:pt x="5291531" y="27393"/>
                  </a:lnTo>
                  <a:close/>
                </a:path>
                <a:path w="5293359" h="396240">
                  <a:moveTo>
                    <a:pt x="5290007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5290007" y="27393"/>
                  </a:lnTo>
                  <a:lnTo>
                    <a:pt x="5290007" y="22834"/>
                  </a:lnTo>
                  <a:close/>
                </a:path>
                <a:path w="5293359" h="396240">
                  <a:moveTo>
                    <a:pt x="5288483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5288483" y="22834"/>
                  </a:lnTo>
                  <a:lnTo>
                    <a:pt x="5288483" y="19786"/>
                  </a:lnTo>
                  <a:close/>
                </a:path>
                <a:path w="5293359" h="396240">
                  <a:moveTo>
                    <a:pt x="5286971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5286971" y="19786"/>
                  </a:lnTo>
                  <a:lnTo>
                    <a:pt x="5286971" y="18262"/>
                  </a:lnTo>
                  <a:close/>
                </a:path>
                <a:path w="5293359" h="396240">
                  <a:moveTo>
                    <a:pt x="5285447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5285447" y="18262"/>
                  </a:lnTo>
                  <a:lnTo>
                    <a:pt x="5285447" y="16738"/>
                  </a:lnTo>
                  <a:close/>
                </a:path>
                <a:path w="5293359" h="396240">
                  <a:moveTo>
                    <a:pt x="5283923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5283923" y="16738"/>
                  </a:lnTo>
                  <a:lnTo>
                    <a:pt x="5283923" y="15214"/>
                  </a:lnTo>
                  <a:close/>
                </a:path>
                <a:path w="5293359" h="396240">
                  <a:moveTo>
                    <a:pt x="5282399" y="13703"/>
                  </a:moveTo>
                  <a:lnTo>
                    <a:pt x="10668" y="13703"/>
                  </a:lnTo>
                  <a:lnTo>
                    <a:pt x="10668" y="15214"/>
                  </a:lnTo>
                  <a:lnTo>
                    <a:pt x="5282399" y="15214"/>
                  </a:lnTo>
                  <a:lnTo>
                    <a:pt x="5282399" y="13703"/>
                  </a:lnTo>
                  <a:close/>
                </a:path>
                <a:path w="5293359" h="396240">
                  <a:moveTo>
                    <a:pt x="5280875" y="12179"/>
                  </a:moveTo>
                  <a:lnTo>
                    <a:pt x="12191" y="12179"/>
                  </a:lnTo>
                  <a:lnTo>
                    <a:pt x="12191" y="13703"/>
                  </a:lnTo>
                  <a:lnTo>
                    <a:pt x="5280875" y="13703"/>
                  </a:lnTo>
                  <a:lnTo>
                    <a:pt x="5280875" y="12179"/>
                  </a:lnTo>
                  <a:close/>
                </a:path>
                <a:path w="5293359" h="396240">
                  <a:moveTo>
                    <a:pt x="5279351" y="10655"/>
                  </a:moveTo>
                  <a:lnTo>
                    <a:pt x="13715" y="10655"/>
                  </a:lnTo>
                  <a:lnTo>
                    <a:pt x="13715" y="12179"/>
                  </a:lnTo>
                  <a:lnTo>
                    <a:pt x="5279351" y="12179"/>
                  </a:lnTo>
                  <a:lnTo>
                    <a:pt x="5279351" y="10655"/>
                  </a:lnTo>
                  <a:close/>
                </a:path>
                <a:path w="5293359" h="396240">
                  <a:moveTo>
                    <a:pt x="5277827" y="9131"/>
                  </a:moveTo>
                  <a:lnTo>
                    <a:pt x="15240" y="9131"/>
                  </a:lnTo>
                  <a:lnTo>
                    <a:pt x="15240" y="10655"/>
                  </a:lnTo>
                  <a:lnTo>
                    <a:pt x="5277827" y="10655"/>
                  </a:lnTo>
                  <a:lnTo>
                    <a:pt x="5277827" y="9131"/>
                  </a:lnTo>
                  <a:close/>
                </a:path>
                <a:path w="5293359" h="396240">
                  <a:moveTo>
                    <a:pt x="5276303" y="7607"/>
                  </a:moveTo>
                  <a:lnTo>
                    <a:pt x="16764" y="7607"/>
                  </a:lnTo>
                  <a:lnTo>
                    <a:pt x="16764" y="9131"/>
                  </a:lnTo>
                  <a:lnTo>
                    <a:pt x="5276303" y="9131"/>
                  </a:lnTo>
                  <a:lnTo>
                    <a:pt x="5276303" y="7607"/>
                  </a:lnTo>
                  <a:close/>
                </a:path>
                <a:path w="5293359" h="396240">
                  <a:moveTo>
                    <a:pt x="5274779" y="6083"/>
                  </a:moveTo>
                  <a:lnTo>
                    <a:pt x="18287" y="6083"/>
                  </a:lnTo>
                  <a:lnTo>
                    <a:pt x="18287" y="7607"/>
                  </a:lnTo>
                  <a:lnTo>
                    <a:pt x="5274779" y="7607"/>
                  </a:lnTo>
                  <a:lnTo>
                    <a:pt x="5274779" y="6083"/>
                  </a:lnTo>
                  <a:close/>
                </a:path>
                <a:path w="5293359" h="396240">
                  <a:moveTo>
                    <a:pt x="5273255" y="4559"/>
                  </a:moveTo>
                  <a:lnTo>
                    <a:pt x="19812" y="4559"/>
                  </a:lnTo>
                  <a:lnTo>
                    <a:pt x="19812" y="6083"/>
                  </a:lnTo>
                  <a:lnTo>
                    <a:pt x="5273255" y="6083"/>
                  </a:lnTo>
                  <a:lnTo>
                    <a:pt x="5273255" y="4559"/>
                  </a:lnTo>
                  <a:close/>
                </a:path>
                <a:path w="5293359" h="396240">
                  <a:moveTo>
                    <a:pt x="5270207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5270207" y="4559"/>
                  </a:lnTo>
                  <a:lnTo>
                    <a:pt x="5270207" y="3048"/>
                  </a:lnTo>
                  <a:close/>
                </a:path>
                <a:path w="5293359" h="396240">
                  <a:moveTo>
                    <a:pt x="5265635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5265635" y="3048"/>
                  </a:lnTo>
                  <a:lnTo>
                    <a:pt x="5265635" y="1524"/>
                  </a:lnTo>
                  <a:close/>
                </a:path>
                <a:path w="5293359" h="396240">
                  <a:moveTo>
                    <a:pt x="5259552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5259552" y="1524"/>
                  </a:lnTo>
                  <a:lnTo>
                    <a:pt x="5259552" y="0"/>
                  </a:lnTo>
                  <a:close/>
                </a:path>
              </a:pathLst>
            </a:custGeom>
            <a:solidFill>
              <a:srgbClr val="DBF7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360195" y="898182"/>
              <a:ext cx="5290185" cy="393065"/>
            </a:xfrm>
            <a:custGeom>
              <a:avLst/>
              <a:gdLst/>
              <a:ahLst/>
              <a:cxnLst/>
              <a:rect l="l" t="t" r="r" b="b"/>
              <a:pathLst>
                <a:path w="5290184" h="393065">
                  <a:moveTo>
                    <a:pt x="39611" y="392760"/>
                  </a:moveTo>
                  <a:lnTo>
                    <a:pt x="38087" y="392760"/>
                  </a:lnTo>
                  <a:lnTo>
                    <a:pt x="35039" y="392760"/>
                  </a:lnTo>
                  <a:lnTo>
                    <a:pt x="33515" y="392760"/>
                  </a:lnTo>
                  <a:lnTo>
                    <a:pt x="31991" y="391236"/>
                  </a:lnTo>
                  <a:lnTo>
                    <a:pt x="28943" y="391236"/>
                  </a:lnTo>
                  <a:lnTo>
                    <a:pt x="27419" y="391236"/>
                  </a:lnTo>
                  <a:lnTo>
                    <a:pt x="25895" y="389712"/>
                  </a:lnTo>
                  <a:lnTo>
                    <a:pt x="22847" y="389712"/>
                  </a:lnTo>
                  <a:lnTo>
                    <a:pt x="21323" y="388188"/>
                  </a:lnTo>
                  <a:lnTo>
                    <a:pt x="19812" y="388188"/>
                  </a:lnTo>
                  <a:lnTo>
                    <a:pt x="18287" y="386664"/>
                  </a:lnTo>
                  <a:lnTo>
                    <a:pt x="16763" y="385140"/>
                  </a:lnTo>
                  <a:lnTo>
                    <a:pt x="15240" y="383628"/>
                  </a:lnTo>
                  <a:lnTo>
                    <a:pt x="13715" y="382104"/>
                  </a:lnTo>
                  <a:lnTo>
                    <a:pt x="12191" y="380580"/>
                  </a:lnTo>
                  <a:lnTo>
                    <a:pt x="10667" y="379056"/>
                  </a:lnTo>
                  <a:lnTo>
                    <a:pt x="9143" y="377532"/>
                  </a:lnTo>
                  <a:lnTo>
                    <a:pt x="7619" y="376008"/>
                  </a:lnTo>
                  <a:lnTo>
                    <a:pt x="6095" y="374484"/>
                  </a:lnTo>
                  <a:lnTo>
                    <a:pt x="4571" y="372973"/>
                  </a:lnTo>
                  <a:lnTo>
                    <a:pt x="4571" y="371449"/>
                  </a:lnTo>
                  <a:lnTo>
                    <a:pt x="3047" y="369925"/>
                  </a:lnTo>
                  <a:lnTo>
                    <a:pt x="3047" y="366877"/>
                  </a:lnTo>
                  <a:lnTo>
                    <a:pt x="1523" y="365353"/>
                  </a:lnTo>
                  <a:lnTo>
                    <a:pt x="1523" y="363829"/>
                  </a:lnTo>
                  <a:lnTo>
                    <a:pt x="1523" y="360794"/>
                  </a:lnTo>
                  <a:lnTo>
                    <a:pt x="0" y="359270"/>
                  </a:lnTo>
                  <a:lnTo>
                    <a:pt x="0" y="357746"/>
                  </a:lnTo>
                  <a:lnTo>
                    <a:pt x="0" y="33489"/>
                  </a:lnTo>
                  <a:lnTo>
                    <a:pt x="1523" y="31965"/>
                  </a:lnTo>
                  <a:lnTo>
                    <a:pt x="1523" y="28917"/>
                  </a:lnTo>
                  <a:lnTo>
                    <a:pt x="1523" y="27393"/>
                  </a:lnTo>
                  <a:lnTo>
                    <a:pt x="3047" y="25869"/>
                  </a:lnTo>
                  <a:lnTo>
                    <a:pt x="3047" y="22834"/>
                  </a:lnTo>
                  <a:lnTo>
                    <a:pt x="4571" y="21310"/>
                  </a:lnTo>
                  <a:lnTo>
                    <a:pt x="4571" y="19786"/>
                  </a:lnTo>
                  <a:lnTo>
                    <a:pt x="6095" y="18262"/>
                  </a:lnTo>
                  <a:lnTo>
                    <a:pt x="7619" y="16738"/>
                  </a:lnTo>
                  <a:lnTo>
                    <a:pt x="9143" y="15214"/>
                  </a:lnTo>
                  <a:lnTo>
                    <a:pt x="10667" y="13690"/>
                  </a:lnTo>
                  <a:lnTo>
                    <a:pt x="12191" y="12179"/>
                  </a:lnTo>
                  <a:lnTo>
                    <a:pt x="13715" y="10655"/>
                  </a:lnTo>
                  <a:lnTo>
                    <a:pt x="15240" y="9131"/>
                  </a:lnTo>
                  <a:lnTo>
                    <a:pt x="16763" y="7607"/>
                  </a:lnTo>
                  <a:lnTo>
                    <a:pt x="18287" y="6083"/>
                  </a:lnTo>
                  <a:lnTo>
                    <a:pt x="19812" y="4559"/>
                  </a:lnTo>
                  <a:lnTo>
                    <a:pt x="21323" y="4559"/>
                  </a:lnTo>
                  <a:lnTo>
                    <a:pt x="22847" y="3035"/>
                  </a:lnTo>
                  <a:lnTo>
                    <a:pt x="25895" y="3035"/>
                  </a:lnTo>
                  <a:lnTo>
                    <a:pt x="27419" y="1524"/>
                  </a:lnTo>
                  <a:lnTo>
                    <a:pt x="28943" y="1524"/>
                  </a:lnTo>
                  <a:lnTo>
                    <a:pt x="31991" y="1524"/>
                  </a:lnTo>
                  <a:lnTo>
                    <a:pt x="33515" y="0"/>
                  </a:lnTo>
                  <a:lnTo>
                    <a:pt x="35039" y="0"/>
                  </a:lnTo>
                  <a:lnTo>
                    <a:pt x="5256504" y="0"/>
                  </a:lnTo>
                  <a:lnTo>
                    <a:pt x="5258028" y="1524"/>
                  </a:lnTo>
                  <a:lnTo>
                    <a:pt x="5261076" y="1524"/>
                  </a:lnTo>
                  <a:lnTo>
                    <a:pt x="5262600" y="1524"/>
                  </a:lnTo>
                  <a:lnTo>
                    <a:pt x="5264111" y="3035"/>
                  </a:lnTo>
                  <a:lnTo>
                    <a:pt x="5267159" y="3035"/>
                  </a:lnTo>
                  <a:lnTo>
                    <a:pt x="5268683" y="4559"/>
                  </a:lnTo>
                  <a:lnTo>
                    <a:pt x="5270207" y="4559"/>
                  </a:lnTo>
                  <a:lnTo>
                    <a:pt x="5277827" y="12179"/>
                  </a:lnTo>
                  <a:lnTo>
                    <a:pt x="5279351" y="13690"/>
                  </a:lnTo>
                  <a:lnTo>
                    <a:pt x="5280875" y="15214"/>
                  </a:lnTo>
                  <a:lnTo>
                    <a:pt x="5282399" y="16738"/>
                  </a:lnTo>
                  <a:lnTo>
                    <a:pt x="5283923" y="18262"/>
                  </a:lnTo>
                  <a:lnTo>
                    <a:pt x="5285447" y="19786"/>
                  </a:lnTo>
                  <a:lnTo>
                    <a:pt x="5285447" y="21310"/>
                  </a:lnTo>
                  <a:lnTo>
                    <a:pt x="5286959" y="22834"/>
                  </a:lnTo>
                  <a:lnTo>
                    <a:pt x="5286959" y="25869"/>
                  </a:lnTo>
                  <a:lnTo>
                    <a:pt x="5288483" y="27393"/>
                  </a:lnTo>
                  <a:lnTo>
                    <a:pt x="5288483" y="28917"/>
                  </a:lnTo>
                  <a:lnTo>
                    <a:pt x="5288483" y="31965"/>
                  </a:lnTo>
                  <a:lnTo>
                    <a:pt x="5290007" y="33489"/>
                  </a:lnTo>
                  <a:lnTo>
                    <a:pt x="5290007" y="35013"/>
                  </a:lnTo>
                  <a:lnTo>
                    <a:pt x="5290007" y="359270"/>
                  </a:lnTo>
                  <a:lnTo>
                    <a:pt x="5288483" y="360794"/>
                  </a:lnTo>
                  <a:lnTo>
                    <a:pt x="5288483" y="363829"/>
                  </a:lnTo>
                  <a:lnTo>
                    <a:pt x="5288483" y="365353"/>
                  </a:lnTo>
                  <a:lnTo>
                    <a:pt x="5286959" y="366877"/>
                  </a:lnTo>
                  <a:lnTo>
                    <a:pt x="5286959" y="369925"/>
                  </a:lnTo>
                  <a:lnTo>
                    <a:pt x="5285447" y="371449"/>
                  </a:lnTo>
                  <a:lnTo>
                    <a:pt x="5285447" y="372973"/>
                  </a:lnTo>
                  <a:lnTo>
                    <a:pt x="5283923" y="374484"/>
                  </a:lnTo>
                  <a:lnTo>
                    <a:pt x="5282399" y="376008"/>
                  </a:lnTo>
                  <a:lnTo>
                    <a:pt x="5280875" y="377532"/>
                  </a:lnTo>
                  <a:lnTo>
                    <a:pt x="5279351" y="379056"/>
                  </a:lnTo>
                  <a:lnTo>
                    <a:pt x="5277827" y="380580"/>
                  </a:lnTo>
                  <a:lnTo>
                    <a:pt x="5276303" y="382104"/>
                  </a:lnTo>
                  <a:lnTo>
                    <a:pt x="5274779" y="383628"/>
                  </a:lnTo>
                  <a:lnTo>
                    <a:pt x="5273255" y="385140"/>
                  </a:lnTo>
                  <a:lnTo>
                    <a:pt x="5271731" y="386664"/>
                  </a:lnTo>
                  <a:lnTo>
                    <a:pt x="5270207" y="388188"/>
                  </a:lnTo>
                  <a:lnTo>
                    <a:pt x="5268683" y="388188"/>
                  </a:lnTo>
                  <a:lnTo>
                    <a:pt x="5267159" y="389712"/>
                  </a:lnTo>
                  <a:lnTo>
                    <a:pt x="5264111" y="389712"/>
                  </a:lnTo>
                  <a:lnTo>
                    <a:pt x="5262600" y="391236"/>
                  </a:lnTo>
                  <a:lnTo>
                    <a:pt x="5261076" y="391236"/>
                  </a:lnTo>
                  <a:lnTo>
                    <a:pt x="5258028" y="391236"/>
                  </a:lnTo>
                  <a:lnTo>
                    <a:pt x="5256504" y="392760"/>
                  </a:lnTo>
                  <a:lnTo>
                    <a:pt x="5254980" y="392760"/>
                  </a:lnTo>
                  <a:lnTo>
                    <a:pt x="5251932" y="392760"/>
                  </a:lnTo>
                  <a:lnTo>
                    <a:pt x="5250408" y="392760"/>
                  </a:lnTo>
                  <a:lnTo>
                    <a:pt x="39611" y="392760"/>
                  </a:lnTo>
                  <a:close/>
                </a:path>
              </a:pathLst>
            </a:custGeom>
            <a:ln w="4572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455640" y="932670"/>
            <a:ext cx="157353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dirty="0">
                <a:latin typeface="Palatino Linotype"/>
                <a:cs typeface="Palatino Linotype"/>
              </a:rPr>
              <a:t>’21</a:t>
            </a:r>
            <a:r>
              <a:rPr sz="1800" b="1" dirty="0">
                <a:latin typeface="휴먼명조"/>
                <a:cs typeface="휴먼명조"/>
              </a:rPr>
              <a:t>년</a:t>
            </a:r>
            <a:r>
              <a:rPr sz="1800" b="1" spc="-70" dirty="0">
                <a:latin typeface="휴먼명조"/>
                <a:cs typeface="휴먼명조"/>
              </a:rPr>
              <a:t> </a:t>
            </a:r>
            <a:r>
              <a:rPr sz="1800" b="1" spc="30" dirty="0">
                <a:latin typeface="휴먼명조"/>
                <a:cs typeface="휴먼명조"/>
              </a:rPr>
              <a:t>감사실적</a:t>
            </a:r>
            <a:endParaRPr sz="1800">
              <a:latin typeface="휴먼명조"/>
              <a:cs typeface="휴먼명조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918476" y="1441653"/>
            <a:ext cx="429895" cy="400685"/>
          </a:xfrm>
          <a:prstGeom prst="rect">
            <a:avLst/>
          </a:prstGeom>
          <a:solidFill>
            <a:srgbClr val="C1D5EC"/>
          </a:solidFill>
        </p:spPr>
        <p:txBody>
          <a:bodyPr vert="horz" wrap="square" lIns="0" tIns="6731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530"/>
              </a:spcBef>
            </a:pPr>
            <a:r>
              <a:rPr sz="1600" b="1" spc="-5" dirty="0">
                <a:latin typeface="맑은 고딕"/>
                <a:cs typeface="맑은 고딕"/>
              </a:rPr>
              <a:t>1</a:t>
            </a:r>
            <a:endParaRPr sz="1600">
              <a:latin typeface="맑은 고딕"/>
              <a:cs typeface="맑은 고딕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611003" y="1492890"/>
            <a:ext cx="105410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-5" dirty="0">
                <a:latin typeface="HY헤드라인M"/>
                <a:cs typeface="HY헤드라인M"/>
              </a:rPr>
              <a:t>감사</a:t>
            </a:r>
            <a:r>
              <a:rPr sz="1800" spc="220" dirty="0">
                <a:latin typeface="HY헤드라인M"/>
                <a:cs typeface="HY헤드라인M"/>
              </a:rPr>
              <a:t> </a:t>
            </a:r>
            <a:r>
              <a:rPr sz="1800" spc="-5" dirty="0">
                <a:latin typeface="HY헤드라인M"/>
                <a:cs typeface="HY헤드라인M"/>
              </a:rPr>
              <a:t>실적</a:t>
            </a:r>
            <a:endParaRPr sz="1800">
              <a:latin typeface="HY헤드라인M"/>
              <a:cs typeface="HY헤드라인M"/>
            </a:endParaRPr>
          </a:p>
        </p:txBody>
      </p:sp>
      <p:grpSp>
        <p:nvGrpSpPr>
          <p:cNvPr id="39" name="object 39"/>
          <p:cNvGrpSpPr/>
          <p:nvPr/>
        </p:nvGrpSpPr>
        <p:grpSpPr>
          <a:xfrm>
            <a:off x="911625" y="1434801"/>
            <a:ext cx="444500" cy="414655"/>
            <a:chOff x="911625" y="1434801"/>
            <a:chExt cx="444500" cy="414655"/>
          </a:xfrm>
        </p:grpSpPr>
        <p:sp>
          <p:nvSpPr>
            <p:cNvPr id="40" name="object 40"/>
            <p:cNvSpPr/>
            <p:nvPr/>
          </p:nvSpPr>
          <p:spPr>
            <a:xfrm>
              <a:off x="918476" y="1441653"/>
              <a:ext cx="429895" cy="400685"/>
            </a:xfrm>
            <a:custGeom>
              <a:avLst/>
              <a:gdLst/>
              <a:ahLst/>
              <a:cxnLst/>
              <a:rect l="l" t="t" r="r" b="b"/>
              <a:pathLst>
                <a:path w="429894" h="400685">
                  <a:moveTo>
                    <a:pt x="0" y="0"/>
                  </a:moveTo>
                  <a:lnTo>
                    <a:pt x="0" y="400367"/>
                  </a:lnTo>
                </a:path>
                <a:path w="429894" h="400685">
                  <a:moveTo>
                    <a:pt x="429539" y="0"/>
                  </a:moveTo>
                  <a:lnTo>
                    <a:pt x="429539" y="400367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912380" y="1434801"/>
              <a:ext cx="443865" cy="13970"/>
            </a:xfrm>
            <a:custGeom>
              <a:avLst/>
              <a:gdLst/>
              <a:ahLst/>
              <a:cxnLst/>
              <a:rect l="l" t="t" r="r" b="b"/>
              <a:pathLst>
                <a:path w="443865" h="13969">
                  <a:moveTo>
                    <a:pt x="0" y="13703"/>
                  </a:moveTo>
                  <a:lnTo>
                    <a:pt x="443255" y="13703"/>
                  </a:lnTo>
                  <a:lnTo>
                    <a:pt x="443255" y="0"/>
                  </a:lnTo>
                  <a:lnTo>
                    <a:pt x="0" y="0"/>
                  </a:lnTo>
                  <a:lnTo>
                    <a:pt x="0" y="13703"/>
                  </a:lnTo>
                  <a:close/>
                </a:path>
              </a:pathLst>
            </a:custGeom>
            <a:solidFill>
              <a:srgbClr val="0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912380" y="1441653"/>
              <a:ext cx="443865" cy="400685"/>
            </a:xfrm>
            <a:custGeom>
              <a:avLst/>
              <a:gdLst/>
              <a:ahLst/>
              <a:cxnLst/>
              <a:rect l="l" t="t" r="r" b="b"/>
              <a:pathLst>
                <a:path w="443865" h="400685">
                  <a:moveTo>
                    <a:pt x="0" y="400367"/>
                  </a:moveTo>
                  <a:lnTo>
                    <a:pt x="443255" y="400367"/>
                  </a:lnTo>
                </a:path>
                <a:path w="443865" h="400685">
                  <a:moveTo>
                    <a:pt x="6096" y="0"/>
                  </a:moveTo>
                  <a:lnTo>
                    <a:pt x="6096" y="400367"/>
                  </a:lnTo>
                </a:path>
                <a:path w="443865" h="400685">
                  <a:moveTo>
                    <a:pt x="0" y="400367"/>
                  </a:moveTo>
                  <a:lnTo>
                    <a:pt x="443255" y="400367"/>
                  </a:lnTo>
                </a:path>
                <a:path w="443865" h="400685">
                  <a:moveTo>
                    <a:pt x="0" y="0"/>
                  </a:moveTo>
                  <a:lnTo>
                    <a:pt x="443255" y="0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3" name="object 43"/>
          <p:cNvGrpSpPr/>
          <p:nvPr/>
        </p:nvGrpSpPr>
        <p:grpSpPr>
          <a:xfrm>
            <a:off x="1509471" y="1441653"/>
            <a:ext cx="5098415" cy="413384"/>
            <a:chOff x="1509471" y="1441653"/>
            <a:chExt cx="5098415" cy="413384"/>
          </a:xfrm>
        </p:grpSpPr>
        <p:sp>
          <p:nvSpPr>
            <p:cNvPr id="44" name="object 44"/>
            <p:cNvSpPr/>
            <p:nvPr/>
          </p:nvSpPr>
          <p:spPr>
            <a:xfrm>
              <a:off x="6606031" y="1441653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4">
                  <a:moveTo>
                    <a:pt x="0" y="0"/>
                  </a:moveTo>
                  <a:lnTo>
                    <a:pt x="0" y="398843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509471" y="1829073"/>
              <a:ext cx="5098415" cy="26034"/>
            </a:xfrm>
            <a:custGeom>
              <a:avLst/>
              <a:gdLst/>
              <a:ahLst/>
              <a:cxnLst/>
              <a:rect l="l" t="t" r="r" b="b"/>
              <a:pathLst>
                <a:path w="5098415" h="26035">
                  <a:moveTo>
                    <a:pt x="0" y="25895"/>
                  </a:moveTo>
                  <a:lnTo>
                    <a:pt x="5098084" y="25895"/>
                  </a:lnTo>
                  <a:lnTo>
                    <a:pt x="5098084" y="0"/>
                  </a:lnTo>
                  <a:lnTo>
                    <a:pt x="0" y="0"/>
                  </a:lnTo>
                  <a:lnTo>
                    <a:pt x="0" y="25895"/>
                  </a:lnTo>
                  <a:close/>
                </a:path>
              </a:pathLst>
            </a:custGeom>
            <a:solidFill>
              <a:srgbClr val="46B0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6606031" y="1441653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4">
                  <a:moveTo>
                    <a:pt x="0" y="0"/>
                  </a:moveTo>
                  <a:lnTo>
                    <a:pt x="0" y="398843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509471" y="1829073"/>
              <a:ext cx="5098415" cy="26034"/>
            </a:xfrm>
            <a:custGeom>
              <a:avLst/>
              <a:gdLst/>
              <a:ahLst/>
              <a:cxnLst/>
              <a:rect l="l" t="t" r="r" b="b"/>
              <a:pathLst>
                <a:path w="5098415" h="26035">
                  <a:moveTo>
                    <a:pt x="0" y="25895"/>
                  </a:moveTo>
                  <a:lnTo>
                    <a:pt x="5098084" y="25895"/>
                  </a:lnTo>
                  <a:lnTo>
                    <a:pt x="5098084" y="0"/>
                  </a:lnTo>
                  <a:lnTo>
                    <a:pt x="0" y="0"/>
                  </a:lnTo>
                  <a:lnTo>
                    <a:pt x="0" y="25895"/>
                  </a:lnTo>
                  <a:close/>
                </a:path>
              </a:pathLst>
            </a:custGeom>
            <a:solidFill>
              <a:srgbClr val="46B0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8" name="object 48"/>
          <p:cNvGrpSpPr/>
          <p:nvPr/>
        </p:nvGrpSpPr>
        <p:grpSpPr>
          <a:xfrm>
            <a:off x="992352" y="2072652"/>
            <a:ext cx="184785" cy="184785"/>
            <a:chOff x="992352" y="2072652"/>
            <a:chExt cx="184785" cy="184785"/>
          </a:xfrm>
        </p:grpSpPr>
        <p:sp>
          <p:nvSpPr>
            <p:cNvPr id="49" name="object 49"/>
            <p:cNvSpPr/>
            <p:nvPr/>
          </p:nvSpPr>
          <p:spPr>
            <a:xfrm>
              <a:off x="1000734" y="2088642"/>
              <a:ext cx="175260" cy="152400"/>
            </a:xfrm>
            <a:custGeom>
              <a:avLst/>
              <a:gdLst/>
              <a:ahLst/>
              <a:cxnLst/>
              <a:rect l="l" t="t" r="r" b="b"/>
              <a:pathLst>
                <a:path w="175259" h="152400">
                  <a:moveTo>
                    <a:pt x="0" y="152234"/>
                  </a:moveTo>
                  <a:lnTo>
                    <a:pt x="175158" y="152234"/>
                  </a:lnTo>
                  <a:lnTo>
                    <a:pt x="175158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92352" y="2072652"/>
              <a:ext cx="184302" cy="184213"/>
            </a:xfrm>
            <a:prstGeom prst="rect">
              <a:avLst/>
            </a:prstGeom>
          </p:spPr>
        </p:pic>
      </p:grpSp>
      <p:sp>
        <p:nvSpPr>
          <p:cNvPr id="51" name="object 51"/>
          <p:cNvSpPr txBox="1"/>
          <p:nvPr/>
        </p:nvSpPr>
        <p:spPr>
          <a:xfrm>
            <a:off x="1257627" y="2024185"/>
            <a:ext cx="1640839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-5" dirty="0">
                <a:latin typeface="HY울릉도M"/>
                <a:cs typeface="HY울릉도M"/>
              </a:rPr>
              <a:t>감사실적(총</a:t>
            </a:r>
            <a:r>
              <a:rPr sz="1500" spc="185" dirty="0">
                <a:latin typeface="HY울릉도M"/>
                <a:cs typeface="HY울릉도M"/>
              </a:rPr>
              <a:t> </a:t>
            </a:r>
            <a:r>
              <a:rPr sz="1500" spc="-5" dirty="0">
                <a:latin typeface="HY울릉도M"/>
                <a:cs typeface="HY울릉도M"/>
              </a:rPr>
              <a:t>10건)</a:t>
            </a:r>
            <a:endParaRPr sz="1500">
              <a:latin typeface="HY울릉도M"/>
              <a:cs typeface="HY울릉도M"/>
            </a:endParaRPr>
          </a:p>
        </p:txBody>
      </p:sp>
      <p:sp>
        <p:nvSpPr>
          <p:cNvPr id="53" name="object 5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pc="-5" dirty="0"/>
              <a:t>-</a:t>
            </a:r>
            <a:r>
              <a:rPr spc="170" dirty="0"/>
              <a:t> </a:t>
            </a:r>
            <a:r>
              <a:rPr spc="-5" dirty="0"/>
              <a:t>2</a:t>
            </a:r>
            <a:r>
              <a:rPr spc="170" dirty="0"/>
              <a:t> </a:t>
            </a:r>
            <a:r>
              <a:rPr spc="-5" dirty="0"/>
              <a:t>-</a:t>
            </a:r>
          </a:p>
        </p:txBody>
      </p:sp>
      <p:graphicFrame>
        <p:nvGraphicFramePr>
          <p:cNvPr id="52" name="object 52"/>
          <p:cNvGraphicFramePr>
            <a:graphicFrameLocks noGrp="1"/>
          </p:cNvGraphicFramePr>
          <p:nvPr/>
        </p:nvGraphicFramePr>
        <p:xfrm>
          <a:off x="911625" y="2457811"/>
          <a:ext cx="5760085" cy="72726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2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73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18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978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8529">
                <a:tc>
                  <a:txBody>
                    <a:bodyPr/>
                    <a:lstStyle/>
                    <a:p>
                      <a:pPr marL="128905" marR="101600" indent="-27940">
                        <a:lnSpc>
                          <a:spcPts val="1090"/>
                        </a:lnSpc>
                        <a:spcBef>
                          <a:spcPts val="650"/>
                        </a:spcBef>
                      </a:pPr>
                      <a:r>
                        <a:rPr sz="1100" dirty="0">
                          <a:latin typeface="펜흘림"/>
                          <a:cs typeface="펜흘림"/>
                        </a:rPr>
                        <a:t>구분  </a:t>
                      </a:r>
                      <a:r>
                        <a:rPr sz="1100" spc="20" dirty="0">
                          <a:latin typeface="펜흘림"/>
                          <a:cs typeface="펜흘림"/>
                        </a:rPr>
                        <a:t>(건)</a:t>
                      </a:r>
                      <a:endParaRPr sz="1100">
                        <a:latin typeface="펜흘림"/>
                        <a:cs typeface="펜흘림"/>
                      </a:endParaRPr>
                    </a:p>
                  </a:txBody>
                  <a:tcPr marL="0" marR="0" marT="8255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69"/>
                        </a:spcBef>
                      </a:pPr>
                      <a:r>
                        <a:rPr sz="1100" spc="-5" dirty="0">
                          <a:latin typeface="펜흘림"/>
                          <a:cs typeface="펜흘림"/>
                        </a:rPr>
                        <a:t>감사건명</a:t>
                      </a:r>
                      <a:endParaRPr sz="1100">
                        <a:latin typeface="펜흘림"/>
                        <a:cs typeface="펜흘림"/>
                      </a:endParaRPr>
                    </a:p>
                  </a:txBody>
                  <a:tcPr marL="0" marR="0" marT="12318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93040">
                        <a:lnSpc>
                          <a:spcPct val="100000"/>
                        </a:lnSpc>
                        <a:spcBef>
                          <a:spcPts val="969"/>
                        </a:spcBef>
                      </a:pPr>
                      <a:r>
                        <a:rPr sz="1100" spc="-5" dirty="0">
                          <a:latin typeface="펜흘림"/>
                          <a:cs typeface="펜흘림"/>
                        </a:rPr>
                        <a:t>감사기간</a:t>
                      </a:r>
                      <a:endParaRPr sz="1100">
                        <a:latin typeface="펜흘림"/>
                        <a:cs typeface="펜흘림"/>
                      </a:endParaRPr>
                    </a:p>
                  </a:txBody>
                  <a:tcPr marL="0" marR="0" marT="12318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69"/>
                        </a:spcBef>
                      </a:pPr>
                      <a:r>
                        <a:rPr sz="1100" spc="-5" dirty="0">
                          <a:latin typeface="펜흘림"/>
                          <a:cs typeface="펜흘림"/>
                        </a:rPr>
                        <a:t>지적사항</a:t>
                      </a:r>
                      <a:endParaRPr sz="1100">
                        <a:latin typeface="펜흘림"/>
                        <a:cs typeface="펜흘림"/>
                      </a:endParaRPr>
                    </a:p>
                  </a:txBody>
                  <a:tcPr marL="0" marR="0" marT="12318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901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16535" indent="-153670">
                        <a:lnSpc>
                          <a:spcPct val="100000"/>
                        </a:lnSpc>
                        <a:spcBef>
                          <a:spcPts val="229"/>
                        </a:spcBef>
                        <a:buSzPct val="91666"/>
                        <a:buFont typeface="Times New Roman"/>
                        <a:buChar char="▪"/>
                        <a:tabLst>
                          <a:tab pos="217170" algn="l"/>
                        </a:tabLst>
                      </a:pPr>
                      <a:r>
                        <a:rPr sz="1200" spc="135" dirty="0">
                          <a:latin typeface="양재벨라체M"/>
                          <a:cs typeface="양재벨라체M"/>
                        </a:rPr>
                        <a:t>일상감사</a:t>
                      </a:r>
                      <a:r>
                        <a:rPr sz="1200" spc="6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75" dirty="0">
                          <a:latin typeface="양재벨라체M"/>
                          <a:cs typeface="양재벨라체M"/>
                        </a:rPr>
                        <a:t>절차</a:t>
                      </a:r>
                      <a:r>
                        <a:rPr sz="1200" spc="5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95" dirty="0">
                          <a:latin typeface="양재벨라체M"/>
                          <a:cs typeface="양재벨라체M"/>
                        </a:rPr>
                        <a:t>미이행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2920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38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1200" spc="470" dirty="0">
                          <a:latin typeface="Times New Roman"/>
                          <a:cs typeface="Times New Roman"/>
                        </a:rPr>
                        <a:t>○○○</a:t>
                      </a:r>
                      <a:r>
                        <a:rPr sz="1200" spc="2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275" dirty="0">
                          <a:latin typeface="양재벨라체M"/>
                          <a:cs typeface="양재벨라체M"/>
                        </a:rPr>
                        <a:t>운영실태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10"/>
                        </a:lnSpc>
                      </a:pPr>
                      <a:r>
                        <a:rPr sz="1200" spc="-55" dirty="0">
                          <a:latin typeface="양재벨라체M"/>
                          <a:cs typeface="양재벨라체M"/>
                        </a:rPr>
                        <a:t>’20.12.28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200" spc="-5" dirty="0">
                          <a:latin typeface="MS UI Gothic"/>
                          <a:cs typeface="MS UI Gothic"/>
                        </a:rPr>
                        <a:t>～</a:t>
                      </a:r>
                      <a:r>
                        <a:rPr sz="1200" spc="140" dirty="0">
                          <a:latin typeface="MS UI Gothic"/>
                          <a:cs typeface="MS UI Gothic"/>
                        </a:rPr>
                        <a:t> </a:t>
                      </a:r>
                      <a:r>
                        <a:rPr sz="1200" spc="-55" dirty="0">
                          <a:latin typeface="양재벨라체M"/>
                          <a:cs typeface="양재벨라체M"/>
                        </a:rPr>
                        <a:t>’21.04.30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16535" indent="-153670">
                        <a:lnSpc>
                          <a:spcPct val="100000"/>
                        </a:lnSpc>
                        <a:spcBef>
                          <a:spcPts val="25"/>
                        </a:spcBef>
                        <a:buSzPct val="91666"/>
                        <a:buFont typeface="Times New Roman"/>
                        <a:buChar char="▪"/>
                        <a:tabLst>
                          <a:tab pos="217170" algn="l"/>
                        </a:tabLst>
                      </a:pPr>
                      <a:r>
                        <a:rPr sz="1200" spc="254" dirty="0">
                          <a:latin typeface="양재벨라체M"/>
                          <a:cs typeface="양재벨라체M"/>
                        </a:rPr>
                        <a:t>개인정보보호</a:t>
                      </a:r>
                      <a:r>
                        <a:rPr sz="1200" spc="7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30" dirty="0">
                          <a:latin typeface="양재벨라체M"/>
                          <a:cs typeface="양재벨라체M"/>
                        </a:rPr>
                        <a:t>관리체계</a:t>
                      </a:r>
                      <a:r>
                        <a:rPr sz="1200" spc="6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14" dirty="0">
                          <a:latin typeface="양재벨라체M"/>
                          <a:cs typeface="양재벨라체M"/>
                        </a:rPr>
                        <a:t>강화</a:t>
                      </a:r>
                      <a:r>
                        <a:rPr sz="1200" spc="5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95" dirty="0">
                          <a:latin typeface="양재벨라체M"/>
                          <a:cs typeface="양재벨라체M"/>
                        </a:rPr>
                        <a:t>권고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  <a:p>
                      <a:pPr marL="216535" indent="-153670">
                        <a:lnSpc>
                          <a:spcPct val="100000"/>
                        </a:lnSpc>
                        <a:spcBef>
                          <a:spcPts val="240"/>
                        </a:spcBef>
                        <a:buSzPct val="91666"/>
                        <a:buFont typeface="Times New Roman"/>
                        <a:buChar char="▪"/>
                        <a:tabLst>
                          <a:tab pos="217170" algn="l"/>
                        </a:tabLst>
                      </a:pPr>
                      <a:r>
                        <a:rPr sz="1200" spc="260" dirty="0">
                          <a:latin typeface="양재벨라체M"/>
                          <a:cs typeface="양재벨라체M"/>
                        </a:rPr>
                        <a:t>보고기한</a:t>
                      </a:r>
                      <a:r>
                        <a:rPr sz="1200" spc="4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320" dirty="0">
                          <a:latin typeface="양재벨라체M"/>
                          <a:cs typeface="양재벨라체M"/>
                        </a:rPr>
                        <a:t>미준수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31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302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6535" indent="-153670">
                        <a:lnSpc>
                          <a:spcPts val="1410"/>
                        </a:lnSpc>
                        <a:buSzPct val="91666"/>
                        <a:buFont typeface="Times New Roman"/>
                        <a:buChar char="▪"/>
                        <a:tabLst>
                          <a:tab pos="217170" algn="l"/>
                        </a:tabLst>
                      </a:pPr>
                      <a:r>
                        <a:rPr sz="1200" spc="195" dirty="0">
                          <a:latin typeface="양재벨라체M"/>
                          <a:cs typeface="양재벨라체M"/>
                        </a:rPr>
                        <a:t>연구과제</a:t>
                      </a:r>
                      <a:r>
                        <a:rPr sz="1200" spc="7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30" dirty="0">
                          <a:latin typeface="양재벨라체M"/>
                          <a:cs typeface="양재벨라체M"/>
                        </a:rPr>
                        <a:t>관리체계</a:t>
                      </a:r>
                      <a:r>
                        <a:rPr sz="1200" spc="6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14" dirty="0">
                          <a:latin typeface="양재벨라체M"/>
                          <a:cs typeface="양재벨라체M"/>
                        </a:rPr>
                        <a:t>강화</a:t>
                      </a:r>
                      <a:r>
                        <a:rPr sz="1200" spc="6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95" dirty="0">
                          <a:latin typeface="양재벨라체M"/>
                          <a:cs typeface="양재벨라체M"/>
                        </a:rPr>
                        <a:t>권고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073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216535" indent="-153670">
                        <a:lnSpc>
                          <a:spcPts val="1400"/>
                        </a:lnSpc>
                        <a:spcBef>
                          <a:spcPts val="235"/>
                        </a:spcBef>
                        <a:buSzPct val="91666"/>
                        <a:buFont typeface="Times New Roman"/>
                        <a:buChar char="▪"/>
                        <a:tabLst>
                          <a:tab pos="217170" algn="l"/>
                        </a:tabLst>
                      </a:pPr>
                      <a:r>
                        <a:rPr sz="1200" spc="135" dirty="0">
                          <a:latin typeface="양재벨라체M"/>
                          <a:cs typeface="양재벨라체M"/>
                        </a:rPr>
                        <a:t>일상감사</a:t>
                      </a:r>
                      <a:r>
                        <a:rPr sz="1200" spc="6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75" dirty="0">
                          <a:latin typeface="양재벨라체M"/>
                          <a:cs typeface="양재벨라체M"/>
                        </a:rPr>
                        <a:t>절차</a:t>
                      </a:r>
                      <a:r>
                        <a:rPr sz="1200" spc="5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95" dirty="0">
                          <a:latin typeface="양재벨라체M"/>
                          <a:cs typeface="양재벨라체M"/>
                        </a:rPr>
                        <a:t>미이행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298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924">
                <a:tc>
                  <a:txBody>
                    <a:bodyPr/>
                    <a:lstStyle/>
                    <a:p>
                      <a:pPr marL="92710" marR="86360" algn="just">
                        <a:lnSpc>
                          <a:spcPts val="1200"/>
                        </a:lnSpc>
                        <a:spcBef>
                          <a:spcPts val="15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종합  감사  </a:t>
                      </a:r>
                      <a:r>
                        <a:rPr sz="1200" spc="-15" dirty="0">
                          <a:latin typeface="양재벨라체M"/>
                          <a:cs typeface="양재벨라체M"/>
                        </a:rPr>
                        <a:t>(3)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19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1200" spc="470" dirty="0">
                          <a:latin typeface="Times New Roman"/>
                          <a:cs typeface="Times New Roman"/>
                        </a:rPr>
                        <a:t>○○○</a:t>
                      </a:r>
                      <a:r>
                        <a:rPr sz="1200" spc="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270" dirty="0">
                          <a:latin typeface="양재벨라체M"/>
                          <a:cs typeface="양재벨라체M"/>
                        </a:rPr>
                        <a:t>및</a:t>
                      </a:r>
                      <a:r>
                        <a:rPr sz="1200" spc="15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470" dirty="0">
                          <a:latin typeface="Times New Roman"/>
                          <a:cs typeface="Times New Roman"/>
                        </a:rPr>
                        <a:t>○○○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215" dirty="0">
                          <a:latin typeface="양재벨라체M"/>
                          <a:cs typeface="양재벨라체M"/>
                        </a:rPr>
                        <a:t>종합감사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1460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4"/>
                        </a:spcBef>
                      </a:pPr>
                      <a:r>
                        <a:rPr sz="1200" spc="55" dirty="0">
                          <a:latin typeface="양재벨라체M"/>
                          <a:cs typeface="양재벨라체M"/>
                        </a:rPr>
                        <a:t>07.12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5" dirty="0">
                          <a:latin typeface="MS UI Gothic"/>
                          <a:cs typeface="MS UI Gothic"/>
                        </a:rPr>
                        <a:t>～</a:t>
                      </a:r>
                      <a:r>
                        <a:rPr sz="1200" spc="140" dirty="0">
                          <a:latin typeface="MS UI Gothic"/>
                          <a:cs typeface="MS UI Gothic"/>
                        </a:rPr>
                        <a:t> </a:t>
                      </a:r>
                      <a:r>
                        <a:rPr sz="1200" spc="55" dirty="0">
                          <a:latin typeface="양재벨라체M"/>
                          <a:cs typeface="양재벨라체M"/>
                        </a:rPr>
                        <a:t>09.30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1460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16535" indent="-153670">
                        <a:lnSpc>
                          <a:spcPct val="100000"/>
                        </a:lnSpc>
                        <a:spcBef>
                          <a:spcPts val="175"/>
                        </a:spcBef>
                        <a:buSzPct val="91666"/>
                        <a:buFont typeface="Times New Roman"/>
                        <a:buChar char="▪"/>
                        <a:tabLst>
                          <a:tab pos="217170" algn="l"/>
                        </a:tabLst>
                      </a:pPr>
                      <a:r>
                        <a:rPr sz="1200" spc="229" dirty="0">
                          <a:latin typeface="양재벨라체M"/>
                          <a:cs typeface="양재벨라체M"/>
                        </a:rPr>
                        <a:t>출장여비</a:t>
                      </a:r>
                      <a:r>
                        <a:rPr sz="1200" spc="7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35" dirty="0">
                          <a:latin typeface="양재벨라체M"/>
                          <a:cs typeface="양재벨라체M"/>
                        </a:rPr>
                        <a:t>지급에</a:t>
                      </a:r>
                      <a:r>
                        <a:rPr sz="1200" spc="6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10" dirty="0">
                          <a:latin typeface="양재벨라체M"/>
                          <a:cs typeface="양재벨라체M"/>
                        </a:rPr>
                        <a:t>관한</a:t>
                      </a:r>
                      <a:r>
                        <a:rPr sz="1200" spc="6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20" dirty="0">
                          <a:latin typeface="양재벨라체M"/>
                          <a:cs typeface="양재벨라체M"/>
                        </a:rPr>
                        <a:t>사항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  <a:p>
                      <a:pPr marL="216535" indent="-153670">
                        <a:lnSpc>
                          <a:spcPct val="100000"/>
                        </a:lnSpc>
                        <a:spcBef>
                          <a:spcPts val="240"/>
                        </a:spcBef>
                        <a:buSzPct val="91666"/>
                        <a:buFont typeface="Times New Roman"/>
                        <a:buChar char="▪"/>
                        <a:tabLst>
                          <a:tab pos="217170" algn="l"/>
                        </a:tabLst>
                      </a:pPr>
                      <a:r>
                        <a:rPr sz="1200" spc="275" dirty="0">
                          <a:latin typeface="양재벨라체M"/>
                          <a:cs typeface="양재벨라체M"/>
                        </a:rPr>
                        <a:t>유가증권</a:t>
                      </a:r>
                      <a:r>
                        <a:rPr sz="1200" spc="114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70" dirty="0">
                          <a:latin typeface="양재벨라체M"/>
                          <a:cs typeface="양재벨라체M"/>
                        </a:rPr>
                        <a:t>및</a:t>
                      </a:r>
                      <a:r>
                        <a:rPr sz="1200" spc="10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30" dirty="0">
                          <a:latin typeface="양재벨라체M"/>
                          <a:cs typeface="양재벨라체M"/>
                        </a:rPr>
                        <a:t>화환관리대장</a:t>
                      </a:r>
                      <a:r>
                        <a:rPr sz="1200" spc="10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90" dirty="0">
                          <a:latin typeface="양재벨라체M"/>
                          <a:cs typeface="양재벨라체M"/>
                        </a:rPr>
                        <a:t>관리</a:t>
                      </a:r>
                      <a:r>
                        <a:rPr sz="1200" spc="114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315" dirty="0">
                          <a:latin typeface="양재벨라체M"/>
                          <a:cs typeface="양재벨라체M"/>
                        </a:rPr>
                        <a:t>미흡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2222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398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6535" indent="-153670">
                        <a:lnSpc>
                          <a:spcPts val="1260"/>
                        </a:lnSpc>
                        <a:buSzPct val="91666"/>
                        <a:buFont typeface="Times New Roman"/>
                        <a:buChar char="▪"/>
                        <a:tabLst>
                          <a:tab pos="217170" algn="l"/>
                        </a:tabLst>
                      </a:pPr>
                      <a:r>
                        <a:rPr sz="1200" spc="235" dirty="0">
                          <a:latin typeface="양재벨라체M"/>
                          <a:cs typeface="양재벨라체M"/>
                        </a:rPr>
                        <a:t>용역사업</a:t>
                      </a:r>
                      <a:r>
                        <a:rPr sz="1200" spc="8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375" dirty="0">
                          <a:latin typeface="양재벨라체M"/>
                          <a:cs typeface="양재벨라체M"/>
                        </a:rPr>
                        <a:t>종료</a:t>
                      </a:r>
                      <a:r>
                        <a:rPr sz="1200" spc="7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45" dirty="0">
                          <a:latin typeface="양재벨라체M"/>
                          <a:cs typeface="양재벨라체M"/>
                        </a:rPr>
                        <a:t>절차에</a:t>
                      </a:r>
                      <a:r>
                        <a:rPr sz="1200" spc="7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10" dirty="0">
                          <a:latin typeface="양재벨라체M"/>
                          <a:cs typeface="양재벨라체M"/>
                        </a:rPr>
                        <a:t>관한</a:t>
                      </a:r>
                      <a:r>
                        <a:rPr sz="1200" spc="8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20" dirty="0">
                          <a:latin typeface="양재벨라체M"/>
                          <a:cs typeface="양재벨라체M"/>
                        </a:rPr>
                        <a:t>사항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966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470" dirty="0">
                          <a:latin typeface="Times New Roman"/>
                          <a:cs typeface="Times New Roman"/>
                        </a:rPr>
                        <a:t>○○○</a:t>
                      </a:r>
                      <a:r>
                        <a:rPr sz="1200" spc="2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215" dirty="0">
                          <a:latin typeface="양재벨라체M"/>
                          <a:cs typeface="양재벨라체M"/>
                        </a:rPr>
                        <a:t>종합감사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-55" dirty="0">
                          <a:latin typeface="양재벨라체M"/>
                          <a:cs typeface="양재벨라체M"/>
                        </a:rPr>
                        <a:t>’21.12.27</a:t>
                      </a:r>
                      <a:r>
                        <a:rPr sz="1200" spc="13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-5" dirty="0">
                          <a:latin typeface="MS UI Gothic"/>
                          <a:cs typeface="MS UI Gothic"/>
                        </a:rPr>
                        <a:t>～</a:t>
                      </a:r>
                      <a:endParaRPr sz="1200">
                        <a:latin typeface="MS UI Gothic"/>
                        <a:cs typeface="MS UI Gothic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55" dirty="0">
                          <a:latin typeface="양재벨라체M"/>
                          <a:cs typeface="양재벨라체M"/>
                        </a:rPr>
                        <a:t>’22.02.18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19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921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00330" marR="93980" indent="227965">
                        <a:lnSpc>
                          <a:spcPct val="124900"/>
                        </a:lnSpc>
                        <a:spcBef>
                          <a:spcPts val="300"/>
                        </a:spcBef>
                      </a:pPr>
                      <a:r>
                        <a:rPr sz="1200" spc="260" dirty="0">
                          <a:latin typeface="양재벨라체M"/>
                          <a:cs typeface="양재벨라체M"/>
                        </a:rPr>
                        <a:t>외부강의 </a:t>
                      </a:r>
                      <a:r>
                        <a:rPr sz="1200" spc="405" dirty="0">
                          <a:latin typeface="양재벨라체M"/>
                          <a:cs typeface="양재벨라체M"/>
                        </a:rPr>
                        <a:t>등 </a:t>
                      </a:r>
                      <a:r>
                        <a:rPr sz="1200" spc="409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70" dirty="0">
                          <a:latin typeface="양재벨라체M"/>
                          <a:cs typeface="양재벨라체M"/>
                        </a:rPr>
                        <a:t>신고현황</a:t>
                      </a:r>
                      <a:r>
                        <a:rPr sz="1200" spc="10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40" dirty="0">
                          <a:latin typeface="양재벨라체M"/>
                          <a:cs typeface="양재벨라체M"/>
                        </a:rPr>
                        <a:t>실태점검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381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sz="1200" spc="-70" dirty="0">
                          <a:latin typeface="양재벨라체M"/>
                          <a:cs typeface="양재벨라체M"/>
                        </a:rPr>
                        <a:t>’20.10.27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5" dirty="0">
                          <a:latin typeface="MS UI Gothic"/>
                          <a:cs typeface="MS UI Gothic"/>
                        </a:rPr>
                        <a:t>～</a:t>
                      </a:r>
                      <a:r>
                        <a:rPr sz="1200" spc="114" dirty="0">
                          <a:latin typeface="MS UI Gothic"/>
                          <a:cs typeface="MS UI Gothic"/>
                        </a:rPr>
                        <a:t> </a:t>
                      </a:r>
                      <a:r>
                        <a:rPr sz="1200" spc="-60" dirty="0">
                          <a:latin typeface="양재벨라체M"/>
                          <a:cs typeface="양재벨라체M"/>
                        </a:rPr>
                        <a:t>’21.01.06.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831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216535" indent="-153670">
                        <a:lnSpc>
                          <a:spcPct val="100000"/>
                        </a:lnSpc>
                        <a:spcBef>
                          <a:spcPts val="5"/>
                        </a:spcBef>
                        <a:buSzPct val="91666"/>
                        <a:buFont typeface="Times New Roman"/>
                        <a:buChar char="▪"/>
                        <a:tabLst>
                          <a:tab pos="217170" algn="l"/>
                        </a:tabLst>
                      </a:pPr>
                      <a:r>
                        <a:rPr sz="1200" spc="215" dirty="0">
                          <a:latin typeface="양재벨라체M"/>
                          <a:cs typeface="양재벨라체M"/>
                        </a:rPr>
                        <a:t>외부강의</a:t>
                      </a:r>
                      <a:r>
                        <a:rPr sz="1200" spc="7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405" dirty="0">
                          <a:latin typeface="양재벨라체M"/>
                          <a:cs typeface="양재벨라체M"/>
                        </a:rPr>
                        <a:t>등</a:t>
                      </a:r>
                      <a:r>
                        <a:rPr sz="1200" spc="6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305" dirty="0">
                          <a:latin typeface="양재벨라체M"/>
                          <a:cs typeface="양재벨라체M"/>
                        </a:rPr>
                        <a:t>신고</a:t>
                      </a:r>
                      <a:r>
                        <a:rPr sz="1200" spc="6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320" dirty="0">
                          <a:latin typeface="양재벨라체M"/>
                          <a:cs typeface="양재벨라체M"/>
                        </a:rPr>
                        <a:t>미준수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906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405130" marR="93980" indent="-304800">
                        <a:lnSpc>
                          <a:spcPct val="124900"/>
                        </a:lnSpc>
                        <a:spcBef>
                          <a:spcPts val="285"/>
                        </a:spcBef>
                      </a:pPr>
                      <a:r>
                        <a:rPr sz="1200" spc="245" dirty="0">
                          <a:latin typeface="양재벨라체M"/>
                          <a:cs typeface="양재벨라체M"/>
                        </a:rPr>
                        <a:t>연말연시</a:t>
                      </a:r>
                      <a:r>
                        <a:rPr sz="1200" spc="8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80" dirty="0">
                          <a:latin typeface="양재벨라체M"/>
                          <a:cs typeface="양재벨라체M"/>
                        </a:rPr>
                        <a:t>공직기강 </a:t>
                      </a:r>
                      <a:r>
                        <a:rPr sz="1200" spc="-40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15" dirty="0">
                          <a:latin typeface="양재벨라체M"/>
                          <a:cs typeface="양재벨라체M"/>
                        </a:rPr>
                        <a:t>확립</a:t>
                      </a:r>
                      <a:r>
                        <a:rPr sz="1200" spc="15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75" dirty="0">
                          <a:latin typeface="양재벨라체M"/>
                          <a:cs typeface="양재벨라체M"/>
                        </a:rPr>
                        <a:t>점검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361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200" spc="-55" dirty="0">
                          <a:latin typeface="양재벨라체M"/>
                          <a:cs typeface="양재벨라체M"/>
                        </a:rPr>
                        <a:t>’20.12.11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5" dirty="0">
                          <a:latin typeface="MS UI Gothic"/>
                          <a:cs typeface="MS UI Gothic"/>
                        </a:rPr>
                        <a:t>～</a:t>
                      </a:r>
                      <a:r>
                        <a:rPr sz="1200" spc="140" dirty="0">
                          <a:latin typeface="MS UI Gothic"/>
                          <a:cs typeface="MS UI Gothic"/>
                        </a:rPr>
                        <a:t> </a:t>
                      </a:r>
                      <a:r>
                        <a:rPr sz="1200" spc="-55" dirty="0">
                          <a:latin typeface="양재벨라체M"/>
                          <a:cs typeface="양재벨라체M"/>
                        </a:rPr>
                        <a:t>’21.01.07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819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216535" indent="-153670">
                        <a:lnSpc>
                          <a:spcPct val="100000"/>
                        </a:lnSpc>
                        <a:buSzPct val="91666"/>
                        <a:buFont typeface="Times New Roman"/>
                        <a:buChar char="▪"/>
                        <a:tabLst>
                          <a:tab pos="217170" algn="l"/>
                        </a:tabLst>
                      </a:pPr>
                      <a:r>
                        <a:rPr sz="1200" spc="125" dirty="0">
                          <a:latin typeface="양재벨라체M"/>
                          <a:cs typeface="양재벨라체M"/>
                        </a:rPr>
                        <a:t>지적사항</a:t>
                      </a:r>
                      <a:r>
                        <a:rPr sz="1200" spc="-2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90" dirty="0">
                          <a:latin typeface="양재벨라체M"/>
                          <a:cs typeface="양재벨라체M"/>
                        </a:rPr>
                        <a:t>없음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63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921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405130" marR="132080" indent="-266700">
                        <a:lnSpc>
                          <a:spcPct val="124900"/>
                        </a:lnSpc>
                        <a:spcBef>
                          <a:spcPts val="300"/>
                        </a:spcBef>
                      </a:pPr>
                      <a:r>
                        <a:rPr sz="1200" spc="265" dirty="0">
                          <a:latin typeface="양재벨라체M"/>
                          <a:cs typeface="양재벨라체M"/>
                        </a:rPr>
                        <a:t>설</a:t>
                      </a:r>
                      <a:r>
                        <a:rPr sz="1200" spc="13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65" dirty="0">
                          <a:latin typeface="양재벨라체M"/>
                          <a:cs typeface="양재벨라체M"/>
                        </a:rPr>
                        <a:t>명절</a:t>
                      </a:r>
                      <a:r>
                        <a:rPr sz="1200" spc="13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80" dirty="0">
                          <a:latin typeface="양재벨라체M"/>
                          <a:cs typeface="양재벨라체M"/>
                        </a:rPr>
                        <a:t>공직기강 </a:t>
                      </a:r>
                      <a:r>
                        <a:rPr sz="1200" spc="-40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15" dirty="0">
                          <a:latin typeface="양재벨라체M"/>
                          <a:cs typeface="양재벨라체M"/>
                        </a:rPr>
                        <a:t>확립</a:t>
                      </a:r>
                      <a:r>
                        <a:rPr sz="1200" spc="15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75" dirty="0">
                          <a:latin typeface="양재벨라체M"/>
                          <a:cs typeface="양재벨라체M"/>
                        </a:rPr>
                        <a:t>점검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381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sz="1200" spc="55" dirty="0">
                          <a:latin typeface="양재벨라체M"/>
                          <a:cs typeface="양재벨라체M"/>
                        </a:rPr>
                        <a:t>02.04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200" spc="-5" dirty="0">
                          <a:latin typeface="MS UI Gothic"/>
                          <a:cs typeface="MS UI Gothic"/>
                        </a:rPr>
                        <a:t>～</a:t>
                      </a:r>
                      <a:r>
                        <a:rPr sz="1200" spc="140" dirty="0">
                          <a:latin typeface="MS UI Gothic"/>
                          <a:cs typeface="MS UI Gothic"/>
                        </a:rPr>
                        <a:t> </a:t>
                      </a:r>
                      <a:r>
                        <a:rPr sz="1200" spc="55" dirty="0">
                          <a:latin typeface="양재벨라체M"/>
                          <a:cs typeface="양재벨라체M"/>
                        </a:rPr>
                        <a:t>02.15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831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216535" indent="-153670">
                        <a:lnSpc>
                          <a:spcPct val="100000"/>
                        </a:lnSpc>
                        <a:spcBef>
                          <a:spcPts val="5"/>
                        </a:spcBef>
                        <a:buSzPct val="91666"/>
                        <a:buFont typeface="Times New Roman"/>
                        <a:buChar char="▪"/>
                        <a:tabLst>
                          <a:tab pos="217170" algn="l"/>
                        </a:tabLst>
                      </a:pPr>
                      <a:r>
                        <a:rPr sz="1200" spc="125" dirty="0">
                          <a:latin typeface="양재벨라체M"/>
                          <a:cs typeface="양재벨라체M"/>
                        </a:rPr>
                        <a:t>지적사항</a:t>
                      </a:r>
                      <a:r>
                        <a:rPr sz="1200" spc="-2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90" dirty="0">
                          <a:latin typeface="양재벨라체M"/>
                          <a:cs typeface="양재벨라체M"/>
                        </a:rPr>
                        <a:t>없음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92188">
                <a:tc>
                  <a:txBody>
                    <a:bodyPr/>
                    <a:lstStyle/>
                    <a:p>
                      <a:pPr marL="92710" marR="86360" algn="just">
                        <a:lnSpc>
                          <a:spcPts val="1200"/>
                        </a:lnSpc>
                        <a:spcBef>
                          <a:spcPts val="585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기강  감사  </a:t>
                      </a:r>
                      <a:r>
                        <a:rPr sz="1200" spc="-15" dirty="0">
                          <a:latin typeface="양재벨라체M"/>
                          <a:cs typeface="양재벨라체M"/>
                        </a:rPr>
                        <a:t>(7)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429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52729" marR="170180" indent="-76200">
                        <a:lnSpc>
                          <a:spcPct val="124900"/>
                        </a:lnSpc>
                        <a:spcBef>
                          <a:spcPts val="285"/>
                        </a:spcBef>
                      </a:pPr>
                      <a:r>
                        <a:rPr sz="1200" spc="280" dirty="0">
                          <a:latin typeface="양재벨라체M"/>
                          <a:cs typeface="양재벨라체M"/>
                        </a:rPr>
                        <a:t>공직기강</a:t>
                      </a:r>
                      <a:r>
                        <a:rPr sz="1200" spc="9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75" dirty="0">
                          <a:latin typeface="양재벨라체M"/>
                          <a:cs typeface="양재벨라체M"/>
                        </a:rPr>
                        <a:t>확립을 </a:t>
                      </a:r>
                      <a:r>
                        <a:rPr sz="1200" spc="-40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04" dirty="0">
                          <a:latin typeface="양재벨라체M"/>
                          <a:cs typeface="양재벨라체M"/>
                        </a:rPr>
                        <a:t>위한</a:t>
                      </a:r>
                      <a:r>
                        <a:rPr sz="1200" spc="13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305" dirty="0">
                          <a:latin typeface="양재벨라체M"/>
                          <a:cs typeface="양재벨라체M"/>
                        </a:rPr>
                        <a:t>특별점검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361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200" spc="55" dirty="0">
                          <a:latin typeface="양재벨라체M"/>
                          <a:cs typeface="양재벨라체M"/>
                        </a:rPr>
                        <a:t>05.11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5" dirty="0">
                          <a:latin typeface="MS UI Gothic"/>
                          <a:cs typeface="MS UI Gothic"/>
                        </a:rPr>
                        <a:t>～</a:t>
                      </a:r>
                      <a:r>
                        <a:rPr sz="1200" spc="140" dirty="0">
                          <a:latin typeface="MS UI Gothic"/>
                          <a:cs typeface="MS UI Gothic"/>
                        </a:rPr>
                        <a:t> </a:t>
                      </a:r>
                      <a:r>
                        <a:rPr sz="1200" spc="55" dirty="0">
                          <a:latin typeface="양재벨라체M"/>
                          <a:cs typeface="양재벨라체M"/>
                        </a:rPr>
                        <a:t>07.31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819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216535" indent="-153670">
                        <a:lnSpc>
                          <a:spcPct val="100000"/>
                        </a:lnSpc>
                        <a:buSzPct val="91666"/>
                        <a:buFont typeface="Times New Roman"/>
                        <a:buChar char="▪"/>
                        <a:tabLst>
                          <a:tab pos="217170" algn="l"/>
                        </a:tabLst>
                      </a:pPr>
                      <a:r>
                        <a:rPr sz="1200" spc="125" dirty="0">
                          <a:latin typeface="양재벨라체M"/>
                          <a:cs typeface="양재벨라체M"/>
                        </a:rPr>
                        <a:t>지적사항</a:t>
                      </a:r>
                      <a:r>
                        <a:rPr sz="1200" spc="-2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90" dirty="0">
                          <a:latin typeface="양재벨라체M"/>
                          <a:cs typeface="양재벨라체M"/>
                        </a:rPr>
                        <a:t>없음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63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906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 marR="62230" indent="167005">
                        <a:lnSpc>
                          <a:spcPct val="124900"/>
                        </a:lnSpc>
                        <a:spcBef>
                          <a:spcPts val="285"/>
                        </a:spcBef>
                      </a:pPr>
                      <a:r>
                        <a:rPr sz="1200" spc="100" dirty="0">
                          <a:latin typeface="양재벨라체M"/>
                          <a:cs typeface="양재벨라체M"/>
                        </a:rPr>
                        <a:t>하반기 </a:t>
                      </a:r>
                      <a:r>
                        <a:rPr sz="1200" spc="170" dirty="0">
                          <a:latin typeface="양재벨라체M"/>
                          <a:cs typeface="양재벨라체M"/>
                        </a:rPr>
                        <a:t>공직기강 </a:t>
                      </a:r>
                      <a:r>
                        <a:rPr sz="1200" spc="17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80" dirty="0">
                          <a:latin typeface="양재벨라체M"/>
                          <a:cs typeface="양재벨라체M"/>
                        </a:rPr>
                        <a:t>확립을</a:t>
                      </a:r>
                      <a:r>
                        <a:rPr sz="1200" spc="-7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30" dirty="0">
                          <a:latin typeface="양재벨라체M"/>
                          <a:cs typeface="양재벨라체M"/>
                        </a:rPr>
                        <a:t>위한</a:t>
                      </a:r>
                      <a:r>
                        <a:rPr sz="1200" spc="-7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195" dirty="0">
                          <a:latin typeface="양재벨라체M"/>
                          <a:cs typeface="양재벨라체M"/>
                        </a:rPr>
                        <a:t>특별점검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361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200" spc="55" dirty="0">
                          <a:latin typeface="양재벨라체M"/>
                          <a:cs typeface="양재벨라체M"/>
                        </a:rPr>
                        <a:t>07.19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5" dirty="0">
                          <a:latin typeface="MS UI Gothic"/>
                          <a:cs typeface="MS UI Gothic"/>
                        </a:rPr>
                        <a:t>～</a:t>
                      </a:r>
                      <a:r>
                        <a:rPr sz="1200" spc="140" dirty="0">
                          <a:latin typeface="MS UI Gothic"/>
                          <a:cs typeface="MS UI Gothic"/>
                        </a:rPr>
                        <a:t> </a:t>
                      </a:r>
                      <a:r>
                        <a:rPr sz="1200" spc="55" dirty="0">
                          <a:latin typeface="양재벨라체M"/>
                          <a:cs typeface="양재벨라체M"/>
                        </a:rPr>
                        <a:t>08.08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819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216535" indent="-153670">
                        <a:lnSpc>
                          <a:spcPct val="100000"/>
                        </a:lnSpc>
                        <a:buSzPct val="91666"/>
                        <a:buFont typeface="Times New Roman"/>
                        <a:buChar char="▪"/>
                        <a:tabLst>
                          <a:tab pos="217170" algn="l"/>
                        </a:tabLst>
                      </a:pPr>
                      <a:r>
                        <a:rPr sz="1200" spc="125" dirty="0">
                          <a:latin typeface="양재벨라체M"/>
                          <a:cs typeface="양재벨라체M"/>
                        </a:rPr>
                        <a:t>지적사항</a:t>
                      </a:r>
                      <a:r>
                        <a:rPr sz="1200" spc="-2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90" dirty="0">
                          <a:latin typeface="양재벨라체M"/>
                          <a:cs typeface="양재벨라체M"/>
                        </a:rPr>
                        <a:t>없음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63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921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405130" marR="93980" indent="-304800">
                        <a:lnSpc>
                          <a:spcPct val="124900"/>
                        </a:lnSpc>
                        <a:spcBef>
                          <a:spcPts val="285"/>
                        </a:spcBef>
                      </a:pPr>
                      <a:r>
                        <a:rPr sz="1200" spc="300" dirty="0">
                          <a:latin typeface="양재벨라체M"/>
                          <a:cs typeface="양재벨라체M"/>
                        </a:rPr>
                        <a:t>추석명절</a:t>
                      </a:r>
                      <a:r>
                        <a:rPr sz="1200" spc="9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80" dirty="0">
                          <a:latin typeface="양재벨라체M"/>
                          <a:cs typeface="양재벨라체M"/>
                        </a:rPr>
                        <a:t>공직기강 </a:t>
                      </a:r>
                      <a:r>
                        <a:rPr sz="1200" spc="-40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15" dirty="0">
                          <a:latin typeface="양재벨라체M"/>
                          <a:cs typeface="양재벨라체M"/>
                        </a:rPr>
                        <a:t>확립</a:t>
                      </a:r>
                      <a:r>
                        <a:rPr sz="1200" spc="15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75" dirty="0">
                          <a:latin typeface="양재벨라체M"/>
                          <a:cs typeface="양재벨라체M"/>
                        </a:rPr>
                        <a:t>점검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361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200" spc="55" dirty="0">
                          <a:latin typeface="양재벨라체M"/>
                          <a:cs typeface="양재벨라체M"/>
                        </a:rPr>
                        <a:t>09.10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5" dirty="0">
                          <a:latin typeface="MS UI Gothic"/>
                          <a:cs typeface="MS UI Gothic"/>
                        </a:rPr>
                        <a:t>～</a:t>
                      </a:r>
                      <a:r>
                        <a:rPr sz="1200" spc="140" dirty="0">
                          <a:latin typeface="MS UI Gothic"/>
                          <a:cs typeface="MS UI Gothic"/>
                        </a:rPr>
                        <a:t> </a:t>
                      </a:r>
                      <a:r>
                        <a:rPr sz="1200" spc="55" dirty="0">
                          <a:latin typeface="양재벨라체M"/>
                          <a:cs typeface="양재벨라체M"/>
                        </a:rPr>
                        <a:t>09.24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819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216535" indent="-153670">
                        <a:lnSpc>
                          <a:spcPct val="100000"/>
                        </a:lnSpc>
                        <a:buSzPct val="91666"/>
                        <a:buFont typeface="Times New Roman"/>
                        <a:buChar char="▪"/>
                        <a:tabLst>
                          <a:tab pos="217170" algn="l"/>
                        </a:tabLst>
                      </a:pPr>
                      <a:r>
                        <a:rPr sz="1200" spc="125" dirty="0">
                          <a:latin typeface="양재벨라체M"/>
                          <a:cs typeface="양재벨라체M"/>
                        </a:rPr>
                        <a:t>지적사항</a:t>
                      </a:r>
                      <a:r>
                        <a:rPr sz="1200" spc="-2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90" dirty="0">
                          <a:latin typeface="양재벨라체M"/>
                          <a:cs typeface="양재벨라체M"/>
                        </a:rPr>
                        <a:t>없음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63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906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5130" marR="93980" indent="-304800">
                        <a:lnSpc>
                          <a:spcPct val="124900"/>
                        </a:lnSpc>
                        <a:spcBef>
                          <a:spcPts val="285"/>
                        </a:spcBef>
                      </a:pPr>
                      <a:r>
                        <a:rPr sz="1200" spc="245" dirty="0">
                          <a:latin typeface="양재벨라체M"/>
                          <a:cs typeface="양재벨라체M"/>
                        </a:rPr>
                        <a:t>연말연시</a:t>
                      </a:r>
                      <a:r>
                        <a:rPr sz="1200" spc="8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80" dirty="0">
                          <a:latin typeface="양재벨라체M"/>
                          <a:cs typeface="양재벨라체M"/>
                        </a:rPr>
                        <a:t>공직기강 </a:t>
                      </a:r>
                      <a:r>
                        <a:rPr sz="1200" spc="-40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15" dirty="0">
                          <a:latin typeface="양재벨라체M"/>
                          <a:cs typeface="양재벨라체M"/>
                        </a:rPr>
                        <a:t>확립</a:t>
                      </a:r>
                      <a:r>
                        <a:rPr sz="1200" spc="15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75" dirty="0">
                          <a:latin typeface="양재벨라체M"/>
                          <a:cs typeface="양재벨라체M"/>
                        </a:rPr>
                        <a:t>점검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361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200" spc="55" dirty="0">
                          <a:latin typeface="양재벨라체M"/>
                          <a:cs typeface="양재벨라체M"/>
                        </a:rPr>
                        <a:t>12.02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1200" spc="-5" dirty="0">
                          <a:latin typeface="MS UI Gothic"/>
                          <a:cs typeface="MS UI Gothic"/>
                        </a:rPr>
                        <a:t>～</a:t>
                      </a:r>
                      <a:r>
                        <a:rPr sz="1200" spc="140" dirty="0">
                          <a:latin typeface="MS UI Gothic"/>
                          <a:cs typeface="MS UI Gothic"/>
                        </a:rPr>
                        <a:t> </a:t>
                      </a:r>
                      <a:r>
                        <a:rPr sz="1200" spc="-55" dirty="0">
                          <a:latin typeface="양재벨라체M"/>
                          <a:cs typeface="양재벨라체M"/>
                        </a:rPr>
                        <a:t>’22.01.05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819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216535" indent="-153670">
                        <a:lnSpc>
                          <a:spcPct val="100000"/>
                        </a:lnSpc>
                        <a:buSzPct val="91666"/>
                        <a:buFont typeface="Times New Roman"/>
                        <a:buChar char="▪"/>
                        <a:tabLst>
                          <a:tab pos="217170" algn="l"/>
                        </a:tabLst>
                      </a:pPr>
                      <a:r>
                        <a:rPr sz="1200" spc="125" dirty="0">
                          <a:latin typeface="양재벨라체M"/>
                          <a:cs typeface="양재벨라체M"/>
                        </a:rPr>
                        <a:t>지적사항</a:t>
                      </a:r>
                      <a:r>
                        <a:rPr sz="1200" spc="-2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290" dirty="0">
                          <a:latin typeface="양재벨라체M"/>
                          <a:cs typeface="양재벨라체M"/>
                        </a:rPr>
                        <a:t>없음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63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99972" y="1105979"/>
            <a:ext cx="184785" cy="184785"/>
            <a:chOff x="999972" y="1105979"/>
            <a:chExt cx="184785" cy="184785"/>
          </a:xfrm>
        </p:grpSpPr>
        <p:sp>
          <p:nvSpPr>
            <p:cNvPr id="3" name="object 3"/>
            <p:cNvSpPr/>
            <p:nvPr/>
          </p:nvSpPr>
          <p:spPr>
            <a:xfrm>
              <a:off x="1006817" y="1121956"/>
              <a:ext cx="177165" cy="152400"/>
            </a:xfrm>
            <a:custGeom>
              <a:avLst/>
              <a:gdLst/>
              <a:ahLst/>
              <a:cxnLst/>
              <a:rect l="l" t="t" r="r" b="b"/>
              <a:pathLst>
                <a:path w="177165" h="152400">
                  <a:moveTo>
                    <a:pt x="0" y="152234"/>
                  </a:moveTo>
                  <a:lnTo>
                    <a:pt x="176695" y="152234"/>
                  </a:lnTo>
                  <a:lnTo>
                    <a:pt x="176695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9972" y="1105979"/>
              <a:ext cx="184302" cy="184200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1269812" y="1057502"/>
            <a:ext cx="1762760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dirty="0">
                <a:latin typeface="HY울릉도M"/>
                <a:cs typeface="HY울릉도M"/>
              </a:rPr>
              <a:t>일상감사(총</a:t>
            </a:r>
            <a:r>
              <a:rPr sz="1500" spc="170" dirty="0">
                <a:latin typeface="HY울릉도M"/>
                <a:cs typeface="HY울릉도M"/>
              </a:rPr>
              <a:t> </a:t>
            </a:r>
            <a:r>
              <a:rPr sz="1500" spc="-5" dirty="0">
                <a:latin typeface="HY울릉도M"/>
                <a:cs typeface="HY울릉도M"/>
              </a:rPr>
              <a:t>890건)</a:t>
            </a:r>
            <a:endParaRPr sz="1500">
              <a:latin typeface="HY울릉도M"/>
              <a:cs typeface="HY울릉도M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921524" y="1695113"/>
          <a:ext cx="5718175" cy="24206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66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1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99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98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8956"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1200" spc="-5" dirty="0">
                          <a:latin typeface="펜흘림"/>
                          <a:cs typeface="펜흘림"/>
                        </a:rPr>
                        <a:t>구</a:t>
                      </a:r>
                      <a:r>
                        <a:rPr sz="1200" spc="-95" dirty="0">
                          <a:latin typeface="펜흘림"/>
                          <a:cs typeface="펜흘림"/>
                        </a:rPr>
                        <a:t> </a:t>
                      </a:r>
                      <a:r>
                        <a:rPr sz="1200" spc="-5" dirty="0">
                          <a:latin typeface="펜흘림"/>
                          <a:cs typeface="펜흘림"/>
                        </a:rPr>
                        <a:t>분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9525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일상감사(건수)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952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감사의견(건수)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952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0"/>
                        </a:spcBef>
                      </a:pPr>
                      <a:r>
                        <a:rPr sz="1200" spc="-10" dirty="0">
                          <a:latin typeface="펜흘림"/>
                          <a:cs typeface="펜흘림"/>
                        </a:rPr>
                        <a:t>의견</a:t>
                      </a:r>
                      <a:r>
                        <a:rPr sz="1200" spc="-85" dirty="0">
                          <a:latin typeface="펜흘림"/>
                          <a:cs typeface="펜흘림"/>
                        </a:rPr>
                        <a:t> </a:t>
                      </a:r>
                      <a:r>
                        <a:rPr sz="1200" spc="40" dirty="0">
                          <a:latin typeface="펜흘림"/>
                          <a:cs typeface="펜흘림"/>
                        </a:rPr>
                        <a:t>제시율(%)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9525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4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계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61594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20" dirty="0">
                          <a:latin typeface="펜흘림"/>
                          <a:cs typeface="펜흘림"/>
                        </a:rPr>
                        <a:t>890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6159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15" dirty="0">
                          <a:latin typeface="펜흘림"/>
                          <a:cs typeface="펜흘림"/>
                        </a:rPr>
                        <a:t>26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6159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4"/>
                        </a:spcBef>
                      </a:pPr>
                      <a:r>
                        <a:rPr sz="1200" spc="80" dirty="0">
                          <a:latin typeface="펜흘림"/>
                          <a:cs typeface="펜흘림"/>
                        </a:rPr>
                        <a:t>2.9%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61594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159">
                <a:tc>
                  <a:txBody>
                    <a:bodyPr/>
                    <a:lstStyle/>
                    <a:p>
                      <a:pPr marL="158115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100" spc="-210" dirty="0">
                          <a:latin typeface="양재벨라체M"/>
                          <a:cs typeface="양재벨라체M"/>
                        </a:rPr>
                        <a:t>제</a:t>
                      </a:r>
                      <a:r>
                        <a:rPr sz="1100" spc="-225" dirty="0">
                          <a:latin typeface="양재벨라체M"/>
                          <a:cs typeface="양재벨라체M"/>
                        </a:rPr>
                        <a:t>규</a:t>
                      </a:r>
                      <a:r>
                        <a:rPr sz="1100" spc="-210" dirty="0">
                          <a:latin typeface="양재벨라체M"/>
                          <a:cs typeface="양재벨라체M"/>
                        </a:rPr>
                        <a:t>정</a:t>
                      </a:r>
                      <a:r>
                        <a:rPr sz="1100" spc="-65" dirty="0">
                          <a:latin typeface="양재벨라체M"/>
                          <a:cs typeface="양재벨라체M"/>
                        </a:rPr>
                        <a:t>(</a:t>
                      </a:r>
                      <a:r>
                        <a:rPr sz="1100" spc="-210" dirty="0">
                          <a:latin typeface="양재벨라체M"/>
                          <a:cs typeface="양재벨라체M"/>
                        </a:rPr>
                        <a:t>지</a:t>
                      </a:r>
                      <a:r>
                        <a:rPr sz="1100" dirty="0">
                          <a:latin typeface="양재벨라체M"/>
                          <a:cs typeface="양재벨라체M"/>
                        </a:rPr>
                        <a:t>침</a:t>
                      </a:r>
                      <a:r>
                        <a:rPr sz="1100" spc="-19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spc="-210" dirty="0">
                          <a:latin typeface="양재벨라체M"/>
                          <a:cs typeface="양재벨라체M"/>
                        </a:rPr>
                        <a:t>포</a:t>
                      </a:r>
                      <a:r>
                        <a:rPr sz="1100" spc="-225" dirty="0">
                          <a:latin typeface="양재벨라체M"/>
                          <a:cs typeface="양재벨라체M"/>
                        </a:rPr>
                        <a:t>함</a:t>
                      </a:r>
                      <a:r>
                        <a:rPr sz="1100" dirty="0">
                          <a:latin typeface="양재벨라체M"/>
                          <a:cs typeface="양재벨라체M"/>
                        </a:rPr>
                        <a:t>)</a:t>
                      </a:r>
                      <a:r>
                        <a:rPr sz="1100" spc="-3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spc="-210" dirty="0">
                          <a:latin typeface="양재벨라체M"/>
                          <a:cs typeface="양재벨라체M"/>
                        </a:rPr>
                        <a:t>제</a:t>
                      </a:r>
                      <a:r>
                        <a:rPr sz="1100" spc="-220" dirty="0">
                          <a:latin typeface="한컴돋움"/>
                          <a:cs typeface="한컴돋움"/>
                        </a:rPr>
                        <a:t>・</a:t>
                      </a:r>
                      <a:r>
                        <a:rPr sz="1100" spc="-225" dirty="0">
                          <a:latin typeface="양재벨라체M"/>
                          <a:cs typeface="양재벨라체M"/>
                        </a:rPr>
                        <a:t>개</a:t>
                      </a:r>
                      <a:r>
                        <a:rPr sz="1100" dirty="0">
                          <a:latin typeface="양재벨라체M"/>
                          <a:cs typeface="양재벨라체M"/>
                        </a:rPr>
                        <a:t>정</a:t>
                      </a:r>
                      <a:r>
                        <a:rPr sz="1100" spc="-17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dirty="0">
                          <a:latin typeface="양재벨라체M"/>
                          <a:cs typeface="양재벨라체M"/>
                        </a:rPr>
                        <a:t>및</a:t>
                      </a:r>
                      <a:r>
                        <a:rPr sz="1100" spc="-19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spc="-210" dirty="0">
                          <a:latin typeface="양재벨라체M"/>
                          <a:cs typeface="양재벨라체M"/>
                        </a:rPr>
                        <a:t>폐</a:t>
                      </a:r>
                      <a:r>
                        <a:rPr sz="1100" dirty="0">
                          <a:latin typeface="양재벨라체M"/>
                          <a:cs typeface="양재벨라체M"/>
                        </a:rPr>
                        <a:t>지</a:t>
                      </a:r>
                      <a:endParaRPr sz="1100">
                        <a:latin typeface="양재벨라체M"/>
                        <a:cs typeface="양재벨라체M"/>
                      </a:endParaRPr>
                    </a:p>
                  </a:txBody>
                  <a:tcPr marL="0" marR="0" marT="55244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40" dirty="0">
                          <a:latin typeface="양재벨라체M"/>
                          <a:cs typeface="양재벨라체M"/>
                        </a:rPr>
                        <a:t>40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2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65" dirty="0">
                          <a:latin typeface="양재벨라체M"/>
                          <a:cs typeface="양재벨라체M"/>
                        </a:rPr>
                        <a:t>5.4%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159">
                <a:tc>
                  <a:txBody>
                    <a:bodyPr/>
                    <a:lstStyle/>
                    <a:p>
                      <a:pPr marL="158115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100" spc="65" dirty="0">
                          <a:latin typeface="양재벨라체M"/>
                          <a:cs typeface="양재벨라체M"/>
                        </a:rPr>
                        <a:t>이사회</a:t>
                      </a:r>
                      <a:r>
                        <a:rPr sz="1100" spc="-7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spc="195" dirty="0">
                          <a:latin typeface="양재벨라체M"/>
                          <a:cs typeface="양재벨라체M"/>
                        </a:rPr>
                        <a:t>및</a:t>
                      </a:r>
                      <a:r>
                        <a:rPr sz="1100" spc="-6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spc="135" dirty="0">
                          <a:latin typeface="양재벨라체M"/>
                          <a:cs typeface="양재벨라체M"/>
                        </a:rPr>
                        <a:t>각종</a:t>
                      </a:r>
                      <a:r>
                        <a:rPr sz="1100" spc="-6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spc="85" dirty="0">
                          <a:latin typeface="양재벨라체M"/>
                          <a:cs typeface="양재벨라체M"/>
                        </a:rPr>
                        <a:t>위원회</a:t>
                      </a:r>
                      <a:r>
                        <a:rPr sz="1100" spc="-6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spc="65" dirty="0">
                          <a:latin typeface="양재벨라체M"/>
                          <a:cs typeface="양재벨라체M"/>
                        </a:rPr>
                        <a:t>부의사항</a:t>
                      </a:r>
                      <a:endParaRPr sz="1100">
                        <a:latin typeface="양재벨라체M"/>
                        <a:cs typeface="양재벨라체M"/>
                      </a:endParaRPr>
                    </a:p>
                  </a:txBody>
                  <a:tcPr marL="0" marR="0" marT="55244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9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3146">
                <a:tc>
                  <a:txBody>
                    <a:bodyPr/>
                    <a:lstStyle/>
                    <a:p>
                      <a:pPr marL="158115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100" spc="-150" dirty="0">
                          <a:latin typeface="양재벨라체M"/>
                          <a:cs typeface="양재벨라체M"/>
                        </a:rPr>
                        <a:t>예</a:t>
                      </a:r>
                      <a:r>
                        <a:rPr sz="1100" dirty="0">
                          <a:latin typeface="양재벨라체M"/>
                          <a:cs typeface="양재벨라체M"/>
                        </a:rPr>
                        <a:t>산</a:t>
                      </a:r>
                      <a:r>
                        <a:rPr sz="1100" spc="-9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spc="-165" dirty="0">
                          <a:latin typeface="양재벨라체M"/>
                          <a:cs typeface="양재벨라체M"/>
                        </a:rPr>
                        <a:t>편</a:t>
                      </a:r>
                      <a:r>
                        <a:rPr sz="1100" dirty="0">
                          <a:latin typeface="양재벨라체M"/>
                          <a:cs typeface="양재벨라체M"/>
                        </a:rPr>
                        <a:t>성</a:t>
                      </a:r>
                      <a:r>
                        <a:rPr sz="1100" spc="-9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dirty="0">
                          <a:latin typeface="양재벨라체M"/>
                          <a:cs typeface="양재벨라체M"/>
                        </a:rPr>
                        <a:t>및</a:t>
                      </a:r>
                      <a:r>
                        <a:rPr sz="1100" spc="-9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spc="-150" dirty="0">
                          <a:latin typeface="양재벨라체M"/>
                          <a:cs typeface="양재벨라체M"/>
                        </a:rPr>
                        <a:t>변경</a:t>
                      </a:r>
                      <a:r>
                        <a:rPr sz="1100" spc="-50" dirty="0">
                          <a:latin typeface="양재벨라체M"/>
                          <a:cs typeface="양재벨라체M"/>
                        </a:rPr>
                        <a:t>(</a:t>
                      </a:r>
                      <a:r>
                        <a:rPr sz="1100" spc="-150" dirty="0">
                          <a:latin typeface="양재벨라체M"/>
                          <a:cs typeface="양재벨라체M"/>
                        </a:rPr>
                        <a:t>전</a:t>
                      </a:r>
                      <a:r>
                        <a:rPr sz="1100" spc="-165" dirty="0">
                          <a:latin typeface="양재벨라체M"/>
                          <a:cs typeface="양재벨라체M"/>
                        </a:rPr>
                        <a:t>용</a:t>
                      </a:r>
                      <a:r>
                        <a:rPr sz="1100" spc="-160" dirty="0">
                          <a:latin typeface="한컴돋움"/>
                          <a:cs typeface="한컴돋움"/>
                        </a:rPr>
                        <a:t>・</a:t>
                      </a:r>
                      <a:r>
                        <a:rPr sz="1100" spc="-150" dirty="0">
                          <a:latin typeface="양재벨라체M"/>
                          <a:cs typeface="양재벨라체M"/>
                        </a:rPr>
                        <a:t>조</a:t>
                      </a:r>
                      <a:r>
                        <a:rPr sz="1100" spc="-165" dirty="0">
                          <a:latin typeface="양재벨라체M"/>
                          <a:cs typeface="양재벨라체M"/>
                        </a:rPr>
                        <a:t>정</a:t>
                      </a:r>
                      <a:r>
                        <a:rPr sz="1100" dirty="0">
                          <a:latin typeface="양재벨라체M"/>
                          <a:cs typeface="양재벨라체M"/>
                        </a:rPr>
                        <a:t>)</a:t>
                      </a:r>
                      <a:r>
                        <a:rPr sz="1100" spc="2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dirty="0">
                          <a:latin typeface="양재벨라체M"/>
                          <a:cs typeface="양재벨라체M"/>
                        </a:rPr>
                        <a:t>등</a:t>
                      </a:r>
                      <a:endParaRPr sz="1100">
                        <a:latin typeface="양재벨라체M"/>
                        <a:cs typeface="양재벨라체M"/>
                      </a:endParaRPr>
                    </a:p>
                  </a:txBody>
                  <a:tcPr marL="0" marR="0" marT="55244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40" dirty="0">
                          <a:latin typeface="양재벨라체M"/>
                          <a:cs typeface="양재벨라체M"/>
                        </a:rPr>
                        <a:t>29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1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65" dirty="0">
                          <a:latin typeface="양재벨라체M"/>
                          <a:cs typeface="양재벨라체M"/>
                        </a:rPr>
                        <a:t>3.4%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635">
                <a:tc>
                  <a:txBody>
                    <a:bodyPr/>
                    <a:lstStyle/>
                    <a:p>
                      <a:pPr marL="158115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sz="1100" spc="60" dirty="0">
                          <a:latin typeface="양재벨라체M"/>
                          <a:cs typeface="양재벨라체M"/>
                        </a:rPr>
                        <a:t>계약업무(용역,</a:t>
                      </a:r>
                      <a:r>
                        <a:rPr sz="1100" spc="4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spc="140" dirty="0">
                          <a:latin typeface="양재벨라체M"/>
                          <a:cs typeface="양재벨라체M"/>
                        </a:rPr>
                        <a:t>구매</a:t>
                      </a:r>
                      <a:r>
                        <a:rPr sz="1100" spc="-4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spc="75" dirty="0">
                          <a:latin typeface="양재벨라체M"/>
                          <a:cs typeface="양재벨라체M"/>
                        </a:rPr>
                        <a:t>등)</a:t>
                      </a:r>
                      <a:r>
                        <a:rPr sz="1100" spc="3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spc="85" dirty="0">
                          <a:latin typeface="양재벨라체M"/>
                          <a:cs typeface="양재벨라체M"/>
                        </a:rPr>
                        <a:t>관련</a:t>
                      </a:r>
                      <a:endParaRPr sz="1100">
                        <a:latin typeface="양재벨라체M"/>
                        <a:cs typeface="양재벨라체M"/>
                      </a:endParaRPr>
                    </a:p>
                  </a:txBody>
                  <a:tcPr marL="0" marR="0" marT="5334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200" spc="40" dirty="0">
                          <a:latin typeface="양재벨라체M"/>
                          <a:cs typeface="양재벨라체M"/>
                        </a:rPr>
                        <a:t>124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06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200" spc="40" dirty="0">
                          <a:latin typeface="양재벨라체M"/>
                          <a:cs typeface="양재벨라체M"/>
                        </a:rPr>
                        <a:t>23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06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200" spc="55" dirty="0">
                          <a:latin typeface="양재벨라체M"/>
                          <a:cs typeface="양재벨라체M"/>
                        </a:rPr>
                        <a:t>18.5%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064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3146">
                <a:tc>
                  <a:txBody>
                    <a:bodyPr/>
                    <a:lstStyle/>
                    <a:p>
                      <a:pPr marL="158115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sz="1100" spc="150" dirty="0">
                          <a:latin typeface="양재벨라체M"/>
                          <a:cs typeface="양재벨라체M"/>
                        </a:rPr>
                        <a:t>경영공시</a:t>
                      </a:r>
                      <a:r>
                        <a:rPr sz="1100" spc="-5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spc="180" dirty="0">
                          <a:latin typeface="양재벨라체M"/>
                          <a:cs typeface="양재벨라체M"/>
                        </a:rPr>
                        <a:t>등록내용</a:t>
                      </a:r>
                      <a:r>
                        <a:rPr sz="1100" spc="-4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spc="80" dirty="0">
                          <a:latin typeface="양재벨라체M"/>
                          <a:cs typeface="양재벨라체M"/>
                        </a:rPr>
                        <a:t>확인</a:t>
                      </a:r>
                      <a:r>
                        <a:rPr sz="1100" spc="-5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100" spc="320" dirty="0">
                          <a:latin typeface="양재벨라체M"/>
                          <a:cs typeface="양재벨라체M"/>
                        </a:rPr>
                        <a:t>등</a:t>
                      </a:r>
                      <a:endParaRPr sz="1100">
                        <a:latin typeface="양재벨라체M"/>
                        <a:cs typeface="양재벨라체M"/>
                      </a:endParaRPr>
                    </a:p>
                  </a:txBody>
                  <a:tcPr marL="0" marR="0" marT="55244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40" dirty="0">
                          <a:latin typeface="양재벨라체M"/>
                          <a:cs typeface="양재벨라체M"/>
                        </a:rPr>
                        <a:t>71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3159">
                <a:tc>
                  <a:txBody>
                    <a:bodyPr/>
                    <a:lstStyle/>
                    <a:p>
                      <a:pPr marL="558800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215" dirty="0">
                          <a:latin typeface="양재벨라체M"/>
                          <a:cs typeface="양재벨라체M"/>
                        </a:rPr>
                        <a:t>외부강의</a:t>
                      </a:r>
                      <a:r>
                        <a:rPr sz="1200" spc="4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305" dirty="0">
                          <a:latin typeface="양재벨라체M"/>
                          <a:cs typeface="양재벨라체M"/>
                        </a:rPr>
                        <a:t>신고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spc="40" dirty="0">
                          <a:latin typeface="양재벨라체M"/>
                          <a:cs typeface="양재벨라체M"/>
                        </a:rPr>
                        <a:t>617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42544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object 7"/>
          <p:cNvSpPr txBox="1"/>
          <p:nvPr/>
        </p:nvSpPr>
        <p:spPr>
          <a:xfrm>
            <a:off x="5318410" y="1419818"/>
            <a:ext cx="133477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90" dirty="0">
                <a:latin typeface="양재벨라체M"/>
                <a:cs typeface="양재벨라체M"/>
              </a:rPr>
              <a:t>&lt;</a:t>
            </a:r>
            <a:r>
              <a:rPr sz="1100" spc="135" dirty="0">
                <a:latin typeface="양재벨라체M"/>
                <a:cs typeface="양재벨라체M"/>
              </a:rPr>
              <a:t> </a:t>
            </a:r>
            <a:r>
              <a:rPr sz="1100" spc="320" dirty="0">
                <a:latin typeface="양재벨라체M"/>
                <a:cs typeface="양재벨라체M"/>
              </a:rPr>
              <a:t>기준</a:t>
            </a:r>
            <a:r>
              <a:rPr sz="1100" spc="130" dirty="0">
                <a:latin typeface="양재벨라체M"/>
                <a:cs typeface="양재벨라체M"/>
              </a:rPr>
              <a:t> </a:t>
            </a:r>
            <a:r>
              <a:rPr sz="1100" spc="35" dirty="0">
                <a:latin typeface="양재벨라체M"/>
                <a:cs typeface="양재벨라체M"/>
              </a:rPr>
              <a:t>:</a:t>
            </a:r>
            <a:r>
              <a:rPr sz="1100" spc="135" dirty="0">
                <a:latin typeface="양재벨라체M"/>
                <a:cs typeface="양재벨라체M"/>
              </a:rPr>
              <a:t> </a:t>
            </a:r>
            <a:r>
              <a:rPr sz="1100" spc="-40" dirty="0">
                <a:latin typeface="양재벨라체M"/>
                <a:cs typeface="양재벨라체M"/>
              </a:rPr>
              <a:t>’21.12.31.</a:t>
            </a:r>
            <a:r>
              <a:rPr sz="1100" spc="145" dirty="0">
                <a:latin typeface="양재벨라체M"/>
                <a:cs typeface="양재벨라체M"/>
              </a:rPr>
              <a:t> </a:t>
            </a:r>
            <a:r>
              <a:rPr sz="1100" spc="90" dirty="0">
                <a:latin typeface="양재벨라체M"/>
                <a:cs typeface="양재벨라체M"/>
              </a:rPr>
              <a:t>&gt;</a:t>
            </a:r>
            <a:endParaRPr sz="1100">
              <a:latin typeface="양재벨라체M"/>
              <a:cs typeface="양재벨라체M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51991" y="4659871"/>
            <a:ext cx="431165" cy="400685"/>
          </a:xfrm>
          <a:prstGeom prst="rect">
            <a:avLst/>
          </a:prstGeom>
          <a:solidFill>
            <a:srgbClr val="C1D5EC"/>
          </a:solidFill>
        </p:spPr>
        <p:txBody>
          <a:bodyPr vert="horz" wrap="square" lIns="0" tIns="67310" rIns="0" bIns="0" rtlCol="0">
            <a:spAutoFit/>
          </a:bodyPr>
          <a:lstStyle/>
          <a:p>
            <a:pPr marL="5715" algn="ctr">
              <a:lnSpc>
                <a:spcPct val="100000"/>
              </a:lnSpc>
              <a:spcBef>
                <a:spcPts val="530"/>
              </a:spcBef>
            </a:pPr>
            <a:r>
              <a:rPr sz="1600" b="1" spc="-5" dirty="0">
                <a:latin typeface="맑은 고딕"/>
                <a:cs typeface="맑은 고딕"/>
              </a:rPr>
              <a:t>2</a:t>
            </a:r>
            <a:endParaRPr sz="1600">
              <a:latin typeface="맑은 고딕"/>
              <a:cs typeface="맑은 고딕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55176" y="4698931"/>
            <a:ext cx="142240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-70" dirty="0">
                <a:latin typeface="HY울릉도M"/>
                <a:cs typeface="HY울릉도M"/>
              </a:rPr>
              <a:t>감사성과</a:t>
            </a:r>
            <a:r>
              <a:rPr sz="1800" b="1" spc="45" dirty="0">
                <a:latin typeface="HY울릉도M"/>
                <a:cs typeface="HY울릉도M"/>
              </a:rPr>
              <a:t> </a:t>
            </a:r>
            <a:r>
              <a:rPr sz="1800" b="1" spc="-30" dirty="0">
                <a:latin typeface="HY울릉도M"/>
                <a:cs typeface="HY울릉도M"/>
              </a:rPr>
              <a:t>분석</a:t>
            </a:r>
            <a:endParaRPr sz="1800">
              <a:latin typeface="HY울릉도M"/>
              <a:cs typeface="HY울릉도M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945140" y="4653019"/>
            <a:ext cx="445770" cy="414655"/>
            <a:chOff x="945140" y="4653019"/>
            <a:chExt cx="445770" cy="414655"/>
          </a:xfrm>
        </p:grpSpPr>
        <p:sp>
          <p:nvSpPr>
            <p:cNvPr id="11" name="object 11"/>
            <p:cNvSpPr/>
            <p:nvPr/>
          </p:nvSpPr>
          <p:spPr>
            <a:xfrm>
              <a:off x="951992" y="4659871"/>
              <a:ext cx="431165" cy="400685"/>
            </a:xfrm>
            <a:custGeom>
              <a:avLst/>
              <a:gdLst/>
              <a:ahLst/>
              <a:cxnLst/>
              <a:rect l="l" t="t" r="r" b="b"/>
              <a:pathLst>
                <a:path w="431165" h="400685">
                  <a:moveTo>
                    <a:pt x="0" y="0"/>
                  </a:moveTo>
                  <a:lnTo>
                    <a:pt x="0" y="400367"/>
                  </a:lnTo>
                </a:path>
                <a:path w="431165" h="400685">
                  <a:moveTo>
                    <a:pt x="431050" y="0"/>
                  </a:moveTo>
                  <a:lnTo>
                    <a:pt x="431050" y="400367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45896" y="4653019"/>
              <a:ext cx="445134" cy="13970"/>
            </a:xfrm>
            <a:custGeom>
              <a:avLst/>
              <a:gdLst/>
              <a:ahLst/>
              <a:cxnLst/>
              <a:rect l="l" t="t" r="r" b="b"/>
              <a:pathLst>
                <a:path w="445134" h="13970">
                  <a:moveTo>
                    <a:pt x="0" y="13703"/>
                  </a:moveTo>
                  <a:lnTo>
                    <a:pt x="444766" y="13703"/>
                  </a:lnTo>
                  <a:lnTo>
                    <a:pt x="444766" y="0"/>
                  </a:lnTo>
                  <a:lnTo>
                    <a:pt x="0" y="0"/>
                  </a:lnTo>
                  <a:lnTo>
                    <a:pt x="0" y="13703"/>
                  </a:lnTo>
                  <a:close/>
                </a:path>
              </a:pathLst>
            </a:custGeom>
            <a:solidFill>
              <a:srgbClr val="0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945896" y="4659871"/>
              <a:ext cx="445134" cy="400685"/>
            </a:xfrm>
            <a:custGeom>
              <a:avLst/>
              <a:gdLst/>
              <a:ahLst/>
              <a:cxnLst/>
              <a:rect l="l" t="t" r="r" b="b"/>
              <a:pathLst>
                <a:path w="445134" h="400685">
                  <a:moveTo>
                    <a:pt x="0" y="400367"/>
                  </a:moveTo>
                  <a:lnTo>
                    <a:pt x="444766" y="400367"/>
                  </a:lnTo>
                </a:path>
                <a:path w="445134" h="400685">
                  <a:moveTo>
                    <a:pt x="6095" y="0"/>
                  </a:moveTo>
                  <a:lnTo>
                    <a:pt x="6095" y="400367"/>
                  </a:lnTo>
                </a:path>
                <a:path w="445134" h="400685">
                  <a:moveTo>
                    <a:pt x="0" y="400367"/>
                  </a:moveTo>
                  <a:lnTo>
                    <a:pt x="444766" y="400367"/>
                  </a:lnTo>
                </a:path>
                <a:path w="445134" h="400685">
                  <a:moveTo>
                    <a:pt x="0" y="0"/>
                  </a:moveTo>
                  <a:lnTo>
                    <a:pt x="444766" y="0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1542986" y="4659871"/>
            <a:ext cx="5098415" cy="413384"/>
            <a:chOff x="1542986" y="4659871"/>
            <a:chExt cx="5098415" cy="413384"/>
          </a:xfrm>
        </p:grpSpPr>
        <p:sp>
          <p:nvSpPr>
            <p:cNvPr id="15" name="object 15"/>
            <p:cNvSpPr/>
            <p:nvPr/>
          </p:nvSpPr>
          <p:spPr>
            <a:xfrm>
              <a:off x="6639547" y="4659871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4">
                  <a:moveTo>
                    <a:pt x="0" y="0"/>
                  </a:moveTo>
                  <a:lnTo>
                    <a:pt x="0" y="398843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1542986" y="5047291"/>
              <a:ext cx="5098415" cy="26034"/>
            </a:xfrm>
            <a:custGeom>
              <a:avLst/>
              <a:gdLst/>
              <a:ahLst/>
              <a:cxnLst/>
              <a:rect l="l" t="t" r="r" b="b"/>
              <a:pathLst>
                <a:path w="5098415" h="26035">
                  <a:moveTo>
                    <a:pt x="0" y="25895"/>
                  </a:moveTo>
                  <a:lnTo>
                    <a:pt x="5098084" y="25895"/>
                  </a:lnTo>
                  <a:lnTo>
                    <a:pt x="5098084" y="0"/>
                  </a:lnTo>
                  <a:lnTo>
                    <a:pt x="0" y="0"/>
                  </a:lnTo>
                  <a:lnTo>
                    <a:pt x="0" y="25895"/>
                  </a:lnTo>
                  <a:close/>
                </a:path>
              </a:pathLst>
            </a:custGeom>
            <a:solidFill>
              <a:srgbClr val="46B0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639547" y="4659871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4">
                  <a:moveTo>
                    <a:pt x="0" y="0"/>
                  </a:moveTo>
                  <a:lnTo>
                    <a:pt x="0" y="398843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542986" y="5047291"/>
              <a:ext cx="5098415" cy="26034"/>
            </a:xfrm>
            <a:custGeom>
              <a:avLst/>
              <a:gdLst/>
              <a:ahLst/>
              <a:cxnLst/>
              <a:rect l="l" t="t" r="r" b="b"/>
              <a:pathLst>
                <a:path w="5098415" h="26035">
                  <a:moveTo>
                    <a:pt x="0" y="25895"/>
                  </a:moveTo>
                  <a:lnTo>
                    <a:pt x="5098084" y="25895"/>
                  </a:lnTo>
                  <a:lnTo>
                    <a:pt x="5098084" y="0"/>
                  </a:lnTo>
                  <a:lnTo>
                    <a:pt x="0" y="0"/>
                  </a:lnTo>
                  <a:lnTo>
                    <a:pt x="0" y="25895"/>
                  </a:lnTo>
                  <a:close/>
                </a:path>
              </a:pathLst>
            </a:custGeom>
            <a:solidFill>
              <a:srgbClr val="46B0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9" name="object 19"/>
          <p:cNvGrpSpPr/>
          <p:nvPr/>
        </p:nvGrpSpPr>
        <p:grpSpPr>
          <a:xfrm>
            <a:off x="992352" y="5225415"/>
            <a:ext cx="184785" cy="184785"/>
            <a:chOff x="992352" y="5225415"/>
            <a:chExt cx="184785" cy="184785"/>
          </a:xfrm>
        </p:grpSpPr>
        <p:sp>
          <p:nvSpPr>
            <p:cNvPr id="20" name="object 20"/>
            <p:cNvSpPr/>
            <p:nvPr/>
          </p:nvSpPr>
          <p:spPr>
            <a:xfrm>
              <a:off x="1000734" y="5241391"/>
              <a:ext cx="175260" cy="152400"/>
            </a:xfrm>
            <a:custGeom>
              <a:avLst/>
              <a:gdLst/>
              <a:ahLst/>
              <a:cxnLst/>
              <a:rect l="l" t="t" r="r" b="b"/>
              <a:pathLst>
                <a:path w="175259" h="152400">
                  <a:moveTo>
                    <a:pt x="0" y="152234"/>
                  </a:moveTo>
                  <a:lnTo>
                    <a:pt x="175158" y="152234"/>
                  </a:lnTo>
                  <a:lnTo>
                    <a:pt x="175158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92352" y="5225415"/>
              <a:ext cx="184302" cy="184200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1257627" y="5176944"/>
            <a:ext cx="3596004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-5" dirty="0">
                <a:latin typeface="HY울릉도M"/>
                <a:cs typeface="HY울릉도M"/>
              </a:rPr>
              <a:t>‘21년</a:t>
            </a:r>
            <a:r>
              <a:rPr sz="1500" spc="229" dirty="0">
                <a:latin typeface="HY울릉도M"/>
                <a:cs typeface="HY울릉도M"/>
              </a:rPr>
              <a:t> </a:t>
            </a:r>
            <a:r>
              <a:rPr sz="1500" spc="-5" dirty="0">
                <a:latin typeface="HY울릉도M"/>
                <a:cs typeface="HY울릉도M"/>
              </a:rPr>
              <a:t>감사결과</a:t>
            </a:r>
            <a:r>
              <a:rPr sz="1500" spc="235" dirty="0">
                <a:latin typeface="HY울릉도M"/>
                <a:cs typeface="HY울릉도M"/>
              </a:rPr>
              <a:t> </a:t>
            </a:r>
            <a:r>
              <a:rPr sz="1500" spc="-5" dirty="0">
                <a:latin typeface="HY울릉도M"/>
                <a:cs typeface="HY울릉도M"/>
              </a:rPr>
              <a:t>처분</a:t>
            </a:r>
            <a:r>
              <a:rPr sz="1500" spc="250" dirty="0">
                <a:latin typeface="HY울릉도M"/>
                <a:cs typeface="HY울릉도M"/>
              </a:rPr>
              <a:t> </a:t>
            </a:r>
            <a:r>
              <a:rPr sz="1500" spc="-5" dirty="0">
                <a:latin typeface="HY울릉도M"/>
                <a:cs typeface="HY울릉도M"/>
              </a:rPr>
              <a:t>및</a:t>
            </a:r>
            <a:r>
              <a:rPr sz="1500" spc="235" dirty="0">
                <a:latin typeface="HY울릉도M"/>
                <a:cs typeface="HY울릉도M"/>
              </a:rPr>
              <a:t> </a:t>
            </a:r>
            <a:r>
              <a:rPr sz="1500" spc="-5" dirty="0">
                <a:latin typeface="HY울릉도M"/>
                <a:cs typeface="HY울릉도M"/>
              </a:rPr>
              <a:t>조치요구</a:t>
            </a:r>
            <a:r>
              <a:rPr sz="1500" spc="235" dirty="0">
                <a:latin typeface="HY울릉도M"/>
                <a:cs typeface="HY울릉도M"/>
              </a:rPr>
              <a:t> </a:t>
            </a:r>
            <a:r>
              <a:rPr sz="1500" spc="-5" dirty="0">
                <a:latin typeface="HY울릉도M"/>
                <a:cs typeface="HY울릉도M"/>
              </a:rPr>
              <a:t>현황</a:t>
            </a:r>
            <a:endParaRPr sz="1500">
              <a:latin typeface="HY울릉도M"/>
              <a:cs typeface="HY울릉도M"/>
            </a:endParaRPr>
          </a:p>
        </p:txBody>
      </p:sp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919245" y="5532926"/>
          <a:ext cx="5734050" cy="17887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6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70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83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83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83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831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831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704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831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6802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56222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-10" dirty="0">
                          <a:latin typeface="펜흘림"/>
                          <a:cs typeface="펜흘림"/>
                        </a:rPr>
                        <a:t>구분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12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200" spc="-5" dirty="0">
                          <a:latin typeface="펜흘림"/>
                          <a:cs typeface="펜흘림"/>
                        </a:rPr>
                        <a:t>처분</a:t>
                      </a:r>
                      <a:r>
                        <a:rPr sz="1200" spc="-75" dirty="0">
                          <a:latin typeface="펜흘림"/>
                          <a:cs typeface="펜흘림"/>
                        </a:rPr>
                        <a:t> </a:t>
                      </a:r>
                      <a:r>
                        <a:rPr sz="1200" spc="-5" dirty="0">
                          <a:latin typeface="펜흘림"/>
                          <a:cs typeface="펜흘림"/>
                        </a:rPr>
                        <a:t>및</a:t>
                      </a:r>
                      <a:r>
                        <a:rPr sz="1200" spc="-70" dirty="0">
                          <a:latin typeface="펜흘림"/>
                          <a:cs typeface="펜흘림"/>
                        </a:rPr>
                        <a:t> </a:t>
                      </a:r>
                      <a:r>
                        <a:rPr sz="1200" spc="-5" dirty="0">
                          <a:latin typeface="펜흘림"/>
                          <a:cs typeface="펜흘림"/>
                        </a:rPr>
                        <a:t>조치요구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7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펜흘림"/>
                          <a:cs typeface="펜흘림"/>
                        </a:rPr>
                        <a:t>비고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394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2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164465" algn="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계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spc="-5" dirty="0">
                          <a:latin typeface="펜흘림"/>
                          <a:cs typeface="펜흘림"/>
                        </a:rPr>
                        <a:t>징계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spc="-5" dirty="0">
                          <a:latin typeface="펜흘림"/>
                          <a:cs typeface="펜흘림"/>
                        </a:rPr>
                        <a:t>경고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spc="-5" dirty="0">
                          <a:latin typeface="펜흘림"/>
                          <a:cs typeface="펜흘림"/>
                        </a:rPr>
                        <a:t>주의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spc="-5" dirty="0">
                          <a:latin typeface="펜흘림"/>
                          <a:cs typeface="펜흘림"/>
                        </a:rPr>
                        <a:t>시정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spc="-10" dirty="0">
                          <a:latin typeface="펜흘림"/>
                          <a:cs typeface="펜흘림"/>
                        </a:rPr>
                        <a:t>개선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spc="-10" dirty="0">
                          <a:latin typeface="펜흘림"/>
                          <a:cs typeface="펜흘림"/>
                        </a:rPr>
                        <a:t>권고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spc="-5" dirty="0">
                          <a:latin typeface="펜흘림"/>
                          <a:cs typeface="펜흘림"/>
                        </a:rPr>
                        <a:t>통보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5466"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계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R="161290" algn="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spc="20" dirty="0">
                          <a:latin typeface="펜흘림"/>
                          <a:cs typeface="펜흘림"/>
                        </a:rPr>
                        <a:t>16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-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2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3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1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-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2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8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698"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spc="-5" dirty="0">
                          <a:latin typeface="펜흘림"/>
                          <a:cs typeface="펜흘림"/>
                        </a:rPr>
                        <a:t>종합감사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74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61290" algn="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spc="20" dirty="0">
                          <a:latin typeface="펜흘림"/>
                          <a:cs typeface="펜흘림"/>
                        </a:rPr>
                        <a:t>11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1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2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8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11"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spc="-5" dirty="0">
                          <a:latin typeface="펜흘림"/>
                          <a:cs typeface="펜흘림"/>
                        </a:rPr>
                        <a:t>기강감사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74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02565" algn="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5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2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3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24" name="object 24"/>
          <p:cNvGrpSpPr/>
          <p:nvPr/>
        </p:nvGrpSpPr>
        <p:grpSpPr>
          <a:xfrm>
            <a:off x="992352" y="7644396"/>
            <a:ext cx="184785" cy="184785"/>
            <a:chOff x="992352" y="7644396"/>
            <a:chExt cx="184785" cy="184785"/>
          </a:xfrm>
        </p:grpSpPr>
        <p:sp>
          <p:nvSpPr>
            <p:cNvPr id="25" name="object 25"/>
            <p:cNvSpPr/>
            <p:nvPr/>
          </p:nvSpPr>
          <p:spPr>
            <a:xfrm>
              <a:off x="1000734" y="7658862"/>
              <a:ext cx="175260" cy="154305"/>
            </a:xfrm>
            <a:custGeom>
              <a:avLst/>
              <a:gdLst/>
              <a:ahLst/>
              <a:cxnLst/>
              <a:rect l="l" t="t" r="r" b="b"/>
              <a:pathLst>
                <a:path w="175259" h="154304">
                  <a:moveTo>
                    <a:pt x="0" y="153758"/>
                  </a:moveTo>
                  <a:lnTo>
                    <a:pt x="175158" y="153758"/>
                  </a:lnTo>
                  <a:lnTo>
                    <a:pt x="175158" y="0"/>
                  </a:lnTo>
                  <a:lnTo>
                    <a:pt x="0" y="0"/>
                  </a:lnTo>
                  <a:lnTo>
                    <a:pt x="0" y="15375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92352" y="7644396"/>
              <a:ext cx="184302" cy="184213"/>
            </a:xfrm>
            <a:prstGeom prst="rect">
              <a:avLst/>
            </a:prstGeom>
          </p:spPr>
        </p:pic>
      </p:grpSp>
      <p:sp>
        <p:nvSpPr>
          <p:cNvPr id="27" name="object 27"/>
          <p:cNvSpPr txBox="1"/>
          <p:nvPr/>
        </p:nvSpPr>
        <p:spPr>
          <a:xfrm>
            <a:off x="1257627" y="7595937"/>
            <a:ext cx="1643380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-5" dirty="0">
                <a:latin typeface="HY울릉도M"/>
                <a:cs typeface="HY울릉도M"/>
              </a:rPr>
              <a:t>전년대비</a:t>
            </a:r>
            <a:r>
              <a:rPr sz="1500" spc="180" dirty="0">
                <a:latin typeface="HY울릉도M"/>
                <a:cs typeface="HY울릉도M"/>
              </a:rPr>
              <a:t> </a:t>
            </a:r>
            <a:r>
              <a:rPr sz="1500" spc="-5" dirty="0">
                <a:latin typeface="HY울릉도M"/>
                <a:cs typeface="HY울릉도M"/>
              </a:rPr>
              <a:t>실적비교</a:t>
            </a:r>
            <a:endParaRPr sz="1500">
              <a:latin typeface="HY울릉도M"/>
              <a:cs typeface="HY울릉도M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pc="-5" dirty="0"/>
              <a:t>-</a:t>
            </a:r>
            <a:r>
              <a:rPr spc="170" dirty="0"/>
              <a:t> </a:t>
            </a:r>
            <a:r>
              <a:rPr spc="-5" dirty="0"/>
              <a:t>3</a:t>
            </a:r>
            <a:r>
              <a:rPr spc="170" dirty="0"/>
              <a:t> </a:t>
            </a:r>
            <a:r>
              <a:rPr spc="-5" dirty="0"/>
              <a:t>-</a:t>
            </a:r>
          </a:p>
        </p:txBody>
      </p:sp>
      <p:graphicFrame>
        <p:nvGraphicFramePr>
          <p:cNvPr id="28" name="object 28"/>
          <p:cNvGraphicFramePr>
            <a:graphicFrameLocks noGrp="1"/>
          </p:cNvGraphicFramePr>
          <p:nvPr/>
        </p:nvGraphicFramePr>
        <p:xfrm>
          <a:off x="911625" y="7951908"/>
          <a:ext cx="5769610" cy="17887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47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8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89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8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76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89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89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89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89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03579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54711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펜흘림"/>
                          <a:cs typeface="펜흘림"/>
                        </a:rPr>
                        <a:t>구분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200" spc="-10" dirty="0">
                          <a:latin typeface="펜흘림"/>
                          <a:cs typeface="펜흘림"/>
                        </a:rPr>
                        <a:t>처분</a:t>
                      </a:r>
                      <a:r>
                        <a:rPr sz="1200" spc="-75" dirty="0">
                          <a:latin typeface="펜흘림"/>
                          <a:cs typeface="펜흘림"/>
                        </a:rPr>
                        <a:t> </a:t>
                      </a:r>
                      <a:r>
                        <a:rPr sz="1200" spc="-5" dirty="0">
                          <a:latin typeface="펜흘림"/>
                          <a:cs typeface="펜흘림"/>
                        </a:rPr>
                        <a:t>및</a:t>
                      </a:r>
                      <a:r>
                        <a:rPr sz="1200" spc="-75" dirty="0">
                          <a:latin typeface="펜흘림"/>
                          <a:cs typeface="펜흘림"/>
                        </a:rPr>
                        <a:t> </a:t>
                      </a:r>
                      <a:r>
                        <a:rPr sz="1200" spc="-5" dirty="0">
                          <a:latin typeface="펜흘림"/>
                          <a:cs typeface="펜흘림"/>
                        </a:rPr>
                        <a:t>조치요구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7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196215">
                        <a:lnSpc>
                          <a:spcPct val="100000"/>
                        </a:lnSpc>
                      </a:pPr>
                      <a:r>
                        <a:rPr sz="1200" spc="-10" dirty="0">
                          <a:latin typeface="펜흘림"/>
                          <a:cs typeface="펜흘림"/>
                        </a:rPr>
                        <a:t>비고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546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계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7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88265" algn="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200" spc="-5" dirty="0">
                          <a:latin typeface="펜흘림"/>
                          <a:cs typeface="펜흘림"/>
                        </a:rPr>
                        <a:t>징계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7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89535" algn="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200" spc="-10" dirty="0">
                          <a:latin typeface="펜흘림"/>
                          <a:cs typeface="펜흘림"/>
                        </a:rPr>
                        <a:t>경고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7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200" spc="-10" dirty="0">
                          <a:latin typeface="펜흘림"/>
                          <a:cs typeface="펜흘림"/>
                        </a:rPr>
                        <a:t>주의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7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200" spc="-5" dirty="0">
                          <a:latin typeface="펜흘림"/>
                          <a:cs typeface="펜흘림"/>
                        </a:rPr>
                        <a:t>시정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7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200" spc="-5" dirty="0">
                          <a:latin typeface="펜흘림"/>
                          <a:cs typeface="펜흘림"/>
                        </a:rPr>
                        <a:t>개선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7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200" spc="-5" dirty="0">
                          <a:latin typeface="펜흘림"/>
                          <a:cs typeface="펜흘림"/>
                        </a:rPr>
                        <a:t>권고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7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>
                  <a:txBody>
                    <a:bodyPr/>
                    <a:lstStyle/>
                    <a:p>
                      <a:pPr marR="13335"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1200" spc="-10" dirty="0">
                          <a:latin typeface="펜흘림"/>
                          <a:cs typeface="펜흘림"/>
                        </a:rPr>
                        <a:t>통보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7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54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spc="55" dirty="0">
                          <a:latin typeface="펜흘림"/>
                          <a:cs typeface="펜흘림"/>
                        </a:rPr>
                        <a:t>증감(A-B)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L="202565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1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R="126364" algn="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△</a:t>
                      </a:r>
                      <a:r>
                        <a:rPr sz="1200" dirty="0">
                          <a:latin typeface="펜흘림"/>
                          <a:cs typeface="펜흘림"/>
                        </a:rPr>
                        <a:t>2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R="127635" algn="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spc="-5" dirty="0">
                          <a:latin typeface="양재벨라체M"/>
                          <a:cs typeface="양재벨라체M"/>
                        </a:rPr>
                        <a:t>△</a:t>
                      </a:r>
                      <a:r>
                        <a:rPr sz="1200" spc="-5" dirty="0">
                          <a:latin typeface="펜흘림"/>
                          <a:cs typeface="펜흘림"/>
                        </a:rPr>
                        <a:t>1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marR="1270"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2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1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△</a:t>
                      </a:r>
                      <a:r>
                        <a:rPr sz="1200" dirty="0">
                          <a:latin typeface="펜흘림"/>
                          <a:cs typeface="펜흘림"/>
                        </a:rPr>
                        <a:t>1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0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2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81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AFA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69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spc="35" dirty="0">
                          <a:latin typeface="양재벨라체M"/>
                          <a:cs typeface="양재벨라체M"/>
                        </a:rPr>
                        <a:t>2021</a:t>
                      </a:r>
                      <a:r>
                        <a:rPr sz="1200" spc="65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dirty="0">
                          <a:latin typeface="양재벨라체M"/>
                          <a:cs typeface="양재벨라체M"/>
                        </a:rPr>
                        <a:t>(A)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spc="15" dirty="0">
                          <a:latin typeface="펜흘림"/>
                          <a:cs typeface="펜흘림"/>
                        </a:rPr>
                        <a:t>16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2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3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1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-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2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8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spc="35" dirty="0">
                          <a:latin typeface="양재벨라체M"/>
                          <a:cs typeface="양재벨라체M"/>
                        </a:rPr>
                        <a:t>2020</a:t>
                      </a:r>
                      <a:r>
                        <a:rPr sz="1200" spc="60" dirty="0">
                          <a:latin typeface="양재벨라체M"/>
                          <a:cs typeface="양재벨라체M"/>
                        </a:rPr>
                        <a:t> </a:t>
                      </a:r>
                      <a:r>
                        <a:rPr sz="1200" spc="-10" dirty="0">
                          <a:latin typeface="양재벨라체M"/>
                          <a:cs typeface="양재벨라체M"/>
                        </a:rPr>
                        <a:t>(B)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spc="15" dirty="0">
                          <a:latin typeface="펜흘림"/>
                          <a:cs typeface="펜흘림"/>
                        </a:rPr>
                        <a:t>15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2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3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1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펜흘림"/>
                          <a:cs typeface="펜흘림"/>
                        </a:rPr>
                        <a:t>-</a:t>
                      </a:r>
                      <a:endParaRPr sz="1200">
                        <a:latin typeface="펜흘림"/>
                        <a:cs typeface="펜흘림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1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2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1200" dirty="0">
                          <a:latin typeface="양재벨라체M"/>
                          <a:cs typeface="양재벨라체M"/>
                        </a:rPr>
                        <a:t>6</a:t>
                      </a:r>
                      <a:endParaRPr sz="1200">
                        <a:latin typeface="양재벨라체M"/>
                        <a:cs typeface="양재벨라체M"/>
                      </a:endParaRPr>
                    </a:p>
                  </a:txBody>
                  <a:tcPr marL="0" marR="0" marT="774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92352" y="1105979"/>
            <a:ext cx="184785" cy="184785"/>
            <a:chOff x="992352" y="1105979"/>
            <a:chExt cx="184785" cy="184785"/>
          </a:xfrm>
        </p:grpSpPr>
        <p:sp>
          <p:nvSpPr>
            <p:cNvPr id="3" name="object 3"/>
            <p:cNvSpPr/>
            <p:nvPr/>
          </p:nvSpPr>
          <p:spPr>
            <a:xfrm>
              <a:off x="1000734" y="1121956"/>
              <a:ext cx="175260" cy="152400"/>
            </a:xfrm>
            <a:custGeom>
              <a:avLst/>
              <a:gdLst/>
              <a:ahLst/>
              <a:cxnLst/>
              <a:rect l="l" t="t" r="r" b="b"/>
              <a:pathLst>
                <a:path w="175259" h="152400">
                  <a:moveTo>
                    <a:pt x="0" y="152234"/>
                  </a:moveTo>
                  <a:lnTo>
                    <a:pt x="175158" y="152234"/>
                  </a:lnTo>
                  <a:lnTo>
                    <a:pt x="175158" y="0"/>
                  </a:lnTo>
                  <a:lnTo>
                    <a:pt x="0" y="0"/>
                  </a:lnTo>
                  <a:lnTo>
                    <a:pt x="0" y="15223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2352" y="1105979"/>
              <a:ext cx="184302" cy="184200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773196" y="1057502"/>
            <a:ext cx="6037580" cy="86620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96570">
              <a:lnSpc>
                <a:spcPct val="100000"/>
              </a:lnSpc>
              <a:spcBef>
                <a:spcPts val="95"/>
              </a:spcBef>
            </a:pPr>
            <a:r>
              <a:rPr sz="1500" spc="-5" dirty="0">
                <a:latin typeface="HY울릉도M"/>
                <a:cs typeface="HY울릉도M"/>
              </a:rPr>
              <a:t>분석결과</a:t>
            </a:r>
            <a:endParaRPr sz="1500">
              <a:latin typeface="HY울릉도M"/>
              <a:cs typeface="HY울릉도M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600">
              <a:latin typeface="HY울릉도M"/>
              <a:cs typeface="HY울릉도M"/>
            </a:endParaRPr>
          </a:p>
          <a:p>
            <a:pPr marL="127000">
              <a:lnSpc>
                <a:spcPct val="100000"/>
              </a:lnSpc>
            </a:pPr>
            <a:r>
              <a:rPr sz="1500" spc="-5" dirty="0">
                <a:latin typeface="안상수2006중간"/>
                <a:cs typeface="안상수2006중간"/>
              </a:rPr>
              <a:t>【</a:t>
            </a:r>
            <a:r>
              <a:rPr sz="1500" b="1" spc="-20" dirty="0">
                <a:latin typeface="휴먼명조"/>
                <a:cs typeface="휴먼명조"/>
              </a:rPr>
              <a:t>잘한</a:t>
            </a:r>
            <a:r>
              <a:rPr sz="1500" b="1" spc="-155" dirty="0">
                <a:latin typeface="휴먼명조"/>
                <a:cs typeface="휴먼명조"/>
              </a:rPr>
              <a:t> </a:t>
            </a:r>
            <a:r>
              <a:rPr sz="1500" b="1" spc="-50" dirty="0">
                <a:latin typeface="휴먼명조"/>
                <a:cs typeface="휴먼명조"/>
              </a:rPr>
              <a:t>점</a:t>
            </a:r>
            <a:r>
              <a:rPr sz="1500" spc="-5" dirty="0">
                <a:latin typeface="안상수2006중간"/>
                <a:cs typeface="안상수2006중간"/>
              </a:rPr>
              <a:t>】</a:t>
            </a:r>
            <a:endParaRPr sz="1500">
              <a:latin typeface="안상수2006중간"/>
              <a:cs typeface="안상수2006중간"/>
            </a:endParaRPr>
          </a:p>
          <a:p>
            <a:pPr marL="609600" marR="144780" indent="-292735" algn="just">
              <a:lnSpc>
                <a:spcPct val="141800"/>
              </a:lnSpc>
              <a:spcBef>
                <a:spcPts val="840"/>
              </a:spcBef>
              <a:buFont typeface=""/>
              <a:buChar char="❍"/>
              <a:tabLst>
                <a:tab pos="610235" algn="l"/>
              </a:tabLst>
            </a:pPr>
            <a:r>
              <a:rPr sz="1500" spc="-90" dirty="0">
                <a:latin typeface="휴먼명조"/>
                <a:cs typeface="휴먼명조"/>
              </a:rPr>
              <a:t>외</a:t>
            </a:r>
            <a:r>
              <a:rPr sz="1500" spc="-105" dirty="0">
                <a:latin typeface="휴먼명조"/>
                <a:cs typeface="휴먼명조"/>
              </a:rPr>
              <a:t>부기</a:t>
            </a:r>
            <a:r>
              <a:rPr sz="1500" spc="-90" dirty="0">
                <a:latin typeface="휴먼명조"/>
                <a:cs typeface="휴먼명조"/>
              </a:rPr>
              <a:t>관</a:t>
            </a:r>
            <a:r>
              <a:rPr sz="1425" spc="-157" baseline="43859" dirty="0">
                <a:latin typeface="Times New Roman"/>
                <a:cs typeface="Times New Roman"/>
              </a:rPr>
              <a:t>*</a:t>
            </a:r>
            <a:r>
              <a:rPr sz="1425" baseline="43859" dirty="0">
                <a:latin typeface="Times New Roman"/>
                <a:cs typeface="Times New Roman"/>
              </a:rPr>
              <a:t>  </a:t>
            </a:r>
            <a:r>
              <a:rPr sz="1425" spc="22" baseline="43859" dirty="0">
                <a:latin typeface="Times New Roman"/>
                <a:cs typeface="Times New Roman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종</a:t>
            </a:r>
            <a:r>
              <a:rPr sz="1500" spc="-105" dirty="0">
                <a:latin typeface="휴먼명조"/>
                <a:cs typeface="휴먼명조"/>
              </a:rPr>
              <a:t>합감</a:t>
            </a:r>
            <a:r>
              <a:rPr sz="1500" spc="-90" dirty="0">
                <a:latin typeface="휴먼명조"/>
                <a:cs typeface="휴먼명조"/>
              </a:rPr>
              <a:t>사</a:t>
            </a:r>
            <a:r>
              <a:rPr sz="1500" spc="-5" dirty="0">
                <a:latin typeface="휴먼명조"/>
                <a:cs typeface="휴먼명조"/>
              </a:rPr>
              <a:t>에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비</a:t>
            </a:r>
            <a:r>
              <a:rPr sz="1500" spc="-90" dirty="0">
                <a:latin typeface="휴먼명조"/>
                <a:cs typeface="휴먼명조"/>
              </a:rPr>
              <a:t>대</a:t>
            </a:r>
            <a:r>
              <a:rPr sz="1500" spc="-5" dirty="0">
                <a:latin typeface="휴먼명조"/>
                <a:cs typeface="휴먼명조"/>
              </a:rPr>
              <a:t>면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감사</a:t>
            </a:r>
            <a:r>
              <a:rPr sz="1500" spc="-90" dirty="0">
                <a:latin typeface="휴먼명조"/>
                <a:cs typeface="휴먼명조"/>
              </a:rPr>
              <a:t>인</a:t>
            </a:r>
            <a:r>
              <a:rPr sz="1500" spc="-5" dirty="0">
                <a:latin typeface="휴먼명조"/>
                <a:cs typeface="휴먼명조"/>
              </a:rPr>
              <a:t>력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지</a:t>
            </a:r>
            <a:r>
              <a:rPr sz="1500" spc="-90" dirty="0">
                <a:latin typeface="휴먼명조"/>
                <a:cs typeface="휴먼명조"/>
              </a:rPr>
              <a:t>원</a:t>
            </a:r>
            <a:r>
              <a:rPr sz="1500" spc="-5" dirty="0">
                <a:latin typeface="휴먼명조"/>
                <a:cs typeface="휴먼명조"/>
              </a:rPr>
              <a:t>을</a:t>
            </a:r>
            <a:r>
              <a:rPr sz="1500" spc="-114" dirty="0">
                <a:latin typeface="휴먼명조"/>
                <a:cs typeface="휴먼명조"/>
              </a:rPr>
              <a:t> </a:t>
            </a:r>
            <a:r>
              <a:rPr sz="1500" spc="-200" dirty="0">
                <a:latin typeface="휴먼명조"/>
                <a:cs typeface="휴먼명조"/>
              </a:rPr>
              <a:t>통</a:t>
            </a:r>
            <a:r>
              <a:rPr sz="1500" spc="-5" dirty="0">
                <a:latin typeface="휴먼명조"/>
                <a:cs typeface="휴먼명조"/>
              </a:rPr>
              <a:t>한</a:t>
            </a:r>
            <a:r>
              <a:rPr sz="1500" spc="-165" dirty="0">
                <a:latin typeface="휴먼명조"/>
                <a:cs typeface="휴먼명조"/>
              </a:rPr>
              <a:t> </a:t>
            </a:r>
            <a:r>
              <a:rPr sz="1500" spc="-65" dirty="0">
                <a:latin typeface="휴먼명조"/>
                <a:cs typeface="휴먼명조"/>
              </a:rPr>
              <a:t>교차감사</a:t>
            </a:r>
            <a:r>
              <a:rPr sz="1500" spc="-5" dirty="0">
                <a:latin typeface="휴먼명조"/>
                <a:cs typeface="휴먼명조"/>
              </a:rPr>
              <a:t>를  </a:t>
            </a:r>
            <a:r>
              <a:rPr sz="1500" spc="-40" dirty="0">
                <a:latin typeface="휴먼명조"/>
                <a:cs typeface="휴먼명조"/>
              </a:rPr>
              <a:t>실시하여</a:t>
            </a:r>
            <a:r>
              <a:rPr sz="1500" spc="-7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감사경험</a:t>
            </a:r>
            <a:r>
              <a:rPr sz="1500" spc="-7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확대</a:t>
            </a:r>
            <a:r>
              <a:rPr sz="1500" spc="-7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기관</a:t>
            </a:r>
            <a:r>
              <a:rPr sz="1500" spc="-85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이미지</a:t>
            </a:r>
            <a:r>
              <a:rPr sz="1500" spc="-7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제고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"/>
              <a:buChar char="❍"/>
            </a:pPr>
            <a:endParaRPr sz="1200">
              <a:latin typeface="휴먼명조"/>
              <a:cs typeface="휴먼명조"/>
            </a:endParaRPr>
          </a:p>
          <a:p>
            <a:pPr marL="675005" lvl="1" indent="-169545" algn="just">
              <a:lnSpc>
                <a:spcPct val="100000"/>
              </a:lnSpc>
              <a:buSzPct val="125000"/>
              <a:buFont typeface="Times New Roman"/>
              <a:buChar char="*"/>
              <a:tabLst>
                <a:tab pos="675640" algn="l"/>
              </a:tabLst>
            </a:pPr>
            <a:r>
              <a:rPr sz="1200" spc="-5" dirty="0">
                <a:latin typeface="휴먼명조"/>
                <a:cs typeface="휴먼명조"/>
              </a:rPr>
              <a:t>한국방송광고진흥공사</a:t>
            </a:r>
            <a:endParaRPr sz="1200">
              <a:latin typeface="휴먼명조"/>
              <a:cs typeface="휴먼명조"/>
            </a:endParaRPr>
          </a:p>
          <a:p>
            <a:pPr marL="605155" marR="144780" indent="-288290" algn="just">
              <a:lnSpc>
                <a:spcPct val="141500"/>
              </a:lnSpc>
              <a:spcBef>
                <a:spcPts val="1005"/>
              </a:spcBef>
              <a:buFont typeface=""/>
              <a:buChar char="❍"/>
              <a:tabLst>
                <a:tab pos="605790" algn="l"/>
              </a:tabLst>
            </a:pPr>
            <a:r>
              <a:rPr sz="1500" spc="-50" dirty="0">
                <a:latin typeface="휴먼명조"/>
                <a:cs typeface="휴먼명조"/>
              </a:rPr>
              <a:t>보건복지부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주관으로</a:t>
            </a:r>
            <a:r>
              <a:rPr sz="1500" spc="-60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실시하는</a:t>
            </a:r>
            <a:r>
              <a:rPr sz="1500" spc="-75" dirty="0">
                <a:latin typeface="휴먼명조"/>
                <a:cs typeface="휴먼명조"/>
              </a:rPr>
              <a:t> </a:t>
            </a:r>
            <a:r>
              <a:rPr sz="1500" spc="-70" dirty="0">
                <a:latin typeface="휴먼명조"/>
                <a:cs typeface="휴먼명조"/>
              </a:rPr>
              <a:t>산하기관</a:t>
            </a:r>
            <a:r>
              <a:rPr sz="1425" spc="-104" baseline="43859" dirty="0">
                <a:latin typeface="Times New Roman"/>
                <a:cs typeface="Times New Roman"/>
              </a:rPr>
              <a:t>*</a:t>
            </a:r>
            <a:r>
              <a:rPr sz="1425" spc="-22" baseline="43859" dirty="0">
                <a:latin typeface="Times New Roman"/>
                <a:cs typeface="Times New Roman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종합감사에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감사인력 </a:t>
            </a:r>
            <a:r>
              <a:rPr sz="1500" spc="-740" dirty="0">
                <a:latin typeface="휴먼명조"/>
                <a:cs typeface="휴먼명조"/>
              </a:rPr>
              <a:t> </a:t>
            </a:r>
            <a:r>
              <a:rPr sz="1500" spc="35" dirty="0">
                <a:latin typeface="휴먼명조"/>
                <a:cs typeface="휴먼명조"/>
              </a:rPr>
              <a:t>업무지원으로 </a:t>
            </a:r>
            <a:r>
              <a:rPr sz="1500" spc="30" dirty="0">
                <a:latin typeface="휴먼명조"/>
                <a:cs typeface="휴먼명조"/>
              </a:rPr>
              <a:t>외부기관 </a:t>
            </a:r>
            <a:r>
              <a:rPr sz="1500" spc="25" dirty="0">
                <a:latin typeface="휴먼명조"/>
                <a:cs typeface="휴먼명조"/>
              </a:rPr>
              <a:t>감사에 </a:t>
            </a:r>
            <a:r>
              <a:rPr sz="1500" spc="15" dirty="0">
                <a:latin typeface="휴먼명조"/>
                <a:cs typeface="휴먼명조"/>
              </a:rPr>
              <a:t>직접 </a:t>
            </a:r>
            <a:r>
              <a:rPr sz="1500" spc="30" dirty="0">
                <a:latin typeface="휴먼명조"/>
                <a:cs typeface="휴먼명조"/>
              </a:rPr>
              <a:t>참여하여 감사경험 </a:t>
            </a:r>
            <a:r>
              <a:rPr sz="1500" spc="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확대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및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전문성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향상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"/>
              <a:buChar char="❍"/>
            </a:pPr>
            <a:endParaRPr sz="1200">
              <a:latin typeface="휴먼명조"/>
              <a:cs typeface="휴먼명조"/>
            </a:endParaRPr>
          </a:p>
          <a:p>
            <a:pPr marL="675005" lvl="1" indent="-169545" algn="just">
              <a:lnSpc>
                <a:spcPct val="100000"/>
              </a:lnSpc>
              <a:buSzPct val="125000"/>
              <a:buFont typeface="Times New Roman"/>
              <a:buChar char="*"/>
              <a:tabLst>
                <a:tab pos="675640" algn="l"/>
              </a:tabLst>
            </a:pPr>
            <a:r>
              <a:rPr sz="1200" spc="-5" dirty="0">
                <a:latin typeface="휴먼명조"/>
                <a:cs typeface="휴먼명조"/>
              </a:rPr>
              <a:t>한국의료분쟁조정중재원</a:t>
            </a:r>
            <a:endParaRPr sz="1200">
              <a:latin typeface="휴먼명조"/>
              <a:cs typeface="휴먼명조"/>
            </a:endParaRPr>
          </a:p>
          <a:p>
            <a:pPr marL="601980" marR="144780" indent="-285115" algn="just">
              <a:lnSpc>
                <a:spcPct val="141500"/>
              </a:lnSpc>
              <a:spcBef>
                <a:spcPts val="1005"/>
              </a:spcBef>
              <a:buFont typeface=""/>
              <a:buChar char="❍"/>
              <a:tabLst>
                <a:tab pos="602615" algn="l"/>
              </a:tabLst>
            </a:pPr>
            <a:r>
              <a:rPr sz="1500" spc="-105" dirty="0">
                <a:latin typeface="휴먼명조"/>
                <a:cs typeface="휴먼명조"/>
              </a:rPr>
              <a:t>자</a:t>
            </a:r>
            <a:r>
              <a:rPr sz="1500" spc="-90" dirty="0">
                <a:latin typeface="휴먼명조"/>
                <a:cs typeface="휴먼명조"/>
              </a:rPr>
              <a:t>가</a:t>
            </a:r>
            <a:r>
              <a:rPr sz="1500" spc="-5" dirty="0">
                <a:latin typeface="휴먼명조"/>
                <a:cs typeface="휴먼명조"/>
              </a:rPr>
              <a:t>용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차</a:t>
            </a:r>
            <a:r>
              <a:rPr sz="1500" spc="-5" dirty="0">
                <a:latin typeface="휴먼명조"/>
                <a:cs typeface="휴먼명조"/>
              </a:rPr>
              <a:t>량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유</a:t>
            </a:r>
            <a:r>
              <a:rPr sz="1500" spc="-105" dirty="0">
                <a:latin typeface="휴먼명조"/>
                <a:cs typeface="휴먼명조"/>
              </a:rPr>
              <a:t>류비</a:t>
            </a:r>
            <a:r>
              <a:rPr sz="1500" spc="-90" dirty="0">
                <a:latin typeface="휴먼명조"/>
                <a:cs typeface="휴먼명조"/>
              </a:rPr>
              <a:t>지</a:t>
            </a:r>
            <a:r>
              <a:rPr sz="1500" spc="-5" dirty="0">
                <a:latin typeface="휴먼명조"/>
                <a:cs typeface="휴먼명조"/>
              </a:rPr>
              <a:t>원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관</a:t>
            </a:r>
            <a:r>
              <a:rPr sz="1500" spc="-5" dirty="0">
                <a:latin typeface="휴먼명조"/>
                <a:cs typeface="휴먼명조"/>
              </a:rPr>
              <a:t>련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30" dirty="0">
                <a:latin typeface="휴먼명조"/>
                <a:cs typeface="휴먼명조"/>
              </a:rPr>
              <a:t>연</a:t>
            </a:r>
            <a:r>
              <a:rPr sz="1500" spc="15" dirty="0">
                <a:latin typeface="휴먼명조"/>
                <a:cs typeface="휴먼명조"/>
              </a:rPr>
              <a:t>비</a:t>
            </a:r>
            <a:r>
              <a:rPr sz="1500" spc="30" dirty="0">
                <a:latin typeface="휴먼명조"/>
                <a:cs typeface="휴먼명조"/>
              </a:rPr>
              <a:t>기준</a:t>
            </a:r>
            <a:r>
              <a:rPr sz="1500" spc="-5" dirty="0">
                <a:latin typeface="휴먼명조"/>
                <a:cs typeface="휴먼명조"/>
              </a:rPr>
              <a:t>을</a:t>
            </a:r>
            <a:r>
              <a:rPr sz="1500" spc="40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지</a:t>
            </a:r>
            <a:r>
              <a:rPr sz="1500" spc="-105" dirty="0">
                <a:latin typeface="휴먼명조"/>
                <a:cs typeface="휴먼명조"/>
              </a:rPr>
              <a:t>급기</a:t>
            </a:r>
            <a:r>
              <a:rPr sz="1500" spc="-90" dirty="0">
                <a:latin typeface="휴먼명조"/>
                <a:cs typeface="휴먼명조"/>
              </a:rPr>
              <a:t>준</a:t>
            </a:r>
            <a:r>
              <a:rPr sz="1500" spc="-5" dirty="0">
                <a:latin typeface="휴먼명조"/>
                <a:cs typeface="휴먼명조"/>
              </a:rPr>
              <a:t>과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상이</a:t>
            </a:r>
            <a:r>
              <a:rPr sz="1500" spc="-90" dirty="0">
                <a:latin typeface="휴먼명조"/>
                <a:cs typeface="휴먼명조"/>
              </a:rPr>
              <a:t>하</a:t>
            </a:r>
            <a:r>
              <a:rPr sz="1500" spc="-5" dirty="0">
                <a:latin typeface="휴먼명조"/>
                <a:cs typeface="휴먼명조"/>
              </a:rPr>
              <a:t>게  </a:t>
            </a:r>
            <a:r>
              <a:rPr sz="1500" spc="20" dirty="0">
                <a:latin typeface="휴먼명조"/>
                <a:cs typeface="휴먼명조"/>
              </a:rPr>
              <a:t>적용하여 </a:t>
            </a:r>
            <a:r>
              <a:rPr sz="1500" spc="15" dirty="0">
                <a:latin typeface="휴먼명조"/>
                <a:cs typeface="휴먼명조"/>
              </a:rPr>
              <a:t>과다 </a:t>
            </a:r>
            <a:r>
              <a:rPr sz="1500" spc="20" dirty="0">
                <a:latin typeface="휴먼명조"/>
                <a:cs typeface="휴먼명조"/>
              </a:rPr>
              <a:t>지급한 출장여비를 환수하는 </a:t>
            </a:r>
            <a:r>
              <a:rPr sz="1500" spc="-5" dirty="0">
                <a:latin typeface="휴먼명조"/>
                <a:cs typeface="휴먼명조"/>
              </a:rPr>
              <a:t>등 </a:t>
            </a:r>
            <a:r>
              <a:rPr sz="1500" spc="20" dirty="0">
                <a:latin typeface="휴먼명조"/>
                <a:cs typeface="휴먼명조"/>
              </a:rPr>
              <a:t>예산집행의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적정성</a:t>
            </a:r>
            <a:r>
              <a:rPr sz="1500" spc="45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확보를</a:t>
            </a:r>
            <a:r>
              <a:rPr sz="1500" spc="40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위한</a:t>
            </a:r>
            <a:r>
              <a:rPr sz="1500" spc="35" dirty="0">
                <a:latin typeface="휴먼명조"/>
                <a:cs typeface="휴먼명조"/>
              </a:rPr>
              <a:t> </a:t>
            </a:r>
            <a:r>
              <a:rPr sz="1500" spc="15" dirty="0">
                <a:latin typeface="휴먼명조"/>
                <a:cs typeface="휴먼명조"/>
              </a:rPr>
              <a:t>노력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buFont typeface=""/>
              <a:buChar char="❍"/>
            </a:pPr>
            <a:endParaRPr sz="16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"/>
              <a:buChar char="❍"/>
            </a:pPr>
            <a:endParaRPr sz="1450">
              <a:latin typeface="휴먼명조"/>
              <a:cs typeface="휴먼명조"/>
            </a:endParaRPr>
          </a:p>
          <a:p>
            <a:pPr marL="127000">
              <a:lnSpc>
                <a:spcPct val="100000"/>
              </a:lnSpc>
            </a:pPr>
            <a:r>
              <a:rPr sz="1500" spc="-5" dirty="0">
                <a:latin typeface="안상수2006중간"/>
                <a:cs typeface="안상수2006중간"/>
              </a:rPr>
              <a:t>【</a:t>
            </a:r>
            <a:r>
              <a:rPr sz="1500" b="1" spc="-30" dirty="0">
                <a:latin typeface="휴먼명조"/>
                <a:cs typeface="휴먼명조"/>
              </a:rPr>
              <a:t>개선할</a:t>
            </a:r>
            <a:r>
              <a:rPr sz="1500" b="1" spc="-155" dirty="0">
                <a:latin typeface="휴먼명조"/>
                <a:cs typeface="휴먼명조"/>
              </a:rPr>
              <a:t> </a:t>
            </a:r>
            <a:r>
              <a:rPr sz="1500" b="1" spc="-50" dirty="0">
                <a:latin typeface="휴먼명조"/>
                <a:cs typeface="휴먼명조"/>
              </a:rPr>
              <a:t>점</a:t>
            </a:r>
            <a:r>
              <a:rPr sz="1500" spc="-5" dirty="0">
                <a:latin typeface="안상수2006중간"/>
                <a:cs typeface="안상수2006중간"/>
              </a:rPr>
              <a:t>】</a:t>
            </a:r>
            <a:endParaRPr sz="1500">
              <a:latin typeface="안상수2006중간"/>
              <a:cs typeface="안상수2006중간"/>
            </a:endParaRPr>
          </a:p>
          <a:p>
            <a:pPr marL="629285" marR="144780" indent="-312420" algn="just">
              <a:lnSpc>
                <a:spcPct val="141200"/>
              </a:lnSpc>
              <a:spcBef>
                <a:spcPts val="865"/>
              </a:spcBef>
              <a:buFont typeface=""/>
              <a:buChar char="❍"/>
              <a:tabLst>
                <a:tab pos="629920" algn="l"/>
              </a:tabLst>
            </a:pPr>
            <a:r>
              <a:rPr sz="1500" spc="-15" dirty="0">
                <a:latin typeface="휴먼명조"/>
                <a:cs typeface="휴먼명조"/>
              </a:rPr>
              <a:t>본부별 종합감사 </a:t>
            </a:r>
            <a:r>
              <a:rPr sz="1500" spc="-10" dirty="0">
                <a:latin typeface="휴먼명조"/>
                <a:cs typeface="휴먼명조"/>
              </a:rPr>
              <a:t>마다 </a:t>
            </a:r>
            <a:r>
              <a:rPr sz="1500" spc="-15" dirty="0">
                <a:latin typeface="휴먼명조"/>
                <a:cs typeface="휴먼명조"/>
              </a:rPr>
              <a:t>반복되는 지적사항에 </a:t>
            </a:r>
            <a:r>
              <a:rPr sz="1500" spc="-10" dirty="0">
                <a:latin typeface="휴먼명조"/>
                <a:cs typeface="휴먼명조"/>
              </a:rPr>
              <a:t>대한 </a:t>
            </a:r>
            <a:r>
              <a:rPr sz="1500" spc="-15" dirty="0">
                <a:latin typeface="휴먼명조"/>
                <a:cs typeface="휴먼명조"/>
              </a:rPr>
              <a:t>감사사례 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공유로</a:t>
            </a:r>
            <a:r>
              <a:rPr sz="1500" spc="-7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재발방지</a:t>
            </a:r>
            <a:r>
              <a:rPr sz="1500" spc="-80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노력이</a:t>
            </a:r>
            <a:r>
              <a:rPr sz="1500" spc="-7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필요</a:t>
            </a:r>
            <a:endParaRPr sz="1500">
              <a:latin typeface="휴먼명조"/>
              <a:cs typeface="휴먼명조"/>
            </a:endParaRPr>
          </a:p>
          <a:p>
            <a:pPr marL="727075" indent="-144145">
              <a:lnSpc>
                <a:spcPct val="100000"/>
              </a:lnSpc>
              <a:spcBef>
                <a:spcPts val="1275"/>
              </a:spcBef>
              <a:buSzPct val="92307"/>
              <a:buFont typeface=""/>
              <a:buChar char="•"/>
              <a:tabLst>
                <a:tab pos="727710" algn="l"/>
                <a:tab pos="1798955" algn="l"/>
              </a:tabLst>
            </a:pPr>
            <a:r>
              <a:rPr sz="1300" spc="-5" dirty="0">
                <a:latin typeface="휴먼명조"/>
                <a:cs typeface="휴먼명조"/>
              </a:rPr>
              <a:t>예산집행 시	</a:t>
            </a:r>
            <a:r>
              <a:rPr sz="1300" spc="-5" dirty="0">
                <a:latin typeface="함초롬바탕"/>
                <a:cs typeface="함초롬바탕"/>
              </a:rPr>
              <a:t>「</a:t>
            </a:r>
            <a:r>
              <a:rPr sz="1300" spc="-5" dirty="0">
                <a:latin typeface="휴먼명조"/>
                <a:cs typeface="휴먼명조"/>
              </a:rPr>
              <a:t>감사규정시행규칙</a:t>
            </a:r>
            <a:r>
              <a:rPr sz="1300" spc="-5" dirty="0">
                <a:latin typeface="함초롬바탕"/>
                <a:cs typeface="함초롬바탕"/>
              </a:rPr>
              <a:t>」</a:t>
            </a:r>
            <a:r>
              <a:rPr sz="1300" spc="-5" dirty="0">
                <a:latin typeface="휴먼명조"/>
                <a:cs typeface="휴먼명조"/>
              </a:rPr>
              <a:t>에</a:t>
            </a:r>
            <a:r>
              <a:rPr sz="1300" spc="-10" dirty="0">
                <a:latin typeface="휴먼명조"/>
                <a:cs typeface="휴먼명조"/>
              </a:rPr>
              <a:t> </a:t>
            </a:r>
            <a:r>
              <a:rPr sz="1300" dirty="0">
                <a:latin typeface="휴먼명조"/>
                <a:cs typeface="휴먼명조"/>
              </a:rPr>
              <a:t>따른</a:t>
            </a:r>
            <a:r>
              <a:rPr sz="1300" spc="-15" dirty="0">
                <a:latin typeface="휴먼명조"/>
                <a:cs typeface="휴먼명조"/>
              </a:rPr>
              <a:t> </a:t>
            </a:r>
            <a:r>
              <a:rPr sz="1300" spc="-5" dirty="0">
                <a:latin typeface="휴먼명조"/>
                <a:cs typeface="휴먼명조"/>
              </a:rPr>
              <a:t>일상감사</a:t>
            </a:r>
            <a:r>
              <a:rPr sz="1300" spc="-15" dirty="0">
                <a:latin typeface="휴먼명조"/>
                <a:cs typeface="휴먼명조"/>
              </a:rPr>
              <a:t> </a:t>
            </a:r>
            <a:r>
              <a:rPr sz="1300" dirty="0">
                <a:latin typeface="휴먼명조"/>
                <a:cs typeface="휴먼명조"/>
              </a:rPr>
              <a:t>절차</a:t>
            </a:r>
            <a:r>
              <a:rPr sz="1300" spc="-10" dirty="0">
                <a:latin typeface="휴먼명조"/>
                <a:cs typeface="휴먼명조"/>
              </a:rPr>
              <a:t> </a:t>
            </a:r>
            <a:r>
              <a:rPr sz="1300" spc="-5" dirty="0">
                <a:latin typeface="휴먼명조"/>
                <a:cs typeface="휴먼명조"/>
              </a:rPr>
              <a:t>미준수</a:t>
            </a:r>
            <a:endParaRPr sz="1300">
              <a:latin typeface="휴먼명조"/>
              <a:cs typeface="휴먼명조"/>
            </a:endParaRPr>
          </a:p>
          <a:p>
            <a:pPr marL="757555" marR="146050" indent="-55244">
              <a:lnSpc>
                <a:spcPct val="142200"/>
              </a:lnSpc>
              <a:spcBef>
                <a:spcPts val="490"/>
              </a:spcBef>
            </a:pPr>
            <a:r>
              <a:rPr sz="1300" spc="-35" dirty="0">
                <a:latin typeface="Times New Roman"/>
                <a:cs typeface="Times New Roman"/>
              </a:rPr>
              <a:t>(</a:t>
            </a:r>
            <a:r>
              <a:rPr sz="1300" spc="-35" dirty="0">
                <a:latin typeface="휴먼명조"/>
                <a:cs typeface="휴먼명조"/>
              </a:rPr>
              <a:t>특히</a:t>
            </a:r>
            <a:r>
              <a:rPr sz="1300" spc="-35" dirty="0">
                <a:latin typeface="Times New Roman"/>
                <a:cs typeface="Times New Roman"/>
              </a:rPr>
              <a:t>,</a:t>
            </a:r>
            <a:r>
              <a:rPr sz="1300" spc="60" dirty="0">
                <a:latin typeface="Times New Roman"/>
                <a:cs typeface="Times New Roman"/>
              </a:rPr>
              <a:t> </a:t>
            </a:r>
            <a:r>
              <a:rPr sz="1300" spc="-55" dirty="0">
                <a:latin typeface="휴먼명조"/>
                <a:cs typeface="휴먼명조"/>
              </a:rPr>
              <a:t>사업추진비의</a:t>
            </a:r>
            <a:r>
              <a:rPr sz="1300" spc="-30" dirty="0">
                <a:latin typeface="휴먼명조"/>
                <a:cs typeface="휴먼명조"/>
              </a:rPr>
              <a:t> </a:t>
            </a:r>
            <a:r>
              <a:rPr sz="1300" spc="-35" dirty="0">
                <a:latin typeface="휴먼명조"/>
                <a:cs typeface="휴먼명조"/>
              </a:rPr>
              <a:t>경우</a:t>
            </a:r>
            <a:r>
              <a:rPr sz="1300" spc="-45" dirty="0">
                <a:latin typeface="휴먼명조"/>
                <a:cs typeface="휴먼명조"/>
              </a:rPr>
              <a:t> </a:t>
            </a:r>
            <a:r>
              <a:rPr sz="1300" spc="-50" dirty="0">
                <a:latin typeface="휴먼명조"/>
                <a:cs typeface="휴먼명조"/>
              </a:rPr>
              <a:t>일상감사</a:t>
            </a:r>
            <a:r>
              <a:rPr sz="1300" spc="-25" dirty="0">
                <a:latin typeface="휴먼명조"/>
                <a:cs typeface="휴먼명조"/>
              </a:rPr>
              <a:t> </a:t>
            </a:r>
            <a:r>
              <a:rPr sz="1300" spc="-55" dirty="0">
                <a:latin typeface="휴먼명조"/>
                <a:cs typeface="휴먼명조"/>
              </a:rPr>
              <a:t>대상임에도</a:t>
            </a:r>
            <a:r>
              <a:rPr sz="1300" spc="-30" dirty="0">
                <a:latin typeface="휴먼명조"/>
                <a:cs typeface="휴먼명조"/>
              </a:rPr>
              <a:t> </a:t>
            </a:r>
            <a:r>
              <a:rPr sz="1300" spc="-50" dirty="0">
                <a:latin typeface="휴먼명조"/>
                <a:cs typeface="휴먼명조"/>
              </a:rPr>
              <a:t>세목기준</a:t>
            </a:r>
            <a:r>
              <a:rPr sz="1300" spc="-25" dirty="0">
                <a:latin typeface="휴먼명조"/>
                <a:cs typeface="휴먼명조"/>
              </a:rPr>
              <a:t> </a:t>
            </a:r>
            <a:r>
              <a:rPr sz="1300" spc="-55" dirty="0">
                <a:latin typeface="휴먼명조"/>
                <a:cs typeface="휴먼명조"/>
              </a:rPr>
              <a:t>업무추진비만 </a:t>
            </a:r>
            <a:r>
              <a:rPr sz="1300" spc="-635" dirty="0">
                <a:latin typeface="휴먼명조"/>
                <a:cs typeface="휴먼명조"/>
              </a:rPr>
              <a:t> </a:t>
            </a:r>
            <a:r>
              <a:rPr sz="1300" spc="-5" dirty="0">
                <a:latin typeface="휴먼명조"/>
                <a:cs typeface="휴먼명조"/>
              </a:rPr>
              <a:t>해당하는</a:t>
            </a:r>
            <a:r>
              <a:rPr sz="1300" spc="-10" dirty="0">
                <a:latin typeface="휴먼명조"/>
                <a:cs typeface="휴먼명조"/>
              </a:rPr>
              <a:t> </a:t>
            </a:r>
            <a:r>
              <a:rPr sz="1300" spc="-5" dirty="0">
                <a:latin typeface="휴먼명조"/>
                <a:cs typeface="휴먼명조"/>
              </a:rPr>
              <a:t>것으로 오인하는</a:t>
            </a:r>
            <a:r>
              <a:rPr sz="1300" dirty="0">
                <a:latin typeface="휴먼명조"/>
                <a:cs typeface="휴먼명조"/>
              </a:rPr>
              <a:t> </a:t>
            </a:r>
            <a:r>
              <a:rPr sz="1300" spc="-5" dirty="0">
                <a:latin typeface="휴먼명조"/>
                <a:cs typeface="휴먼명조"/>
              </a:rPr>
              <a:t>경우가</a:t>
            </a:r>
            <a:r>
              <a:rPr sz="1300" spc="5" dirty="0">
                <a:latin typeface="휴먼명조"/>
                <a:cs typeface="휴먼명조"/>
              </a:rPr>
              <a:t> </a:t>
            </a:r>
            <a:r>
              <a:rPr sz="1300" spc="-5" dirty="0">
                <a:latin typeface="휴먼명조"/>
                <a:cs typeface="휴먼명조"/>
              </a:rPr>
              <a:t>반복</a:t>
            </a:r>
            <a:r>
              <a:rPr sz="1300" spc="-5" dirty="0">
                <a:latin typeface="Times New Roman"/>
                <a:cs typeface="Times New Roman"/>
              </a:rPr>
              <a:t>)</a:t>
            </a:r>
            <a:endParaRPr sz="1300">
              <a:latin typeface="Times New Roman"/>
              <a:cs typeface="Times New Roman"/>
            </a:endParaRPr>
          </a:p>
          <a:p>
            <a:pPr marL="606425" marR="144780" indent="-289560">
              <a:lnSpc>
                <a:spcPct val="141200"/>
              </a:lnSpc>
              <a:spcBef>
                <a:spcPts val="880"/>
              </a:spcBef>
              <a:buFont typeface=""/>
              <a:buChar char="❍"/>
              <a:tabLst>
                <a:tab pos="607060" algn="l"/>
              </a:tabLst>
            </a:pPr>
            <a:r>
              <a:rPr sz="1500" spc="-10" dirty="0">
                <a:latin typeface="휴먼명조"/>
                <a:cs typeface="휴먼명조"/>
              </a:rPr>
              <a:t>기관</a:t>
            </a:r>
            <a:r>
              <a:rPr sz="1500" spc="-5" dirty="0">
                <a:latin typeface="휴먼명조"/>
                <a:cs typeface="휴먼명조"/>
              </a:rPr>
              <a:t> </a:t>
            </a:r>
            <a:r>
              <a:rPr sz="1500" spc="-20" dirty="0">
                <a:latin typeface="휴먼명조"/>
                <a:cs typeface="휴먼명조"/>
              </a:rPr>
              <a:t>정기운영감사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10" dirty="0">
                <a:latin typeface="휴먼명조"/>
                <a:cs typeface="휴먼명조"/>
              </a:rPr>
              <a:t>수감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등으로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순연된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종합감사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주기</a:t>
            </a:r>
            <a:r>
              <a:rPr sz="1300" spc="-15" dirty="0">
                <a:latin typeface="Times New Roman"/>
                <a:cs typeface="Times New Roman"/>
              </a:rPr>
              <a:t>(3</a:t>
            </a:r>
            <a:r>
              <a:rPr sz="1300" spc="-15" dirty="0">
                <a:latin typeface="휴먼명조"/>
                <a:cs typeface="휴먼명조"/>
              </a:rPr>
              <a:t>년</a:t>
            </a:r>
            <a:r>
              <a:rPr sz="1300" spc="-15" dirty="0">
                <a:latin typeface="Times New Roman"/>
                <a:cs typeface="Times New Roman"/>
              </a:rPr>
              <a:t>)</a:t>
            </a:r>
            <a:r>
              <a:rPr sz="1500" spc="-15" dirty="0">
                <a:latin typeface="휴먼명조"/>
                <a:cs typeface="휴먼명조"/>
              </a:rPr>
              <a:t>의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정상화를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위해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감사업무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효율화를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통한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감사기간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단축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필요</a:t>
            </a:r>
            <a:endParaRPr sz="1500">
              <a:latin typeface="휴먼명조"/>
              <a:cs typeface="휴먼명조"/>
            </a:endParaRPr>
          </a:p>
          <a:p>
            <a:pPr marL="605155" marR="146050" indent="-288290">
              <a:lnSpc>
                <a:spcPct val="141800"/>
              </a:lnSpc>
              <a:spcBef>
                <a:spcPts val="994"/>
              </a:spcBef>
              <a:buFont typeface=""/>
              <a:buChar char="❍"/>
              <a:tabLst>
                <a:tab pos="605790" algn="l"/>
              </a:tabLst>
            </a:pPr>
            <a:r>
              <a:rPr sz="1500" spc="-105" dirty="0">
                <a:latin typeface="휴먼명조"/>
                <a:cs typeface="휴먼명조"/>
              </a:rPr>
              <a:t>기</a:t>
            </a:r>
            <a:r>
              <a:rPr sz="1500" spc="-5" dirty="0">
                <a:latin typeface="휴먼명조"/>
                <a:cs typeface="휴먼명조"/>
              </a:rPr>
              <a:t>관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운</a:t>
            </a:r>
            <a:r>
              <a:rPr sz="1500" spc="-114" dirty="0">
                <a:latin typeface="휴먼명조"/>
                <a:cs typeface="휴먼명조"/>
              </a:rPr>
              <a:t>영</a:t>
            </a:r>
            <a:r>
              <a:rPr sz="1500" spc="-5" dirty="0">
                <a:latin typeface="휴먼명조"/>
                <a:cs typeface="휴먼명조"/>
              </a:rPr>
              <a:t>의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5" dirty="0">
                <a:latin typeface="휴먼명조"/>
                <a:cs typeface="휴먼명조"/>
              </a:rPr>
              <a:t>합</a:t>
            </a:r>
            <a:r>
              <a:rPr sz="1500" spc="-114" dirty="0">
                <a:latin typeface="휴먼명조"/>
                <a:cs typeface="휴먼명조"/>
              </a:rPr>
              <a:t>리성</a:t>
            </a:r>
            <a:r>
              <a:rPr sz="1500" spc="-105" dirty="0">
                <a:latin typeface="함초롬바탕"/>
                <a:cs typeface="함초롬바탕"/>
              </a:rPr>
              <a:t>・</a:t>
            </a:r>
            <a:r>
              <a:rPr sz="1500" spc="-105" dirty="0">
                <a:latin typeface="휴먼명조"/>
                <a:cs typeface="휴먼명조"/>
              </a:rPr>
              <a:t>효</a:t>
            </a:r>
            <a:r>
              <a:rPr sz="1500" spc="-114" dirty="0">
                <a:latin typeface="휴먼명조"/>
                <a:cs typeface="휴먼명조"/>
              </a:rPr>
              <a:t>율성</a:t>
            </a:r>
            <a:r>
              <a:rPr sz="1500" spc="-5" dirty="0">
                <a:latin typeface="휴먼명조"/>
                <a:cs typeface="휴먼명조"/>
              </a:rPr>
              <a:t>을</a:t>
            </a:r>
            <a:r>
              <a:rPr sz="1500" spc="-130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위</a:t>
            </a:r>
            <a:r>
              <a:rPr sz="1500" spc="-5" dirty="0">
                <a:latin typeface="휴먼명조"/>
                <a:cs typeface="휴먼명조"/>
              </a:rPr>
              <a:t>한</a:t>
            </a:r>
            <a:r>
              <a:rPr sz="1500" spc="-130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제</a:t>
            </a:r>
            <a:r>
              <a:rPr sz="1500" spc="-105" dirty="0">
                <a:latin typeface="휴먼명조"/>
                <a:cs typeface="휴먼명조"/>
              </a:rPr>
              <a:t>도</a:t>
            </a:r>
            <a:r>
              <a:rPr sz="1500" spc="-105" dirty="0">
                <a:latin typeface="함초롬바탕"/>
                <a:cs typeface="함초롬바탕"/>
              </a:rPr>
              <a:t>・</a:t>
            </a:r>
            <a:r>
              <a:rPr sz="1500" spc="-114" dirty="0">
                <a:latin typeface="휴먼명조"/>
                <a:cs typeface="휴먼명조"/>
              </a:rPr>
              <a:t>업</a:t>
            </a:r>
            <a:r>
              <a:rPr sz="1500" spc="-5" dirty="0">
                <a:latin typeface="휴먼명조"/>
                <a:cs typeface="휴먼명조"/>
              </a:rPr>
              <a:t>무</a:t>
            </a:r>
            <a:r>
              <a:rPr sz="1500" spc="-130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등</a:t>
            </a:r>
            <a:r>
              <a:rPr sz="1500" spc="-114" dirty="0">
                <a:latin typeface="휴먼명조"/>
                <a:cs typeface="휴먼명조"/>
              </a:rPr>
              <a:t> </a:t>
            </a:r>
            <a:r>
              <a:rPr sz="1500" spc="110" dirty="0">
                <a:latin typeface="휴먼명조"/>
                <a:cs typeface="휴먼명조"/>
              </a:rPr>
              <a:t>개선사항</a:t>
            </a:r>
            <a:r>
              <a:rPr sz="1500" spc="-5" dirty="0">
                <a:latin typeface="휴먼명조"/>
                <a:cs typeface="휴먼명조"/>
              </a:rPr>
              <a:t>을  </a:t>
            </a:r>
            <a:r>
              <a:rPr sz="1500" spc="-30" dirty="0">
                <a:latin typeface="휴먼명조"/>
                <a:cs typeface="휴먼명조"/>
              </a:rPr>
              <a:t>감</a:t>
            </a:r>
            <a:r>
              <a:rPr sz="1500" spc="-45" dirty="0">
                <a:latin typeface="휴먼명조"/>
                <a:cs typeface="휴먼명조"/>
              </a:rPr>
              <a:t>사</a:t>
            </a:r>
            <a:r>
              <a:rPr sz="1500" spc="-5" dirty="0">
                <a:latin typeface="휴먼명조"/>
                <a:cs typeface="휴먼명조"/>
              </a:rPr>
              <a:t>를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통</a:t>
            </a:r>
            <a:r>
              <a:rPr sz="1500" spc="-5" dirty="0">
                <a:latin typeface="휴먼명조"/>
                <a:cs typeface="휴먼명조"/>
              </a:rPr>
              <a:t>해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발</a:t>
            </a:r>
            <a:r>
              <a:rPr sz="1500" spc="-30" dirty="0">
                <a:latin typeface="휴먼명조"/>
                <a:cs typeface="휴먼명조"/>
              </a:rPr>
              <a:t>굴</a:t>
            </a:r>
            <a:r>
              <a:rPr sz="1500" spc="-45" dirty="0">
                <a:latin typeface="휴먼명조"/>
                <a:cs typeface="휴먼명조"/>
              </a:rPr>
              <a:t>하</a:t>
            </a:r>
            <a:r>
              <a:rPr sz="1500" spc="-5" dirty="0">
                <a:latin typeface="휴먼명조"/>
                <a:cs typeface="휴먼명조"/>
              </a:rPr>
              <a:t>여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적</a:t>
            </a:r>
            <a:r>
              <a:rPr sz="1500" spc="-45" dirty="0">
                <a:latin typeface="휴먼명조"/>
                <a:cs typeface="휴먼명조"/>
              </a:rPr>
              <a:t>용</a:t>
            </a:r>
            <a:r>
              <a:rPr sz="1500" spc="-5" dirty="0">
                <a:latin typeface="휴먼명조"/>
                <a:cs typeface="휴먼명조"/>
              </a:rPr>
              <a:t>할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5" dirty="0">
                <a:latin typeface="휴먼명조"/>
                <a:cs typeface="휴먼명조"/>
              </a:rPr>
              <a:t>수</a:t>
            </a:r>
            <a:r>
              <a:rPr sz="1500" spc="-45" dirty="0">
                <a:latin typeface="휴먼명조"/>
                <a:cs typeface="휴먼명조"/>
              </a:rPr>
              <a:t> 있도</a:t>
            </a:r>
            <a:r>
              <a:rPr sz="1500" spc="-5" dirty="0">
                <a:latin typeface="휴먼명조"/>
                <a:cs typeface="휴먼명조"/>
              </a:rPr>
              <a:t>록</a:t>
            </a:r>
            <a:r>
              <a:rPr sz="1500" spc="-105" dirty="0">
                <a:latin typeface="휴먼명조"/>
                <a:cs typeface="휴먼명조"/>
              </a:rPr>
              <a:t> </a:t>
            </a:r>
            <a:r>
              <a:rPr sz="1500" spc="-165" dirty="0">
                <a:latin typeface="휴먼명조"/>
                <a:cs typeface="휴먼명조"/>
              </a:rPr>
              <a:t>감사</a:t>
            </a:r>
            <a:r>
              <a:rPr sz="1500" spc="-200" dirty="0">
                <a:latin typeface="휴먼명조"/>
                <a:cs typeface="휴먼명조"/>
              </a:rPr>
              <a:t>방식</a:t>
            </a:r>
            <a:r>
              <a:rPr sz="1500" spc="-5" dirty="0">
                <a:latin typeface="휴먼명조"/>
                <a:cs typeface="휴먼명조"/>
              </a:rPr>
              <a:t>의</a:t>
            </a:r>
            <a:r>
              <a:rPr sz="1500" spc="-295" dirty="0">
                <a:latin typeface="휴먼명조"/>
                <a:cs typeface="휴먼명조"/>
              </a:rPr>
              <a:t> </a:t>
            </a:r>
            <a:r>
              <a:rPr sz="1500" spc="-210" dirty="0">
                <a:latin typeface="휴먼명조"/>
                <a:cs typeface="휴먼명조"/>
              </a:rPr>
              <a:t>개</a:t>
            </a:r>
            <a:r>
              <a:rPr sz="1500" spc="-5" dirty="0">
                <a:latin typeface="휴먼명조"/>
                <a:cs typeface="휴먼명조"/>
              </a:rPr>
              <a:t>선</a:t>
            </a:r>
            <a:r>
              <a:rPr sz="1500" spc="-295" dirty="0">
                <a:latin typeface="휴먼명조"/>
                <a:cs typeface="휴먼명조"/>
              </a:rPr>
              <a:t> </a:t>
            </a:r>
            <a:r>
              <a:rPr sz="1500" spc="-200" dirty="0">
                <a:latin typeface="휴먼명조"/>
                <a:cs typeface="휴먼명조"/>
              </a:rPr>
              <a:t>필</a:t>
            </a:r>
            <a:r>
              <a:rPr sz="1500" spc="-5" dirty="0">
                <a:latin typeface="휴먼명조"/>
                <a:cs typeface="휴먼명조"/>
              </a:rPr>
              <a:t>요</a:t>
            </a:r>
            <a:endParaRPr sz="1500">
              <a:latin typeface="휴먼명조"/>
              <a:cs typeface="휴먼명조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pc="-5" dirty="0"/>
              <a:t>-</a:t>
            </a:r>
            <a:r>
              <a:rPr spc="170" dirty="0"/>
              <a:t> </a:t>
            </a:r>
            <a:r>
              <a:rPr spc="-5" dirty="0"/>
              <a:t>4</a:t>
            </a:r>
            <a:r>
              <a:rPr spc="17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97661" y="933691"/>
            <a:ext cx="416559" cy="398145"/>
            <a:chOff x="897661" y="933691"/>
            <a:chExt cx="416559" cy="398145"/>
          </a:xfrm>
        </p:grpSpPr>
        <p:sp>
          <p:nvSpPr>
            <p:cNvPr id="3" name="object 3"/>
            <p:cNvSpPr/>
            <p:nvPr/>
          </p:nvSpPr>
          <p:spPr>
            <a:xfrm>
              <a:off x="898677" y="968209"/>
              <a:ext cx="414655" cy="330835"/>
            </a:xfrm>
            <a:custGeom>
              <a:avLst/>
              <a:gdLst/>
              <a:ahLst/>
              <a:cxnLst/>
              <a:rect l="l" t="t" r="r" b="b"/>
              <a:pathLst>
                <a:path w="414655" h="330834">
                  <a:moveTo>
                    <a:pt x="414299" y="0"/>
                  </a:moveTo>
                  <a:lnTo>
                    <a:pt x="0" y="0"/>
                  </a:lnTo>
                  <a:lnTo>
                    <a:pt x="0" y="330339"/>
                  </a:lnTo>
                  <a:lnTo>
                    <a:pt x="414299" y="330339"/>
                  </a:lnTo>
                  <a:lnTo>
                    <a:pt x="414299" y="0"/>
                  </a:lnTo>
                  <a:close/>
                </a:path>
              </a:pathLst>
            </a:custGeom>
            <a:solidFill>
              <a:srgbClr val="3369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98677" y="934707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382320" y="394296"/>
                  </a:moveTo>
                  <a:lnTo>
                    <a:pt x="31991" y="394296"/>
                  </a:lnTo>
                  <a:lnTo>
                    <a:pt x="31991" y="395808"/>
                  </a:lnTo>
                  <a:lnTo>
                    <a:pt x="381792" y="395808"/>
                  </a:lnTo>
                  <a:lnTo>
                    <a:pt x="382320" y="395280"/>
                  </a:lnTo>
                  <a:lnTo>
                    <a:pt x="382320" y="394296"/>
                  </a:lnTo>
                  <a:close/>
                </a:path>
                <a:path w="414655" h="396240">
                  <a:moveTo>
                    <a:pt x="414299" y="33502"/>
                  </a:move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45"/>
                  </a:lnTo>
                  <a:lnTo>
                    <a:pt x="6096" y="377545"/>
                  </a:lnTo>
                  <a:lnTo>
                    <a:pt x="6096" y="379069"/>
                  </a:lnTo>
                  <a:lnTo>
                    <a:pt x="7619" y="379069"/>
                  </a:lnTo>
                  <a:lnTo>
                    <a:pt x="7619" y="380593"/>
                  </a:lnTo>
                  <a:lnTo>
                    <a:pt x="9143" y="380593"/>
                  </a:lnTo>
                  <a:lnTo>
                    <a:pt x="9143" y="382117"/>
                  </a:lnTo>
                  <a:lnTo>
                    <a:pt x="10655" y="382117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48"/>
                  </a:lnTo>
                  <a:lnTo>
                    <a:pt x="21323" y="391248"/>
                  </a:lnTo>
                  <a:lnTo>
                    <a:pt x="21323" y="392772"/>
                  </a:lnTo>
                  <a:lnTo>
                    <a:pt x="25895" y="392772"/>
                  </a:lnTo>
                  <a:lnTo>
                    <a:pt x="25895" y="394296"/>
                  </a:lnTo>
                  <a:lnTo>
                    <a:pt x="383304" y="394296"/>
                  </a:lnTo>
                  <a:lnTo>
                    <a:pt x="404725" y="372888"/>
                  </a:lnTo>
                  <a:lnTo>
                    <a:pt x="414299" y="361643"/>
                  </a:lnTo>
                  <a:lnTo>
                    <a:pt x="414299" y="33502"/>
                  </a:lnTo>
                  <a:close/>
                </a:path>
                <a:path w="414655" h="396240">
                  <a:moveTo>
                    <a:pt x="412775" y="27406"/>
                  </a:moveTo>
                  <a:lnTo>
                    <a:pt x="1524" y="27406"/>
                  </a:lnTo>
                  <a:lnTo>
                    <a:pt x="1524" y="33502"/>
                  </a:lnTo>
                  <a:lnTo>
                    <a:pt x="412775" y="33502"/>
                  </a:lnTo>
                  <a:lnTo>
                    <a:pt x="412775" y="27406"/>
                  </a:lnTo>
                  <a:close/>
                </a:path>
                <a:path w="414655" h="396240">
                  <a:moveTo>
                    <a:pt x="411264" y="22847"/>
                  </a:moveTo>
                  <a:lnTo>
                    <a:pt x="3047" y="22847"/>
                  </a:lnTo>
                  <a:lnTo>
                    <a:pt x="3047" y="27406"/>
                  </a:lnTo>
                  <a:lnTo>
                    <a:pt x="411264" y="27406"/>
                  </a:lnTo>
                  <a:lnTo>
                    <a:pt x="411264" y="22847"/>
                  </a:lnTo>
                  <a:close/>
                </a:path>
                <a:path w="414655" h="396240">
                  <a:moveTo>
                    <a:pt x="409740" y="19799"/>
                  </a:moveTo>
                  <a:lnTo>
                    <a:pt x="4571" y="19799"/>
                  </a:lnTo>
                  <a:lnTo>
                    <a:pt x="4571" y="22847"/>
                  </a:lnTo>
                  <a:lnTo>
                    <a:pt x="409740" y="22847"/>
                  </a:lnTo>
                  <a:lnTo>
                    <a:pt x="409740" y="19799"/>
                  </a:lnTo>
                  <a:close/>
                </a:path>
                <a:path w="414655" h="396240">
                  <a:moveTo>
                    <a:pt x="408216" y="18275"/>
                  </a:moveTo>
                  <a:lnTo>
                    <a:pt x="6096" y="18275"/>
                  </a:lnTo>
                  <a:lnTo>
                    <a:pt x="6096" y="19799"/>
                  </a:lnTo>
                  <a:lnTo>
                    <a:pt x="408216" y="19799"/>
                  </a:lnTo>
                  <a:lnTo>
                    <a:pt x="408216" y="18275"/>
                  </a:lnTo>
                  <a:close/>
                </a:path>
                <a:path w="414655" h="396240">
                  <a:moveTo>
                    <a:pt x="406692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406692" y="18275"/>
                  </a:lnTo>
                  <a:lnTo>
                    <a:pt x="406692" y="16751"/>
                  </a:lnTo>
                  <a:close/>
                </a:path>
                <a:path w="414655" h="396240">
                  <a:moveTo>
                    <a:pt x="405168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405168" y="16751"/>
                  </a:lnTo>
                  <a:lnTo>
                    <a:pt x="405168" y="15227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03644" y="15227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67"/>
                  </a:moveTo>
                  <a:lnTo>
                    <a:pt x="13703" y="10667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67"/>
                  </a:lnTo>
                  <a:close/>
                </a:path>
                <a:path w="414655" h="396240">
                  <a:moveTo>
                    <a:pt x="399072" y="9143"/>
                  </a:moveTo>
                  <a:lnTo>
                    <a:pt x="15227" y="9143"/>
                  </a:lnTo>
                  <a:lnTo>
                    <a:pt x="15227" y="10667"/>
                  </a:lnTo>
                  <a:lnTo>
                    <a:pt x="399072" y="10667"/>
                  </a:lnTo>
                  <a:lnTo>
                    <a:pt x="399072" y="9143"/>
                  </a:lnTo>
                  <a:close/>
                </a:path>
                <a:path w="414655" h="396240">
                  <a:moveTo>
                    <a:pt x="397548" y="7619"/>
                  </a:moveTo>
                  <a:lnTo>
                    <a:pt x="16751" y="7619"/>
                  </a:lnTo>
                  <a:lnTo>
                    <a:pt x="16751" y="9143"/>
                  </a:lnTo>
                  <a:lnTo>
                    <a:pt x="397548" y="9143"/>
                  </a:lnTo>
                  <a:lnTo>
                    <a:pt x="397548" y="7619"/>
                  </a:lnTo>
                  <a:close/>
                </a:path>
                <a:path w="414655" h="396240">
                  <a:moveTo>
                    <a:pt x="396024" y="6095"/>
                  </a:moveTo>
                  <a:lnTo>
                    <a:pt x="18275" y="6095"/>
                  </a:lnTo>
                  <a:lnTo>
                    <a:pt x="18275" y="7619"/>
                  </a:lnTo>
                  <a:lnTo>
                    <a:pt x="396024" y="7619"/>
                  </a:lnTo>
                  <a:lnTo>
                    <a:pt x="396024" y="6095"/>
                  </a:lnTo>
                  <a:close/>
                </a:path>
                <a:path w="414655" h="396240">
                  <a:moveTo>
                    <a:pt x="394500" y="4571"/>
                  </a:moveTo>
                  <a:lnTo>
                    <a:pt x="19799" y="4571"/>
                  </a:lnTo>
                  <a:lnTo>
                    <a:pt x="19799" y="6095"/>
                  </a:lnTo>
                  <a:lnTo>
                    <a:pt x="394500" y="6095"/>
                  </a:lnTo>
                  <a:lnTo>
                    <a:pt x="394500" y="4571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391452" y="4571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6A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98677" y="934707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502"/>
                  </a:move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45"/>
                  </a:lnTo>
                  <a:lnTo>
                    <a:pt x="6096" y="377545"/>
                  </a:lnTo>
                  <a:lnTo>
                    <a:pt x="6096" y="379069"/>
                  </a:lnTo>
                  <a:lnTo>
                    <a:pt x="7619" y="379069"/>
                  </a:lnTo>
                  <a:lnTo>
                    <a:pt x="7619" y="380593"/>
                  </a:lnTo>
                  <a:lnTo>
                    <a:pt x="9143" y="380593"/>
                  </a:lnTo>
                  <a:lnTo>
                    <a:pt x="9143" y="382117"/>
                  </a:lnTo>
                  <a:lnTo>
                    <a:pt x="10655" y="382117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48"/>
                  </a:lnTo>
                  <a:lnTo>
                    <a:pt x="21323" y="391248"/>
                  </a:lnTo>
                  <a:lnTo>
                    <a:pt x="21323" y="392772"/>
                  </a:lnTo>
                  <a:lnTo>
                    <a:pt x="25895" y="392772"/>
                  </a:lnTo>
                  <a:lnTo>
                    <a:pt x="25895" y="394296"/>
                  </a:lnTo>
                  <a:lnTo>
                    <a:pt x="31991" y="394296"/>
                  </a:lnTo>
                  <a:lnTo>
                    <a:pt x="31991" y="395808"/>
                  </a:lnTo>
                  <a:lnTo>
                    <a:pt x="364522" y="395808"/>
                  </a:lnTo>
                  <a:lnTo>
                    <a:pt x="364826" y="395549"/>
                  </a:lnTo>
                  <a:lnTo>
                    <a:pt x="395764" y="364629"/>
                  </a:lnTo>
                  <a:lnTo>
                    <a:pt x="414299" y="342858"/>
                  </a:lnTo>
                  <a:lnTo>
                    <a:pt x="414299" y="33502"/>
                  </a:lnTo>
                  <a:close/>
                </a:path>
                <a:path w="414655" h="396240">
                  <a:moveTo>
                    <a:pt x="412775" y="27406"/>
                  </a:moveTo>
                  <a:lnTo>
                    <a:pt x="1524" y="27406"/>
                  </a:lnTo>
                  <a:lnTo>
                    <a:pt x="1524" y="33502"/>
                  </a:lnTo>
                  <a:lnTo>
                    <a:pt x="412775" y="33502"/>
                  </a:lnTo>
                  <a:lnTo>
                    <a:pt x="412775" y="27406"/>
                  </a:lnTo>
                  <a:close/>
                </a:path>
                <a:path w="414655" h="396240">
                  <a:moveTo>
                    <a:pt x="411264" y="22847"/>
                  </a:moveTo>
                  <a:lnTo>
                    <a:pt x="3047" y="22847"/>
                  </a:lnTo>
                  <a:lnTo>
                    <a:pt x="3047" y="27406"/>
                  </a:lnTo>
                  <a:lnTo>
                    <a:pt x="411264" y="27406"/>
                  </a:lnTo>
                  <a:lnTo>
                    <a:pt x="411264" y="22847"/>
                  </a:lnTo>
                  <a:close/>
                </a:path>
                <a:path w="414655" h="396240">
                  <a:moveTo>
                    <a:pt x="409740" y="19799"/>
                  </a:moveTo>
                  <a:lnTo>
                    <a:pt x="4571" y="19799"/>
                  </a:lnTo>
                  <a:lnTo>
                    <a:pt x="4571" y="22847"/>
                  </a:lnTo>
                  <a:lnTo>
                    <a:pt x="409740" y="22847"/>
                  </a:lnTo>
                  <a:lnTo>
                    <a:pt x="409740" y="19799"/>
                  </a:lnTo>
                  <a:close/>
                </a:path>
                <a:path w="414655" h="396240">
                  <a:moveTo>
                    <a:pt x="408216" y="18275"/>
                  </a:moveTo>
                  <a:lnTo>
                    <a:pt x="6096" y="18275"/>
                  </a:lnTo>
                  <a:lnTo>
                    <a:pt x="6096" y="19799"/>
                  </a:lnTo>
                  <a:lnTo>
                    <a:pt x="408216" y="19799"/>
                  </a:lnTo>
                  <a:lnTo>
                    <a:pt x="408216" y="18275"/>
                  </a:lnTo>
                  <a:close/>
                </a:path>
                <a:path w="414655" h="396240">
                  <a:moveTo>
                    <a:pt x="406692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406692" y="18275"/>
                  </a:lnTo>
                  <a:lnTo>
                    <a:pt x="406692" y="16751"/>
                  </a:lnTo>
                  <a:close/>
                </a:path>
                <a:path w="414655" h="396240">
                  <a:moveTo>
                    <a:pt x="405168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405168" y="16751"/>
                  </a:lnTo>
                  <a:lnTo>
                    <a:pt x="405168" y="15227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03644" y="15227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67"/>
                  </a:moveTo>
                  <a:lnTo>
                    <a:pt x="13703" y="10667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67"/>
                  </a:lnTo>
                  <a:close/>
                </a:path>
                <a:path w="414655" h="396240">
                  <a:moveTo>
                    <a:pt x="399072" y="9143"/>
                  </a:moveTo>
                  <a:lnTo>
                    <a:pt x="15227" y="9143"/>
                  </a:lnTo>
                  <a:lnTo>
                    <a:pt x="15227" y="10667"/>
                  </a:lnTo>
                  <a:lnTo>
                    <a:pt x="399072" y="10667"/>
                  </a:lnTo>
                  <a:lnTo>
                    <a:pt x="399072" y="9143"/>
                  </a:lnTo>
                  <a:close/>
                </a:path>
                <a:path w="414655" h="396240">
                  <a:moveTo>
                    <a:pt x="397548" y="7619"/>
                  </a:moveTo>
                  <a:lnTo>
                    <a:pt x="16751" y="7619"/>
                  </a:lnTo>
                  <a:lnTo>
                    <a:pt x="16751" y="9143"/>
                  </a:lnTo>
                  <a:lnTo>
                    <a:pt x="397548" y="9143"/>
                  </a:lnTo>
                  <a:lnTo>
                    <a:pt x="397548" y="7619"/>
                  </a:lnTo>
                  <a:close/>
                </a:path>
                <a:path w="414655" h="396240">
                  <a:moveTo>
                    <a:pt x="396024" y="6095"/>
                  </a:moveTo>
                  <a:lnTo>
                    <a:pt x="18275" y="6095"/>
                  </a:lnTo>
                  <a:lnTo>
                    <a:pt x="18275" y="7619"/>
                  </a:lnTo>
                  <a:lnTo>
                    <a:pt x="396024" y="7619"/>
                  </a:lnTo>
                  <a:lnTo>
                    <a:pt x="396024" y="6095"/>
                  </a:lnTo>
                  <a:close/>
                </a:path>
                <a:path w="414655" h="396240">
                  <a:moveTo>
                    <a:pt x="394500" y="4571"/>
                  </a:moveTo>
                  <a:lnTo>
                    <a:pt x="19799" y="4571"/>
                  </a:lnTo>
                  <a:lnTo>
                    <a:pt x="19799" y="6095"/>
                  </a:lnTo>
                  <a:lnTo>
                    <a:pt x="394500" y="6095"/>
                  </a:lnTo>
                  <a:lnTo>
                    <a:pt x="394500" y="4571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391452" y="4571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6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98677" y="934707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502"/>
                  </a:move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45"/>
                  </a:lnTo>
                  <a:lnTo>
                    <a:pt x="6096" y="377545"/>
                  </a:lnTo>
                  <a:lnTo>
                    <a:pt x="6096" y="379069"/>
                  </a:lnTo>
                  <a:lnTo>
                    <a:pt x="7619" y="379069"/>
                  </a:lnTo>
                  <a:lnTo>
                    <a:pt x="7619" y="380593"/>
                  </a:lnTo>
                  <a:lnTo>
                    <a:pt x="9143" y="380593"/>
                  </a:lnTo>
                  <a:lnTo>
                    <a:pt x="9143" y="382117"/>
                  </a:lnTo>
                  <a:lnTo>
                    <a:pt x="10655" y="382117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48"/>
                  </a:lnTo>
                  <a:lnTo>
                    <a:pt x="21323" y="391248"/>
                  </a:lnTo>
                  <a:lnTo>
                    <a:pt x="21323" y="392772"/>
                  </a:lnTo>
                  <a:lnTo>
                    <a:pt x="25895" y="392772"/>
                  </a:lnTo>
                  <a:lnTo>
                    <a:pt x="25895" y="394296"/>
                  </a:lnTo>
                  <a:lnTo>
                    <a:pt x="31991" y="394296"/>
                  </a:lnTo>
                  <a:lnTo>
                    <a:pt x="31991" y="395808"/>
                  </a:lnTo>
                  <a:lnTo>
                    <a:pt x="348080" y="395808"/>
                  </a:lnTo>
                  <a:lnTo>
                    <a:pt x="373068" y="372867"/>
                  </a:lnTo>
                  <a:lnTo>
                    <a:pt x="403701" y="339539"/>
                  </a:lnTo>
                  <a:lnTo>
                    <a:pt x="414299" y="325837"/>
                  </a:lnTo>
                  <a:lnTo>
                    <a:pt x="414299" y="33502"/>
                  </a:lnTo>
                  <a:close/>
                </a:path>
                <a:path w="414655" h="396240">
                  <a:moveTo>
                    <a:pt x="412775" y="27406"/>
                  </a:moveTo>
                  <a:lnTo>
                    <a:pt x="1524" y="27406"/>
                  </a:lnTo>
                  <a:lnTo>
                    <a:pt x="1524" y="33502"/>
                  </a:lnTo>
                  <a:lnTo>
                    <a:pt x="412775" y="33502"/>
                  </a:lnTo>
                  <a:lnTo>
                    <a:pt x="412775" y="27406"/>
                  </a:lnTo>
                  <a:close/>
                </a:path>
                <a:path w="414655" h="396240">
                  <a:moveTo>
                    <a:pt x="411264" y="22847"/>
                  </a:moveTo>
                  <a:lnTo>
                    <a:pt x="3047" y="22847"/>
                  </a:lnTo>
                  <a:lnTo>
                    <a:pt x="3047" y="27406"/>
                  </a:lnTo>
                  <a:lnTo>
                    <a:pt x="411264" y="27406"/>
                  </a:lnTo>
                  <a:lnTo>
                    <a:pt x="411264" y="22847"/>
                  </a:lnTo>
                  <a:close/>
                </a:path>
                <a:path w="414655" h="396240">
                  <a:moveTo>
                    <a:pt x="409740" y="19799"/>
                  </a:moveTo>
                  <a:lnTo>
                    <a:pt x="4571" y="19799"/>
                  </a:lnTo>
                  <a:lnTo>
                    <a:pt x="4571" y="22847"/>
                  </a:lnTo>
                  <a:lnTo>
                    <a:pt x="409740" y="22847"/>
                  </a:lnTo>
                  <a:lnTo>
                    <a:pt x="409740" y="19799"/>
                  </a:lnTo>
                  <a:close/>
                </a:path>
                <a:path w="414655" h="396240">
                  <a:moveTo>
                    <a:pt x="408216" y="18275"/>
                  </a:moveTo>
                  <a:lnTo>
                    <a:pt x="6096" y="18275"/>
                  </a:lnTo>
                  <a:lnTo>
                    <a:pt x="6096" y="19799"/>
                  </a:lnTo>
                  <a:lnTo>
                    <a:pt x="408216" y="19799"/>
                  </a:lnTo>
                  <a:lnTo>
                    <a:pt x="408216" y="18275"/>
                  </a:lnTo>
                  <a:close/>
                </a:path>
                <a:path w="414655" h="396240">
                  <a:moveTo>
                    <a:pt x="406692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406692" y="18275"/>
                  </a:lnTo>
                  <a:lnTo>
                    <a:pt x="406692" y="16751"/>
                  </a:lnTo>
                  <a:close/>
                </a:path>
                <a:path w="414655" h="396240">
                  <a:moveTo>
                    <a:pt x="405168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405168" y="16751"/>
                  </a:lnTo>
                  <a:lnTo>
                    <a:pt x="405168" y="15227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03644" y="15227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67"/>
                  </a:moveTo>
                  <a:lnTo>
                    <a:pt x="13703" y="10667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67"/>
                  </a:lnTo>
                  <a:close/>
                </a:path>
                <a:path w="414655" h="396240">
                  <a:moveTo>
                    <a:pt x="399072" y="9143"/>
                  </a:moveTo>
                  <a:lnTo>
                    <a:pt x="15227" y="9143"/>
                  </a:lnTo>
                  <a:lnTo>
                    <a:pt x="15227" y="10667"/>
                  </a:lnTo>
                  <a:lnTo>
                    <a:pt x="399072" y="10667"/>
                  </a:lnTo>
                  <a:lnTo>
                    <a:pt x="399072" y="9143"/>
                  </a:lnTo>
                  <a:close/>
                </a:path>
                <a:path w="414655" h="396240">
                  <a:moveTo>
                    <a:pt x="397548" y="7619"/>
                  </a:moveTo>
                  <a:lnTo>
                    <a:pt x="16751" y="7619"/>
                  </a:lnTo>
                  <a:lnTo>
                    <a:pt x="16751" y="9143"/>
                  </a:lnTo>
                  <a:lnTo>
                    <a:pt x="397548" y="9143"/>
                  </a:lnTo>
                  <a:lnTo>
                    <a:pt x="397548" y="7619"/>
                  </a:lnTo>
                  <a:close/>
                </a:path>
                <a:path w="414655" h="396240">
                  <a:moveTo>
                    <a:pt x="396024" y="6095"/>
                  </a:moveTo>
                  <a:lnTo>
                    <a:pt x="18275" y="6095"/>
                  </a:lnTo>
                  <a:lnTo>
                    <a:pt x="18275" y="7619"/>
                  </a:lnTo>
                  <a:lnTo>
                    <a:pt x="396024" y="7619"/>
                  </a:lnTo>
                  <a:lnTo>
                    <a:pt x="396024" y="6095"/>
                  </a:lnTo>
                  <a:close/>
                </a:path>
                <a:path w="414655" h="396240">
                  <a:moveTo>
                    <a:pt x="394500" y="4571"/>
                  </a:moveTo>
                  <a:lnTo>
                    <a:pt x="19799" y="4571"/>
                  </a:lnTo>
                  <a:lnTo>
                    <a:pt x="19799" y="6095"/>
                  </a:lnTo>
                  <a:lnTo>
                    <a:pt x="394500" y="6095"/>
                  </a:lnTo>
                  <a:lnTo>
                    <a:pt x="394500" y="4571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391452" y="4571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6F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98677" y="934707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502"/>
                  </a:move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45"/>
                  </a:lnTo>
                  <a:lnTo>
                    <a:pt x="6096" y="377545"/>
                  </a:lnTo>
                  <a:lnTo>
                    <a:pt x="6096" y="379069"/>
                  </a:lnTo>
                  <a:lnTo>
                    <a:pt x="7619" y="379069"/>
                  </a:lnTo>
                  <a:lnTo>
                    <a:pt x="7619" y="380593"/>
                  </a:lnTo>
                  <a:lnTo>
                    <a:pt x="9143" y="380593"/>
                  </a:lnTo>
                  <a:lnTo>
                    <a:pt x="9143" y="382117"/>
                  </a:lnTo>
                  <a:lnTo>
                    <a:pt x="10655" y="382117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48"/>
                  </a:lnTo>
                  <a:lnTo>
                    <a:pt x="21323" y="391248"/>
                  </a:lnTo>
                  <a:lnTo>
                    <a:pt x="21323" y="392772"/>
                  </a:lnTo>
                  <a:lnTo>
                    <a:pt x="25895" y="392772"/>
                  </a:lnTo>
                  <a:lnTo>
                    <a:pt x="25895" y="394296"/>
                  </a:lnTo>
                  <a:lnTo>
                    <a:pt x="31991" y="394296"/>
                  </a:lnTo>
                  <a:lnTo>
                    <a:pt x="31991" y="395808"/>
                  </a:lnTo>
                  <a:lnTo>
                    <a:pt x="329741" y="395808"/>
                  </a:lnTo>
                  <a:lnTo>
                    <a:pt x="331867" y="394165"/>
                  </a:lnTo>
                  <a:lnTo>
                    <a:pt x="364448" y="364253"/>
                  </a:lnTo>
                  <a:lnTo>
                    <a:pt x="394377" y="331690"/>
                  </a:lnTo>
                  <a:lnTo>
                    <a:pt x="414299" y="305932"/>
                  </a:lnTo>
                  <a:lnTo>
                    <a:pt x="414299" y="33502"/>
                  </a:lnTo>
                  <a:close/>
                </a:path>
                <a:path w="414655" h="396240">
                  <a:moveTo>
                    <a:pt x="412775" y="27406"/>
                  </a:moveTo>
                  <a:lnTo>
                    <a:pt x="1524" y="27406"/>
                  </a:lnTo>
                  <a:lnTo>
                    <a:pt x="1524" y="33502"/>
                  </a:lnTo>
                  <a:lnTo>
                    <a:pt x="412775" y="33502"/>
                  </a:lnTo>
                  <a:lnTo>
                    <a:pt x="412775" y="27406"/>
                  </a:lnTo>
                  <a:close/>
                </a:path>
                <a:path w="414655" h="396240">
                  <a:moveTo>
                    <a:pt x="411264" y="22847"/>
                  </a:moveTo>
                  <a:lnTo>
                    <a:pt x="3047" y="22847"/>
                  </a:lnTo>
                  <a:lnTo>
                    <a:pt x="3047" y="27406"/>
                  </a:lnTo>
                  <a:lnTo>
                    <a:pt x="411264" y="27406"/>
                  </a:lnTo>
                  <a:lnTo>
                    <a:pt x="411264" y="22847"/>
                  </a:lnTo>
                  <a:close/>
                </a:path>
                <a:path w="414655" h="396240">
                  <a:moveTo>
                    <a:pt x="409740" y="19799"/>
                  </a:moveTo>
                  <a:lnTo>
                    <a:pt x="4571" y="19799"/>
                  </a:lnTo>
                  <a:lnTo>
                    <a:pt x="4571" y="22847"/>
                  </a:lnTo>
                  <a:lnTo>
                    <a:pt x="409740" y="22847"/>
                  </a:lnTo>
                  <a:lnTo>
                    <a:pt x="409740" y="19799"/>
                  </a:lnTo>
                  <a:close/>
                </a:path>
                <a:path w="414655" h="396240">
                  <a:moveTo>
                    <a:pt x="408216" y="18275"/>
                  </a:moveTo>
                  <a:lnTo>
                    <a:pt x="6096" y="18275"/>
                  </a:lnTo>
                  <a:lnTo>
                    <a:pt x="6096" y="19799"/>
                  </a:lnTo>
                  <a:lnTo>
                    <a:pt x="408216" y="19799"/>
                  </a:lnTo>
                  <a:lnTo>
                    <a:pt x="408216" y="18275"/>
                  </a:lnTo>
                  <a:close/>
                </a:path>
                <a:path w="414655" h="396240">
                  <a:moveTo>
                    <a:pt x="406692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406692" y="18275"/>
                  </a:lnTo>
                  <a:lnTo>
                    <a:pt x="406692" y="16751"/>
                  </a:lnTo>
                  <a:close/>
                </a:path>
                <a:path w="414655" h="396240">
                  <a:moveTo>
                    <a:pt x="405168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405168" y="16751"/>
                  </a:lnTo>
                  <a:lnTo>
                    <a:pt x="405168" y="15227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03644" y="15227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67"/>
                  </a:moveTo>
                  <a:lnTo>
                    <a:pt x="13703" y="10667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67"/>
                  </a:lnTo>
                  <a:close/>
                </a:path>
                <a:path w="414655" h="396240">
                  <a:moveTo>
                    <a:pt x="399072" y="9143"/>
                  </a:moveTo>
                  <a:lnTo>
                    <a:pt x="15227" y="9143"/>
                  </a:lnTo>
                  <a:lnTo>
                    <a:pt x="15227" y="10667"/>
                  </a:lnTo>
                  <a:lnTo>
                    <a:pt x="399072" y="10667"/>
                  </a:lnTo>
                  <a:lnTo>
                    <a:pt x="399072" y="9143"/>
                  </a:lnTo>
                  <a:close/>
                </a:path>
                <a:path w="414655" h="396240">
                  <a:moveTo>
                    <a:pt x="397548" y="7619"/>
                  </a:moveTo>
                  <a:lnTo>
                    <a:pt x="16751" y="7619"/>
                  </a:lnTo>
                  <a:lnTo>
                    <a:pt x="16751" y="9143"/>
                  </a:lnTo>
                  <a:lnTo>
                    <a:pt x="397548" y="9143"/>
                  </a:lnTo>
                  <a:lnTo>
                    <a:pt x="397548" y="7619"/>
                  </a:lnTo>
                  <a:close/>
                </a:path>
                <a:path w="414655" h="396240">
                  <a:moveTo>
                    <a:pt x="396024" y="6095"/>
                  </a:moveTo>
                  <a:lnTo>
                    <a:pt x="18275" y="6095"/>
                  </a:lnTo>
                  <a:lnTo>
                    <a:pt x="18275" y="7619"/>
                  </a:lnTo>
                  <a:lnTo>
                    <a:pt x="396024" y="7619"/>
                  </a:lnTo>
                  <a:lnTo>
                    <a:pt x="396024" y="6095"/>
                  </a:lnTo>
                  <a:close/>
                </a:path>
                <a:path w="414655" h="396240">
                  <a:moveTo>
                    <a:pt x="394500" y="4571"/>
                  </a:moveTo>
                  <a:lnTo>
                    <a:pt x="19799" y="4571"/>
                  </a:lnTo>
                  <a:lnTo>
                    <a:pt x="19799" y="6095"/>
                  </a:lnTo>
                  <a:lnTo>
                    <a:pt x="394500" y="6095"/>
                  </a:lnTo>
                  <a:lnTo>
                    <a:pt x="394500" y="4571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391452" y="4571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0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98677" y="934707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502"/>
                  </a:move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45"/>
                  </a:lnTo>
                  <a:lnTo>
                    <a:pt x="6096" y="377545"/>
                  </a:lnTo>
                  <a:lnTo>
                    <a:pt x="6096" y="379069"/>
                  </a:lnTo>
                  <a:lnTo>
                    <a:pt x="7619" y="379069"/>
                  </a:lnTo>
                  <a:lnTo>
                    <a:pt x="7619" y="380593"/>
                  </a:lnTo>
                  <a:lnTo>
                    <a:pt x="9143" y="380593"/>
                  </a:lnTo>
                  <a:lnTo>
                    <a:pt x="9143" y="382117"/>
                  </a:lnTo>
                  <a:lnTo>
                    <a:pt x="10655" y="382117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48"/>
                  </a:lnTo>
                  <a:lnTo>
                    <a:pt x="21323" y="391248"/>
                  </a:lnTo>
                  <a:lnTo>
                    <a:pt x="21323" y="392772"/>
                  </a:lnTo>
                  <a:lnTo>
                    <a:pt x="25895" y="392772"/>
                  </a:lnTo>
                  <a:lnTo>
                    <a:pt x="25895" y="394296"/>
                  </a:lnTo>
                  <a:lnTo>
                    <a:pt x="31991" y="394296"/>
                  </a:lnTo>
                  <a:lnTo>
                    <a:pt x="31991" y="395808"/>
                  </a:lnTo>
                  <a:lnTo>
                    <a:pt x="312473" y="395808"/>
                  </a:lnTo>
                  <a:lnTo>
                    <a:pt x="340333" y="372565"/>
                  </a:lnTo>
                  <a:lnTo>
                    <a:pt x="372770" y="340148"/>
                  </a:lnTo>
                  <a:lnTo>
                    <a:pt x="402187" y="304926"/>
                  </a:lnTo>
                  <a:lnTo>
                    <a:pt x="414299" y="287435"/>
                  </a:lnTo>
                  <a:lnTo>
                    <a:pt x="414299" y="33502"/>
                  </a:lnTo>
                  <a:close/>
                </a:path>
                <a:path w="414655" h="396240">
                  <a:moveTo>
                    <a:pt x="412775" y="27406"/>
                  </a:moveTo>
                  <a:lnTo>
                    <a:pt x="1524" y="27406"/>
                  </a:lnTo>
                  <a:lnTo>
                    <a:pt x="1524" y="33502"/>
                  </a:lnTo>
                  <a:lnTo>
                    <a:pt x="412775" y="33502"/>
                  </a:lnTo>
                  <a:lnTo>
                    <a:pt x="412775" y="27406"/>
                  </a:lnTo>
                  <a:close/>
                </a:path>
                <a:path w="414655" h="396240">
                  <a:moveTo>
                    <a:pt x="411264" y="22847"/>
                  </a:moveTo>
                  <a:lnTo>
                    <a:pt x="3047" y="22847"/>
                  </a:lnTo>
                  <a:lnTo>
                    <a:pt x="3047" y="27406"/>
                  </a:lnTo>
                  <a:lnTo>
                    <a:pt x="411264" y="27406"/>
                  </a:lnTo>
                  <a:lnTo>
                    <a:pt x="411264" y="22847"/>
                  </a:lnTo>
                  <a:close/>
                </a:path>
                <a:path w="414655" h="396240">
                  <a:moveTo>
                    <a:pt x="409740" y="19799"/>
                  </a:moveTo>
                  <a:lnTo>
                    <a:pt x="4571" y="19799"/>
                  </a:lnTo>
                  <a:lnTo>
                    <a:pt x="4571" y="22847"/>
                  </a:lnTo>
                  <a:lnTo>
                    <a:pt x="409740" y="22847"/>
                  </a:lnTo>
                  <a:lnTo>
                    <a:pt x="409740" y="19799"/>
                  </a:lnTo>
                  <a:close/>
                </a:path>
                <a:path w="414655" h="396240">
                  <a:moveTo>
                    <a:pt x="408216" y="18275"/>
                  </a:moveTo>
                  <a:lnTo>
                    <a:pt x="6096" y="18275"/>
                  </a:lnTo>
                  <a:lnTo>
                    <a:pt x="6096" y="19799"/>
                  </a:lnTo>
                  <a:lnTo>
                    <a:pt x="408216" y="19799"/>
                  </a:lnTo>
                  <a:lnTo>
                    <a:pt x="408216" y="18275"/>
                  </a:lnTo>
                  <a:close/>
                </a:path>
                <a:path w="414655" h="396240">
                  <a:moveTo>
                    <a:pt x="406692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406692" y="18275"/>
                  </a:lnTo>
                  <a:lnTo>
                    <a:pt x="406692" y="16751"/>
                  </a:lnTo>
                  <a:close/>
                </a:path>
                <a:path w="414655" h="396240">
                  <a:moveTo>
                    <a:pt x="405168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405168" y="16751"/>
                  </a:lnTo>
                  <a:lnTo>
                    <a:pt x="405168" y="15227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03644" y="15227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67"/>
                  </a:moveTo>
                  <a:lnTo>
                    <a:pt x="13703" y="10667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67"/>
                  </a:lnTo>
                  <a:close/>
                </a:path>
                <a:path w="414655" h="396240">
                  <a:moveTo>
                    <a:pt x="399072" y="9143"/>
                  </a:moveTo>
                  <a:lnTo>
                    <a:pt x="15227" y="9143"/>
                  </a:lnTo>
                  <a:lnTo>
                    <a:pt x="15227" y="10667"/>
                  </a:lnTo>
                  <a:lnTo>
                    <a:pt x="399072" y="10667"/>
                  </a:lnTo>
                  <a:lnTo>
                    <a:pt x="399072" y="9143"/>
                  </a:lnTo>
                  <a:close/>
                </a:path>
                <a:path w="414655" h="396240">
                  <a:moveTo>
                    <a:pt x="397548" y="7619"/>
                  </a:moveTo>
                  <a:lnTo>
                    <a:pt x="16751" y="7619"/>
                  </a:lnTo>
                  <a:lnTo>
                    <a:pt x="16751" y="9143"/>
                  </a:lnTo>
                  <a:lnTo>
                    <a:pt x="397548" y="9143"/>
                  </a:lnTo>
                  <a:lnTo>
                    <a:pt x="397548" y="7619"/>
                  </a:lnTo>
                  <a:close/>
                </a:path>
                <a:path w="414655" h="396240">
                  <a:moveTo>
                    <a:pt x="396024" y="6095"/>
                  </a:moveTo>
                  <a:lnTo>
                    <a:pt x="18275" y="6095"/>
                  </a:lnTo>
                  <a:lnTo>
                    <a:pt x="18275" y="7619"/>
                  </a:lnTo>
                  <a:lnTo>
                    <a:pt x="396024" y="7619"/>
                  </a:lnTo>
                  <a:lnTo>
                    <a:pt x="396024" y="6095"/>
                  </a:lnTo>
                  <a:close/>
                </a:path>
                <a:path w="414655" h="396240">
                  <a:moveTo>
                    <a:pt x="394500" y="4571"/>
                  </a:moveTo>
                  <a:lnTo>
                    <a:pt x="19799" y="4571"/>
                  </a:lnTo>
                  <a:lnTo>
                    <a:pt x="19799" y="6095"/>
                  </a:lnTo>
                  <a:lnTo>
                    <a:pt x="394500" y="6095"/>
                  </a:lnTo>
                  <a:lnTo>
                    <a:pt x="394500" y="4571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391452" y="4571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3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98677" y="934707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502"/>
                  </a:move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45"/>
                  </a:lnTo>
                  <a:lnTo>
                    <a:pt x="6096" y="377545"/>
                  </a:lnTo>
                  <a:lnTo>
                    <a:pt x="6096" y="379069"/>
                  </a:lnTo>
                  <a:lnTo>
                    <a:pt x="7619" y="379069"/>
                  </a:lnTo>
                  <a:lnTo>
                    <a:pt x="7619" y="380593"/>
                  </a:lnTo>
                  <a:lnTo>
                    <a:pt x="9143" y="380593"/>
                  </a:lnTo>
                  <a:lnTo>
                    <a:pt x="9143" y="382117"/>
                  </a:lnTo>
                  <a:lnTo>
                    <a:pt x="10655" y="382117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48"/>
                  </a:lnTo>
                  <a:lnTo>
                    <a:pt x="21323" y="391248"/>
                  </a:lnTo>
                  <a:lnTo>
                    <a:pt x="21323" y="392772"/>
                  </a:lnTo>
                  <a:lnTo>
                    <a:pt x="25895" y="392772"/>
                  </a:lnTo>
                  <a:lnTo>
                    <a:pt x="25895" y="394296"/>
                  </a:lnTo>
                  <a:lnTo>
                    <a:pt x="31991" y="394296"/>
                  </a:lnTo>
                  <a:lnTo>
                    <a:pt x="31991" y="395808"/>
                  </a:lnTo>
                  <a:lnTo>
                    <a:pt x="292597" y="395808"/>
                  </a:lnTo>
                  <a:lnTo>
                    <a:pt x="332111" y="363571"/>
                  </a:lnTo>
                  <a:lnTo>
                    <a:pt x="363769" y="331931"/>
                  </a:lnTo>
                  <a:lnTo>
                    <a:pt x="392480" y="297554"/>
                  </a:lnTo>
                  <a:lnTo>
                    <a:pt x="414299" y="266046"/>
                  </a:lnTo>
                  <a:lnTo>
                    <a:pt x="414299" y="33502"/>
                  </a:lnTo>
                  <a:close/>
                </a:path>
                <a:path w="414655" h="396240">
                  <a:moveTo>
                    <a:pt x="412775" y="27406"/>
                  </a:moveTo>
                  <a:lnTo>
                    <a:pt x="1524" y="27406"/>
                  </a:lnTo>
                  <a:lnTo>
                    <a:pt x="1524" y="33502"/>
                  </a:lnTo>
                  <a:lnTo>
                    <a:pt x="412775" y="33502"/>
                  </a:lnTo>
                  <a:lnTo>
                    <a:pt x="412775" y="27406"/>
                  </a:lnTo>
                  <a:close/>
                </a:path>
                <a:path w="414655" h="396240">
                  <a:moveTo>
                    <a:pt x="411264" y="22847"/>
                  </a:moveTo>
                  <a:lnTo>
                    <a:pt x="3047" y="22847"/>
                  </a:lnTo>
                  <a:lnTo>
                    <a:pt x="3047" y="27406"/>
                  </a:lnTo>
                  <a:lnTo>
                    <a:pt x="411264" y="27406"/>
                  </a:lnTo>
                  <a:lnTo>
                    <a:pt x="411264" y="22847"/>
                  </a:lnTo>
                  <a:close/>
                </a:path>
                <a:path w="414655" h="396240">
                  <a:moveTo>
                    <a:pt x="409740" y="19799"/>
                  </a:moveTo>
                  <a:lnTo>
                    <a:pt x="4571" y="19799"/>
                  </a:lnTo>
                  <a:lnTo>
                    <a:pt x="4571" y="22847"/>
                  </a:lnTo>
                  <a:lnTo>
                    <a:pt x="409740" y="22847"/>
                  </a:lnTo>
                  <a:lnTo>
                    <a:pt x="409740" y="19799"/>
                  </a:lnTo>
                  <a:close/>
                </a:path>
                <a:path w="414655" h="396240">
                  <a:moveTo>
                    <a:pt x="408216" y="18275"/>
                  </a:moveTo>
                  <a:lnTo>
                    <a:pt x="6096" y="18275"/>
                  </a:lnTo>
                  <a:lnTo>
                    <a:pt x="6096" y="19799"/>
                  </a:lnTo>
                  <a:lnTo>
                    <a:pt x="408216" y="19799"/>
                  </a:lnTo>
                  <a:lnTo>
                    <a:pt x="408216" y="18275"/>
                  </a:lnTo>
                  <a:close/>
                </a:path>
                <a:path w="414655" h="396240">
                  <a:moveTo>
                    <a:pt x="406692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406692" y="18275"/>
                  </a:lnTo>
                  <a:lnTo>
                    <a:pt x="406692" y="16751"/>
                  </a:lnTo>
                  <a:close/>
                </a:path>
                <a:path w="414655" h="396240">
                  <a:moveTo>
                    <a:pt x="405168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405168" y="16751"/>
                  </a:lnTo>
                  <a:lnTo>
                    <a:pt x="405168" y="15227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03644" y="15227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67"/>
                  </a:moveTo>
                  <a:lnTo>
                    <a:pt x="13703" y="10667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67"/>
                  </a:lnTo>
                  <a:close/>
                </a:path>
                <a:path w="414655" h="396240">
                  <a:moveTo>
                    <a:pt x="399072" y="9143"/>
                  </a:moveTo>
                  <a:lnTo>
                    <a:pt x="15227" y="9143"/>
                  </a:lnTo>
                  <a:lnTo>
                    <a:pt x="15227" y="10667"/>
                  </a:lnTo>
                  <a:lnTo>
                    <a:pt x="399072" y="10667"/>
                  </a:lnTo>
                  <a:lnTo>
                    <a:pt x="399072" y="9143"/>
                  </a:lnTo>
                  <a:close/>
                </a:path>
                <a:path w="414655" h="396240">
                  <a:moveTo>
                    <a:pt x="397548" y="7619"/>
                  </a:moveTo>
                  <a:lnTo>
                    <a:pt x="16751" y="7619"/>
                  </a:lnTo>
                  <a:lnTo>
                    <a:pt x="16751" y="9143"/>
                  </a:lnTo>
                  <a:lnTo>
                    <a:pt x="397548" y="9143"/>
                  </a:lnTo>
                  <a:lnTo>
                    <a:pt x="397548" y="7619"/>
                  </a:lnTo>
                  <a:close/>
                </a:path>
                <a:path w="414655" h="396240">
                  <a:moveTo>
                    <a:pt x="396024" y="6095"/>
                  </a:moveTo>
                  <a:lnTo>
                    <a:pt x="18275" y="6095"/>
                  </a:lnTo>
                  <a:lnTo>
                    <a:pt x="18275" y="7619"/>
                  </a:lnTo>
                  <a:lnTo>
                    <a:pt x="396024" y="7619"/>
                  </a:lnTo>
                  <a:lnTo>
                    <a:pt x="396024" y="6095"/>
                  </a:lnTo>
                  <a:close/>
                </a:path>
                <a:path w="414655" h="396240">
                  <a:moveTo>
                    <a:pt x="394500" y="4571"/>
                  </a:moveTo>
                  <a:lnTo>
                    <a:pt x="19799" y="4571"/>
                  </a:lnTo>
                  <a:lnTo>
                    <a:pt x="19799" y="6095"/>
                  </a:lnTo>
                  <a:lnTo>
                    <a:pt x="394500" y="6095"/>
                  </a:lnTo>
                  <a:lnTo>
                    <a:pt x="394500" y="4571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391452" y="4571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4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98677" y="934707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502"/>
                  </a:move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45"/>
                  </a:lnTo>
                  <a:lnTo>
                    <a:pt x="6096" y="377545"/>
                  </a:lnTo>
                  <a:lnTo>
                    <a:pt x="6096" y="379069"/>
                  </a:lnTo>
                  <a:lnTo>
                    <a:pt x="7619" y="379069"/>
                  </a:lnTo>
                  <a:lnTo>
                    <a:pt x="7619" y="380593"/>
                  </a:lnTo>
                  <a:lnTo>
                    <a:pt x="9143" y="380593"/>
                  </a:lnTo>
                  <a:lnTo>
                    <a:pt x="9143" y="382117"/>
                  </a:lnTo>
                  <a:lnTo>
                    <a:pt x="10655" y="382117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48"/>
                  </a:lnTo>
                  <a:lnTo>
                    <a:pt x="21323" y="391248"/>
                  </a:lnTo>
                  <a:lnTo>
                    <a:pt x="21323" y="392772"/>
                  </a:lnTo>
                  <a:lnTo>
                    <a:pt x="25895" y="392772"/>
                  </a:lnTo>
                  <a:lnTo>
                    <a:pt x="25895" y="394296"/>
                  </a:lnTo>
                  <a:lnTo>
                    <a:pt x="31991" y="394296"/>
                  </a:lnTo>
                  <a:lnTo>
                    <a:pt x="31991" y="395808"/>
                  </a:lnTo>
                  <a:lnTo>
                    <a:pt x="273878" y="395808"/>
                  </a:lnTo>
                  <a:lnTo>
                    <a:pt x="324916" y="355706"/>
                  </a:lnTo>
                  <a:lnTo>
                    <a:pt x="355892" y="324747"/>
                  </a:lnTo>
                  <a:lnTo>
                    <a:pt x="383986" y="291109"/>
                  </a:lnTo>
                  <a:lnTo>
                    <a:pt x="408993" y="254996"/>
                  </a:lnTo>
                  <a:lnTo>
                    <a:pt x="414299" y="245618"/>
                  </a:lnTo>
                  <a:lnTo>
                    <a:pt x="414299" y="33502"/>
                  </a:lnTo>
                  <a:close/>
                </a:path>
                <a:path w="414655" h="396240">
                  <a:moveTo>
                    <a:pt x="412775" y="27406"/>
                  </a:moveTo>
                  <a:lnTo>
                    <a:pt x="1524" y="27406"/>
                  </a:lnTo>
                  <a:lnTo>
                    <a:pt x="1524" y="33502"/>
                  </a:lnTo>
                  <a:lnTo>
                    <a:pt x="412775" y="33502"/>
                  </a:lnTo>
                  <a:lnTo>
                    <a:pt x="412775" y="27406"/>
                  </a:lnTo>
                  <a:close/>
                </a:path>
                <a:path w="414655" h="396240">
                  <a:moveTo>
                    <a:pt x="411264" y="22847"/>
                  </a:moveTo>
                  <a:lnTo>
                    <a:pt x="3047" y="22847"/>
                  </a:lnTo>
                  <a:lnTo>
                    <a:pt x="3047" y="27406"/>
                  </a:lnTo>
                  <a:lnTo>
                    <a:pt x="411264" y="27406"/>
                  </a:lnTo>
                  <a:lnTo>
                    <a:pt x="411264" y="22847"/>
                  </a:lnTo>
                  <a:close/>
                </a:path>
                <a:path w="414655" h="396240">
                  <a:moveTo>
                    <a:pt x="409740" y="19799"/>
                  </a:moveTo>
                  <a:lnTo>
                    <a:pt x="4571" y="19799"/>
                  </a:lnTo>
                  <a:lnTo>
                    <a:pt x="4571" y="22847"/>
                  </a:lnTo>
                  <a:lnTo>
                    <a:pt x="409740" y="22847"/>
                  </a:lnTo>
                  <a:lnTo>
                    <a:pt x="409740" y="19799"/>
                  </a:lnTo>
                  <a:close/>
                </a:path>
                <a:path w="414655" h="396240">
                  <a:moveTo>
                    <a:pt x="408216" y="18275"/>
                  </a:moveTo>
                  <a:lnTo>
                    <a:pt x="6096" y="18275"/>
                  </a:lnTo>
                  <a:lnTo>
                    <a:pt x="6096" y="19799"/>
                  </a:lnTo>
                  <a:lnTo>
                    <a:pt x="408216" y="19799"/>
                  </a:lnTo>
                  <a:lnTo>
                    <a:pt x="408216" y="18275"/>
                  </a:lnTo>
                  <a:close/>
                </a:path>
                <a:path w="414655" h="396240">
                  <a:moveTo>
                    <a:pt x="406692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406692" y="18275"/>
                  </a:lnTo>
                  <a:lnTo>
                    <a:pt x="406692" y="16751"/>
                  </a:lnTo>
                  <a:close/>
                </a:path>
                <a:path w="414655" h="396240">
                  <a:moveTo>
                    <a:pt x="405168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405168" y="16751"/>
                  </a:lnTo>
                  <a:lnTo>
                    <a:pt x="405168" y="15227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03644" y="15227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67"/>
                  </a:moveTo>
                  <a:lnTo>
                    <a:pt x="13703" y="10667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67"/>
                  </a:lnTo>
                  <a:close/>
                </a:path>
                <a:path w="414655" h="396240">
                  <a:moveTo>
                    <a:pt x="399072" y="9143"/>
                  </a:moveTo>
                  <a:lnTo>
                    <a:pt x="15227" y="9143"/>
                  </a:lnTo>
                  <a:lnTo>
                    <a:pt x="15227" y="10667"/>
                  </a:lnTo>
                  <a:lnTo>
                    <a:pt x="399072" y="10667"/>
                  </a:lnTo>
                  <a:lnTo>
                    <a:pt x="399072" y="9143"/>
                  </a:lnTo>
                  <a:close/>
                </a:path>
                <a:path w="414655" h="396240">
                  <a:moveTo>
                    <a:pt x="397548" y="7619"/>
                  </a:moveTo>
                  <a:lnTo>
                    <a:pt x="16751" y="7619"/>
                  </a:lnTo>
                  <a:lnTo>
                    <a:pt x="16751" y="9143"/>
                  </a:lnTo>
                  <a:lnTo>
                    <a:pt x="397548" y="9143"/>
                  </a:lnTo>
                  <a:lnTo>
                    <a:pt x="397548" y="7619"/>
                  </a:lnTo>
                  <a:close/>
                </a:path>
                <a:path w="414655" h="396240">
                  <a:moveTo>
                    <a:pt x="396024" y="6095"/>
                  </a:moveTo>
                  <a:lnTo>
                    <a:pt x="18275" y="6095"/>
                  </a:lnTo>
                  <a:lnTo>
                    <a:pt x="18275" y="7619"/>
                  </a:lnTo>
                  <a:lnTo>
                    <a:pt x="396024" y="7619"/>
                  </a:lnTo>
                  <a:lnTo>
                    <a:pt x="396024" y="6095"/>
                  </a:lnTo>
                  <a:close/>
                </a:path>
                <a:path w="414655" h="396240">
                  <a:moveTo>
                    <a:pt x="394500" y="4571"/>
                  </a:moveTo>
                  <a:lnTo>
                    <a:pt x="19799" y="4571"/>
                  </a:lnTo>
                  <a:lnTo>
                    <a:pt x="19799" y="6095"/>
                  </a:lnTo>
                  <a:lnTo>
                    <a:pt x="394500" y="6095"/>
                  </a:lnTo>
                  <a:lnTo>
                    <a:pt x="394500" y="4571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391452" y="4571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7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98677" y="934707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502"/>
                  </a:move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45"/>
                  </a:lnTo>
                  <a:lnTo>
                    <a:pt x="6096" y="377545"/>
                  </a:lnTo>
                  <a:lnTo>
                    <a:pt x="6096" y="379069"/>
                  </a:lnTo>
                  <a:lnTo>
                    <a:pt x="7619" y="379069"/>
                  </a:lnTo>
                  <a:lnTo>
                    <a:pt x="7619" y="380593"/>
                  </a:lnTo>
                  <a:lnTo>
                    <a:pt x="9143" y="380593"/>
                  </a:lnTo>
                  <a:lnTo>
                    <a:pt x="9143" y="382117"/>
                  </a:lnTo>
                  <a:lnTo>
                    <a:pt x="10655" y="382117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48"/>
                  </a:lnTo>
                  <a:lnTo>
                    <a:pt x="21323" y="391248"/>
                  </a:lnTo>
                  <a:lnTo>
                    <a:pt x="21323" y="392772"/>
                  </a:lnTo>
                  <a:lnTo>
                    <a:pt x="25895" y="392772"/>
                  </a:lnTo>
                  <a:lnTo>
                    <a:pt x="25895" y="394296"/>
                  </a:lnTo>
                  <a:lnTo>
                    <a:pt x="31991" y="394296"/>
                  </a:lnTo>
                  <a:lnTo>
                    <a:pt x="31991" y="395808"/>
                  </a:lnTo>
                  <a:lnTo>
                    <a:pt x="252050" y="395808"/>
                  </a:lnTo>
                  <a:lnTo>
                    <a:pt x="298552" y="362468"/>
                  </a:lnTo>
                  <a:lnTo>
                    <a:pt x="332138" y="331960"/>
                  </a:lnTo>
                  <a:lnTo>
                    <a:pt x="362663" y="298393"/>
                  </a:lnTo>
                  <a:lnTo>
                    <a:pt x="389889" y="262004"/>
                  </a:lnTo>
                  <a:lnTo>
                    <a:pt x="413579" y="223031"/>
                  </a:lnTo>
                  <a:lnTo>
                    <a:pt x="414299" y="221538"/>
                  </a:lnTo>
                  <a:lnTo>
                    <a:pt x="414299" y="33502"/>
                  </a:lnTo>
                  <a:close/>
                </a:path>
                <a:path w="414655" h="396240">
                  <a:moveTo>
                    <a:pt x="412775" y="27406"/>
                  </a:moveTo>
                  <a:lnTo>
                    <a:pt x="1524" y="27406"/>
                  </a:lnTo>
                  <a:lnTo>
                    <a:pt x="1524" y="33502"/>
                  </a:lnTo>
                  <a:lnTo>
                    <a:pt x="412775" y="33502"/>
                  </a:lnTo>
                  <a:lnTo>
                    <a:pt x="412775" y="27406"/>
                  </a:lnTo>
                  <a:close/>
                </a:path>
                <a:path w="414655" h="396240">
                  <a:moveTo>
                    <a:pt x="411264" y="22847"/>
                  </a:moveTo>
                  <a:lnTo>
                    <a:pt x="3047" y="22847"/>
                  </a:lnTo>
                  <a:lnTo>
                    <a:pt x="3047" y="27406"/>
                  </a:lnTo>
                  <a:lnTo>
                    <a:pt x="411264" y="27406"/>
                  </a:lnTo>
                  <a:lnTo>
                    <a:pt x="411264" y="22847"/>
                  </a:lnTo>
                  <a:close/>
                </a:path>
                <a:path w="414655" h="396240">
                  <a:moveTo>
                    <a:pt x="409740" y="19799"/>
                  </a:moveTo>
                  <a:lnTo>
                    <a:pt x="4571" y="19799"/>
                  </a:lnTo>
                  <a:lnTo>
                    <a:pt x="4571" y="22847"/>
                  </a:lnTo>
                  <a:lnTo>
                    <a:pt x="409740" y="22847"/>
                  </a:lnTo>
                  <a:lnTo>
                    <a:pt x="409740" y="19799"/>
                  </a:lnTo>
                  <a:close/>
                </a:path>
                <a:path w="414655" h="396240">
                  <a:moveTo>
                    <a:pt x="408216" y="18275"/>
                  </a:moveTo>
                  <a:lnTo>
                    <a:pt x="6096" y="18275"/>
                  </a:lnTo>
                  <a:lnTo>
                    <a:pt x="6096" y="19799"/>
                  </a:lnTo>
                  <a:lnTo>
                    <a:pt x="408216" y="19799"/>
                  </a:lnTo>
                  <a:lnTo>
                    <a:pt x="408216" y="18275"/>
                  </a:lnTo>
                  <a:close/>
                </a:path>
                <a:path w="414655" h="396240">
                  <a:moveTo>
                    <a:pt x="406692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406692" y="18275"/>
                  </a:lnTo>
                  <a:lnTo>
                    <a:pt x="406692" y="16751"/>
                  </a:lnTo>
                  <a:close/>
                </a:path>
                <a:path w="414655" h="396240">
                  <a:moveTo>
                    <a:pt x="405168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405168" y="16751"/>
                  </a:lnTo>
                  <a:lnTo>
                    <a:pt x="405168" y="15227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03644" y="15227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67"/>
                  </a:moveTo>
                  <a:lnTo>
                    <a:pt x="13703" y="10667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67"/>
                  </a:lnTo>
                  <a:close/>
                </a:path>
                <a:path w="414655" h="396240">
                  <a:moveTo>
                    <a:pt x="399072" y="9143"/>
                  </a:moveTo>
                  <a:lnTo>
                    <a:pt x="15227" y="9143"/>
                  </a:lnTo>
                  <a:lnTo>
                    <a:pt x="15227" y="10667"/>
                  </a:lnTo>
                  <a:lnTo>
                    <a:pt x="399072" y="10667"/>
                  </a:lnTo>
                  <a:lnTo>
                    <a:pt x="399072" y="9143"/>
                  </a:lnTo>
                  <a:close/>
                </a:path>
                <a:path w="414655" h="396240">
                  <a:moveTo>
                    <a:pt x="397548" y="7619"/>
                  </a:moveTo>
                  <a:lnTo>
                    <a:pt x="16751" y="7619"/>
                  </a:lnTo>
                  <a:lnTo>
                    <a:pt x="16751" y="9143"/>
                  </a:lnTo>
                  <a:lnTo>
                    <a:pt x="397548" y="9143"/>
                  </a:lnTo>
                  <a:lnTo>
                    <a:pt x="397548" y="7619"/>
                  </a:lnTo>
                  <a:close/>
                </a:path>
                <a:path w="414655" h="396240">
                  <a:moveTo>
                    <a:pt x="396024" y="6095"/>
                  </a:moveTo>
                  <a:lnTo>
                    <a:pt x="18275" y="6095"/>
                  </a:lnTo>
                  <a:lnTo>
                    <a:pt x="18275" y="7619"/>
                  </a:lnTo>
                  <a:lnTo>
                    <a:pt x="396024" y="7619"/>
                  </a:lnTo>
                  <a:lnTo>
                    <a:pt x="396024" y="6095"/>
                  </a:lnTo>
                  <a:close/>
                </a:path>
                <a:path w="414655" h="396240">
                  <a:moveTo>
                    <a:pt x="394500" y="4571"/>
                  </a:moveTo>
                  <a:lnTo>
                    <a:pt x="19799" y="4571"/>
                  </a:lnTo>
                  <a:lnTo>
                    <a:pt x="19799" y="6095"/>
                  </a:lnTo>
                  <a:lnTo>
                    <a:pt x="394500" y="6095"/>
                  </a:lnTo>
                  <a:lnTo>
                    <a:pt x="394500" y="4571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391452" y="4571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8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98677" y="934707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502"/>
                  </a:move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45"/>
                  </a:lnTo>
                  <a:lnTo>
                    <a:pt x="6096" y="377545"/>
                  </a:lnTo>
                  <a:lnTo>
                    <a:pt x="6096" y="379069"/>
                  </a:lnTo>
                  <a:lnTo>
                    <a:pt x="7619" y="379069"/>
                  </a:lnTo>
                  <a:lnTo>
                    <a:pt x="7619" y="380593"/>
                  </a:lnTo>
                  <a:lnTo>
                    <a:pt x="9143" y="380593"/>
                  </a:lnTo>
                  <a:lnTo>
                    <a:pt x="9143" y="382117"/>
                  </a:lnTo>
                  <a:lnTo>
                    <a:pt x="10655" y="382117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48"/>
                  </a:lnTo>
                  <a:lnTo>
                    <a:pt x="21323" y="391248"/>
                  </a:lnTo>
                  <a:lnTo>
                    <a:pt x="21323" y="392772"/>
                  </a:lnTo>
                  <a:lnTo>
                    <a:pt x="25895" y="392772"/>
                  </a:lnTo>
                  <a:lnTo>
                    <a:pt x="25895" y="394296"/>
                  </a:lnTo>
                  <a:lnTo>
                    <a:pt x="31991" y="394296"/>
                  </a:lnTo>
                  <a:lnTo>
                    <a:pt x="31991" y="395808"/>
                  </a:lnTo>
                  <a:lnTo>
                    <a:pt x="228608" y="395808"/>
                  </a:lnTo>
                  <a:lnTo>
                    <a:pt x="290803" y="353073"/>
                  </a:lnTo>
                  <a:lnTo>
                    <a:pt x="323524" y="323351"/>
                  </a:lnTo>
                  <a:lnTo>
                    <a:pt x="353263" y="290649"/>
                  </a:lnTo>
                  <a:lnTo>
                    <a:pt x="379789" y="255198"/>
                  </a:lnTo>
                  <a:lnTo>
                    <a:pt x="402869" y="217230"/>
                  </a:lnTo>
                  <a:lnTo>
                    <a:pt x="414299" y="193516"/>
                  </a:lnTo>
                  <a:lnTo>
                    <a:pt x="414299" y="33502"/>
                  </a:lnTo>
                  <a:close/>
                </a:path>
                <a:path w="414655" h="396240">
                  <a:moveTo>
                    <a:pt x="412775" y="27406"/>
                  </a:moveTo>
                  <a:lnTo>
                    <a:pt x="1524" y="27406"/>
                  </a:lnTo>
                  <a:lnTo>
                    <a:pt x="1524" y="33502"/>
                  </a:lnTo>
                  <a:lnTo>
                    <a:pt x="412775" y="33502"/>
                  </a:lnTo>
                  <a:lnTo>
                    <a:pt x="412775" y="27406"/>
                  </a:lnTo>
                  <a:close/>
                </a:path>
                <a:path w="414655" h="396240">
                  <a:moveTo>
                    <a:pt x="411264" y="22847"/>
                  </a:moveTo>
                  <a:lnTo>
                    <a:pt x="3047" y="22847"/>
                  </a:lnTo>
                  <a:lnTo>
                    <a:pt x="3047" y="27406"/>
                  </a:lnTo>
                  <a:lnTo>
                    <a:pt x="411264" y="27406"/>
                  </a:lnTo>
                  <a:lnTo>
                    <a:pt x="411264" y="22847"/>
                  </a:lnTo>
                  <a:close/>
                </a:path>
                <a:path w="414655" h="396240">
                  <a:moveTo>
                    <a:pt x="409740" y="19799"/>
                  </a:moveTo>
                  <a:lnTo>
                    <a:pt x="4571" y="19799"/>
                  </a:lnTo>
                  <a:lnTo>
                    <a:pt x="4571" y="22847"/>
                  </a:lnTo>
                  <a:lnTo>
                    <a:pt x="409740" y="22847"/>
                  </a:lnTo>
                  <a:lnTo>
                    <a:pt x="409740" y="19799"/>
                  </a:lnTo>
                  <a:close/>
                </a:path>
                <a:path w="414655" h="396240">
                  <a:moveTo>
                    <a:pt x="408216" y="18275"/>
                  </a:moveTo>
                  <a:lnTo>
                    <a:pt x="6096" y="18275"/>
                  </a:lnTo>
                  <a:lnTo>
                    <a:pt x="6096" y="19799"/>
                  </a:lnTo>
                  <a:lnTo>
                    <a:pt x="408216" y="19799"/>
                  </a:lnTo>
                  <a:lnTo>
                    <a:pt x="408216" y="18275"/>
                  </a:lnTo>
                  <a:close/>
                </a:path>
                <a:path w="414655" h="396240">
                  <a:moveTo>
                    <a:pt x="406692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406692" y="18275"/>
                  </a:lnTo>
                  <a:lnTo>
                    <a:pt x="406692" y="16751"/>
                  </a:lnTo>
                  <a:close/>
                </a:path>
                <a:path w="414655" h="396240">
                  <a:moveTo>
                    <a:pt x="405168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405168" y="16751"/>
                  </a:lnTo>
                  <a:lnTo>
                    <a:pt x="405168" y="15227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03644" y="15227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67"/>
                  </a:moveTo>
                  <a:lnTo>
                    <a:pt x="13703" y="10667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67"/>
                  </a:lnTo>
                  <a:close/>
                </a:path>
                <a:path w="414655" h="396240">
                  <a:moveTo>
                    <a:pt x="399072" y="9143"/>
                  </a:moveTo>
                  <a:lnTo>
                    <a:pt x="15227" y="9143"/>
                  </a:lnTo>
                  <a:lnTo>
                    <a:pt x="15227" y="10667"/>
                  </a:lnTo>
                  <a:lnTo>
                    <a:pt x="399072" y="10667"/>
                  </a:lnTo>
                  <a:lnTo>
                    <a:pt x="399072" y="9143"/>
                  </a:lnTo>
                  <a:close/>
                </a:path>
                <a:path w="414655" h="396240">
                  <a:moveTo>
                    <a:pt x="397548" y="7619"/>
                  </a:moveTo>
                  <a:lnTo>
                    <a:pt x="16751" y="7619"/>
                  </a:lnTo>
                  <a:lnTo>
                    <a:pt x="16751" y="9143"/>
                  </a:lnTo>
                  <a:lnTo>
                    <a:pt x="397548" y="9143"/>
                  </a:lnTo>
                  <a:lnTo>
                    <a:pt x="397548" y="7619"/>
                  </a:lnTo>
                  <a:close/>
                </a:path>
                <a:path w="414655" h="396240">
                  <a:moveTo>
                    <a:pt x="396024" y="6095"/>
                  </a:moveTo>
                  <a:lnTo>
                    <a:pt x="18275" y="6095"/>
                  </a:lnTo>
                  <a:lnTo>
                    <a:pt x="18275" y="7619"/>
                  </a:lnTo>
                  <a:lnTo>
                    <a:pt x="396024" y="7619"/>
                  </a:lnTo>
                  <a:lnTo>
                    <a:pt x="396024" y="6095"/>
                  </a:lnTo>
                  <a:close/>
                </a:path>
                <a:path w="414655" h="396240">
                  <a:moveTo>
                    <a:pt x="394500" y="4571"/>
                  </a:moveTo>
                  <a:lnTo>
                    <a:pt x="19799" y="4571"/>
                  </a:lnTo>
                  <a:lnTo>
                    <a:pt x="19799" y="6095"/>
                  </a:lnTo>
                  <a:lnTo>
                    <a:pt x="394500" y="6095"/>
                  </a:lnTo>
                  <a:lnTo>
                    <a:pt x="394500" y="4571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391452" y="4571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B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98677" y="934707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502"/>
                  </a:move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45"/>
                  </a:lnTo>
                  <a:lnTo>
                    <a:pt x="6096" y="377545"/>
                  </a:lnTo>
                  <a:lnTo>
                    <a:pt x="6096" y="379069"/>
                  </a:lnTo>
                  <a:lnTo>
                    <a:pt x="7619" y="379069"/>
                  </a:lnTo>
                  <a:lnTo>
                    <a:pt x="7619" y="380593"/>
                  </a:lnTo>
                  <a:lnTo>
                    <a:pt x="9143" y="380593"/>
                  </a:lnTo>
                  <a:lnTo>
                    <a:pt x="9143" y="382117"/>
                  </a:lnTo>
                  <a:lnTo>
                    <a:pt x="10655" y="382117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48"/>
                  </a:lnTo>
                  <a:lnTo>
                    <a:pt x="21323" y="391248"/>
                  </a:lnTo>
                  <a:lnTo>
                    <a:pt x="21323" y="392772"/>
                  </a:lnTo>
                  <a:lnTo>
                    <a:pt x="25895" y="392772"/>
                  </a:lnTo>
                  <a:lnTo>
                    <a:pt x="25895" y="394296"/>
                  </a:lnTo>
                  <a:lnTo>
                    <a:pt x="31991" y="394296"/>
                  </a:lnTo>
                  <a:lnTo>
                    <a:pt x="31991" y="395808"/>
                  </a:lnTo>
                  <a:lnTo>
                    <a:pt x="206252" y="395808"/>
                  </a:lnTo>
                  <a:lnTo>
                    <a:pt x="263540" y="360777"/>
                  </a:lnTo>
                  <a:lnTo>
                    <a:pt x="299286" y="331675"/>
                  </a:lnTo>
                  <a:lnTo>
                    <a:pt x="331855" y="299124"/>
                  </a:lnTo>
                  <a:lnTo>
                    <a:pt x="360973" y="263397"/>
                  </a:lnTo>
                  <a:lnTo>
                    <a:pt x="386364" y="224770"/>
                  </a:lnTo>
                  <a:lnTo>
                    <a:pt x="407754" y="183516"/>
                  </a:lnTo>
                  <a:lnTo>
                    <a:pt x="414299" y="166840"/>
                  </a:lnTo>
                  <a:lnTo>
                    <a:pt x="414299" y="33502"/>
                  </a:lnTo>
                  <a:close/>
                </a:path>
                <a:path w="414655" h="396240">
                  <a:moveTo>
                    <a:pt x="412775" y="27406"/>
                  </a:moveTo>
                  <a:lnTo>
                    <a:pt x="1524" y="27406"/>
                  </a:lnTo>
                  <a:lnTo>
                    <a:pt x="1524" y="33502"/>
                  </a:lnTo>
                  <a:lnTo>
                    <a:pt x="412775" y="33502"/>
                  </a:lnTo>
                  <a:lnTo>
                    <a:pt x="412775" y="27406"/>
                  </a:lnTo>
                  <a:close/>
                </a:path>
                <a:path w="414655" h="396240">
                  <a:moveTo>
                    <a:pt x="411264" y="22847"/>
                  </a:moveTo>
                  <a:lnTo>
                    <a:pt x="3047" y="22847"/>
                  </a:lnTo>
                  <a:lnTo>
                    <a:pt x="3047" y="27406"/>
                  </a:lnTo>
                  <a:lnTo>
                    <a:pt x="411264" y="27406"/>
                  </a:lnTo>
                  <a:lnTo>
                    <a:pt x="411264" y="22847"/>
                  </a:lnTo>
                  <a:close/>
                </a:path>
                <a:path w="414655" h="396240">
                  <a:moveTo>
                    <a:pt x="409740" y="19799"/>
                  </a:moveTo>
                  <a:lnTo>
                    <a:pt x="4571" y="19799"/>
                  </a:lnTo>
                  <a:lnTo>
                    <a:pt x="4571" y="22847"/>
                  </a:lnTo>
                  <a:lnTo>
                    <a:pt x="409740" y="22847"/>
                  </a:lnTo>
                  <a:lnTo>
                    <a:pt x="409740" y="19799"/>
                  </a:lnTo>
                  <a:close/>
                </a:path>
                <a:path w="414655" h="396240">
                  <a:moveTo>
                    <a:pt x="408216" y="18275"/>
                  </a:moveTo>
                  <a:lnTo>
                    <a:pt x="6096" y="18275"/>
                  </a:lnTo>
                  <a:lnTo>
                    <a:pt x="6096" y="19799"/>
                  </a:lnTo>
                  <a:lnTo>
                    <a:pt x="408216" y="19799"/>
                  </a:lnTo>
                  <a:lnTo>
                    <a:pt x="408216" y="18275"/>
                  </a:lnTo>
                  <a:close/>
                </a:path>
                <a:path w="414655" h="396240">
                  <a:moveTo>
                    <a:pt x="406692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406692" y="18275"/>
                  </a:lnTo>
                  <a:lnTo>
                    <a:pt x="406692" y="16751"/>
                  </a:lnTo>
                  <a:close/>
                </a:path>
                <a:path w="414655" h="396240">
                  <a:moveTo>
                    <a:pt x="405168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405168" y="16751"/>
                  </a:lnTo>
                  <a:lnTo>
                    <a:pt x="405168" y="15227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03644" y="15227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67"/>
                  </a:moveTo>
                  <a:lnTo>
                    <a:pt x="13703" y="10667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67"/>
                  </a:lnTo>
                  <a:close/>
                </a:path>
                <a:path w="414655" h="396240">
                  <a:moveTo>
                    <a:pt x="399072" y="9143"/>
                  </a:moveTo>
                  <a:lnTo>
                    <a:pt x="15227" y="9143"/>
                  </a:lnTo>
                  <a:lnTo>
                    <a:pt x="15227" y="10667"/>
                  </a:lnTo>
                  <a:lnTo>
                    <a:pt x="399072" y="10667"/>
                  </a:lnTo>
                  <a:lnTo>
                    <a:pt x="399072" y="9143"/>
                  </a:lnTo>
                  <a:close/>
                </a:path>
                <a:path w="414655" h="396240">
                  <a:moveTo>
                    <a:pt x="397548" y="7619"/>
                  </a:moveTo>
                  <a:lnTo>
                    <a:pt x="16751" y="7619"/>
                  </a:lnTo>
                  <a:lnTo>
                    <a:pt x="16751" y="9143"/>
                  </a:lnTo>
                  <a:lnTo>
                    <a:pt x="397548" y="9143"/>
                  </a:lnTo>
                  <a:lnTo>
                    <a:pt x="397548" y="7619"/>
                  </a:lnTo>
                  <a:close/>
                </a:path>
                <a:path w="414655" h="396240">
                  <a:moveTo>
                    <a:pt x="396024" y="6095"/>
                  </a:moveTo>
                  <a:lnTo>
                    <a:pt x="18275" y="6095"/>
                  </a:lnTo>
                  <a:lnTo>
                    <a:pt x="18275" y="7619"/>
                  </a:lnTo>
                  <a:lnTo>
                    <a:pt x="396024" y="7619"/>
                  </a:lnTo>
                  <a:lnTo>
                    <a:pt x="396024" y="6095"/>
                  </a:lnTo>
                  <a:close/>
                </a:path>
                <a:path w="414655" h="396240">
                  <a:moveTo>
                    <a:pt x="394500" y="4571"/>
                  </a:moveTo>
                  <a:lnTo>
                    <a:pt x="19799" y="4571"/>
                  </a:lnTo>
                  <a:lnTo>
                    <a:pt x="19799" y="6095"/>
                  </a:lnTo>
                  <a:lnTo>
                    <a:pt x="394500" y="6095"/>
                  </a:lnTo>
                  <a:lnTo>
                    <a:pt x="394500" y="4571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391452" y="4571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D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98677" y="934707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502"/>
                  </a:move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45"/>
                  </a:lnTo>
                  <a:lnTo>
                    <a:pt x="6096" y="377545"/>
                  </a:lnTo>
                  <a:lnTo>
                    <a:pt x="6096" y="379069"/>
                  </a:lnTo>
                  <a:lnTo>
                    <a:pt x="7619" y="379069"/>
                  </a:lnTo>
                  <a:lnTo>
                    <a:pt x="7619" y="380593"/>
                  </a:lnTo>
                  <a:lnTo>
                    <a:pt x="9143" y="380593"/>
                  </a:lnTo>
                  <a:lnTo>
                    <a:pt x="9143" y="382117"/>
                  </a:lnTo>
                  <a:lnTo>
                    <a:pt x="10655" y="382117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48"/>
                  </a:lnTo>
                  <a:lnTo>
                    <a:pt x="21323" y="391248"/>
                  </a:lnTo>
                  <a:lnTo>
                    <a:pt x="21323" y="392772"/>
                  </a:lnTo>
                  <a:lnTo>
                    <a:pt x="25895" y="392772"/>
                  </a:lnTo>
                  <a:lnTo>
                    <a:pt x="25895" y="394296"/>
                  </a:lnTo>
                  <a:lnTo>
                    <a:pt x="31991" y="394296"/>
                  </a:lnTo>
                  <a:lnTo>
                    <a:pt x="31991" y="395808"/>
                  </a:lnTo>
                  <a:lnTo>
                    <a:pt x="179798" y="395808"/>
                  </a:lnTo>
                  <a:lnTo>
                    <a:pt x="218738" y="375640"/>
                  </a:lnTo>
                  <a:lnTo>
                    <a:pt x="256340" y="350950"/>
                  </a:lnTo>
                  <a:lnTo>
                    <a:pt x="291118" y="322637"/>
                  </a:lnTo>
                  <a:lnTo>
                    <a:pt x="322805" y="290967"/>
                  </a:lnTo>
                  <a:lnTo>
                    <a:pt x="351134" y="256208"/>
                  </a:lnTo>
                  <a:lnTo>
                    <a:pt x="375837" y="218626"/>
                  </a:lnTo>
                  <a:lnTo>
                    <a:pt x="396647" y="178489"/>
                  </a:lnTo>
                  <a:lnTo>
                    <a:pt x="413298" y="136064"/>
                  </a:lnTo>
                  <a:lnTo>
                    <a:pt x="414299" y="132425"/>
                  </a:lnTo>
                  <a:lnTo>
                    <a:pt x="414299" y="33502"/>
                  </a:lnTo>
                  <a:close/>
                </a:path>
                <a:path w="414655" h="396240">
                  <a:moveTo>
                    <a:pt x="412775" y="27406"/>
                  </a:moveTo>
                  <a:lnTo>
                    <a:pt x="1524" y="27406"/>
                  </a:lnTo>
                  <a:lnTo>
                    <a:pt x="1524" y="33502"/>
                  </a:lnTo>
                  <a:lnTo>
                    <a:pt x="412775" y="33502"/>
                  </a:lnTo>
                  <a:lnTo>
                    <a:pt x="412775" y="27406"/>
                  </a:lnTo>
                  <a:close/>
                </a:path>
                <a:path w="414655" h="396240">
                  <a:moveTo>
                    <a:pt x="411264" y="22847"/>
                  </a:moveTo>
                  <a:lnTo>
                    <a:pt x="3047" y="22847"/>
                  </a:lnTo>
                  <a:lnTo>
                    <a:pt x="3047" y="27406"/>
                  </a:lnTo>
                  <a:lnTo>
                    <a:pt x="411264" y="27406"/>
                  </a:lnTo>
                  <a:lnTo>
                    <a:pt x="411264" y="22847"/>
                  </a:lnTo>
                  <a:close/>
                </a:path>
                <a:path w="414655" h="396240">
                  <a:moveTo>
                    <a:pt x="409740" y="19799"/>
                  </a:moveTo>
                  <a:lnTo>
                    <a:pt x="4571" y="19799"/>
                  </a:lnTo>
                  <a:lnTo>
                    <a:pt x="4571" y="22847"/>
                  </a:lnTo>
                  <a:lnTo>
                    <a:pt x="409740" y="22847"/>
                  </a:lnTo>
                  <a:lnTo>
                    <a:pt x="409740" y="19799"/>
                  </a:lnTo>
                  <a:close/>
                </a:path>
                <a:path w="414655" h="396240">
                  <a:moveTo>
                    <a:pt x="408216" y="18275"/>
                  </a:moveTo>
                  <a:lnTo>
                    <a:pt x="6096" y="18275"/>
                  </a:lnTo>
                  <a:lnTo>
                    <a:pt x="6096" y="19799"/>
                  </a:lnTo>
                  <a:lnTo>
                    <a:pt x="408216" y="19799"/>
                  </a:lnTo>
                  <a:lnTo>
                    <a:pt x="408216" y="18275"/>
                  </a:lnTo>
                  <a:close/>
                </a:path>
                <a:path w="414655" h="396240">
                  <a:moveTo>
                    <a:pt x="406692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406692" y="18275"/>
                  </a:lnTo>
                  <a:lnTo>
                    <a:pt x="406692" y="16751"/>
                  </a:lnTo>
                  <a:close/>
                </a:path>
                <a:path w="414655" h="396240">
                  <a:moveTo>
                    <a:pt x="405168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405168" y="16751"/>
                  </a:lnTo>
                  <a:lnTo>
                    <a:pt x="405168" y="15227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03644" y="15227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67"/>
                  </a:moveTo>
                  <a:lnTo>
                    <a:pt x="13703" y="10667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67"/>
                  </a:lnTo>
                  <a:close/>
                </a:path>
                <a:path w="414655" h="396240">
                  <a:moveTo>
                    <a:pt x="399072" y="9143"/>
                  </a:moveTo>
                  <a:lnTo>
                    <a:pt x="15227" y="9143"/>
                  </a:lnTo>
                  <a:lnTo>
                    <a:pt x="15227" y="10667"/>
                  </a:lnTo>
                  <a:lnTo>
                    <a:pt x="399072" y="10667"/>
                  </a:lnTo>
                  <a:lnTo>
                    <a:pt x="399072" y="9143"/>
                  </a:lnTo>
                  <a:close/>
                </a:path>
                <a:path w="414655" h="396240">
                  <a:moveTo>
                    <a:pt x="397548" y="7619"/>
                  </a:moveTo>
                  <a:lnTo>
                    <a:pt x="16751" y="7619"/>
                  </a:lnTo>
                  <a:lnTo>
                    <a:pt x="16751" y="9143"/>
                  </a:lnTo>
                  <a:lnTo>
                    <a:pt x="397548" y="9143"/>
                  </a:lnTo>
                  <a:lnTo>
                    <a:pt x="397548" y="7619"/>
                  </a:lnTo>
                  <a:close/>
                </a:path>
                <a:path w="414655" h="396240">
                  <a:moveTo>
                    <a:pt x="396024" y="6095"/>
                  </a:moveTo>
                  <a:lnTo>
                    <a:pt x="18275" y="6095"/>
                  </a:lnTo>
                  <a:lnTo>
                    <a:pt x="18275" y="7619"/>
                  </a:lnTo>
                  <a:lnTo>
                    <a:pt x="396024" y="7619"/>
                  </a:lnTo>
                  <a:lnTo>
                    <a:pt x="396024" y="6095"/>
                  </a:lnTo>
                  <a:close/>
                </a:path>
                <a:path w="414655" h="396240">
                  <a:moveTo>
                    <a:pt x="394500" y="4571"/>
                  </a:moveTo>
                  <a:lnTo>
                    <a:pt x="19799" y="4571"/>
                  </a:lnTo>
                  <a:lnTo>
                    <a:pt x="19799" y="6095"/>
                  </a:lnTo>
                  <a:lnTo>
                    <a:pt x="394500" y="6095"/>
                  </a:lnTo>
                  <a:lnTo>
                    <a:pt x="394500" y="4571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391452" y="4571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E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98677" y="934707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502"/>
                  </a:move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45"/>
                  </a:lnTo>
                  <a:lnTo>
                    <a:pt x="6096" y="377545"/>
                  </a:lnTo>
                  <a:lnTo>
                    <a:pt x="6096" y="379069"/>
                  </a:lnTo>
                  <a:lnTo>
                    <a:pt x="7619" y="379069"/>
                  </a:lnTo>
                  <a:lnTo>
                    <a:pt x="7619" y="380593"/>
                  </a:lnTo>
                  <a:lnTo>
                    <a:pt x="9143" y="380593"/>
                  </a:lnTo>
                  <a:lnTo>
                    <a:pt x="9143" y="382117"/>
                  </a:lnTo>
                  <a:lnTo>
                    <a:pt x="10655" y="382117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48"/>
                  </a:lnTo>
                  <a:lnTo>
                    <a:pt x="21323" y="391248"/>
                  </a:lnTo>
                  <a:lnTo>
                    <a:pt x="21323" y="392772"/>
                  </a:lnTo>
                  <a:lnTo>
                    <a:pt x="25895" y="392772"/>
                  </a:lnTo>
                  <a:lnTo>
                    <a:pt x="25895" y="394296"/>
                  </a:lnTo>
                  <a:lnTo>
                    <a:pt x="31991" y="394296"/>
                  </a:lnTo>
                  <a:lnTo>
                    <a:pt x="31991" y="395808"/>
                  </a:lnTo>
                  <a:lnTo>
                    <a:pt x="151023" y="395808"/>
                  </a:lnTo>
                  <a:lnTo>
                    <a:pt x="213357" y="366437"/>
                  </a:lnTo>
                  <a:lnTo>
                    <a:pt x="250044" y="342348"/>
                  </a:lnTo>
                  <a:lnTo>
                    <a:pt x="283976" y="314724"/>
                  </a:lnTo>
                  <a:lnTo>
                    <a:pt x="314892" y="283825"/>
                  </a:lnTo>
                  <a:lnTo>
                    <a:pt x="342532" y="249911"/>
                  </a:lnTo>
                  <a:lnTo>
                    <a:pt x="366634" y="213245"/>
                  </a:lnTo>
                  <a:lnTo>
                    <a:pt x="386939" y="174085"/>
                  </a:lnTo>
                  <a:lnTo>
                    <a:pt x="403185" y="132693"/>
                  </a:lnTo>
                  <a:lnTo>
                    <a:pt x="414299" y="92286"/>
                  </a:lnTo>
                  <a:lnTo>
                    <a:pt x="414299" y="33502"/>
                  </a:lnTo>
                  <a:close/>
                </a:path>
                <a:path w="414655" h="396240">
                  <a:moveTo>
                    <a:pt x="412775" y="27406"/>
                  </a:moveTo>
                  <a:lnTo>
                    <a:pt x="1524" y="27406"/>
                  </a:lnTo>
                  <a:lnTo>
                    <a:pt x="1524" y="33502"/>
                  </a:lnTo>
                  <a:lnTo>
                    <a:pt x="412775" y="33502"/>
                  </a:lnTo>
                  <a:lnTo>
                    <a:pt x="412775" y="27406"/>
                  </a:lnTo>
                  <a:close/>
                </a:path>
                <a:path w="414655" h="396240">
                  <a:moveTo>
                    <a:pt x="411264" y="22847"/>
                  </a:moveTo>
                  <a:lnTo>
                    <a:pt x="3047" y="22847"/>
                  </a:lnTo>
                  <a:lnTo>
                    <a:pt x="3047" y="27406"/>
                  </a:lnTo>
                  <a:lnTo>
                    <a:pt x="411264" y="27406"/>
                  </a:lnTo>
                  <a:lnTo>
                    <a:pt x="411264" y="22847"/>
                  </a:lnTo>
                  <a:close/>
                </a:path>
                <a:path w="414655" h="396240">
                  <a:moveTo>
                    <a:pt x="409740" y="19799"/>
                  </a:moveTo>
                  <a:lnTo>
                    <a:pt x="4571" y="19799"/>
                  </a:lnTo>
                  <a:lnTo>
                    <a:pt x="4571" y="22847"/>
                  </a:lnTo>
                  <a:lnTo>
                    <a:pt x="409740" y="22847"/>
                  </a:lnTo>
                  <a:lnTo>
                    <a:pt x="409740" y="19799"/>
                  </a:lnTo>
                  <a:close/>
                </a:path>
                <a:path w="414655" h="396240">
                  <a:moveTo>
                    <a:pt x="408216" y="18275"/>
                  </a:moveTo>
                  <a:lnTo>
                    <a:pt x="6096" y="18275"/>
                  </a:lnTo>
                  <a:lnTo>
                    <a:pt x="6096" y="19799"/>
                  </a:lnTo>
                  <a:lnTo>
                    <a:pt x="408216" y="19799"/>
                  </a:lnTo>
                  <a:lnTo>
                    <a:pt x="408216" y="18275"/>
                  </a:lnTo>
                  <a:close/>
                </a:path>
                <a:path w="414655" h="396240">
                  <a:moveTo>
                    <a:pt x="406692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406692" y="18275"/>
                  </a:lnTo>
                  <a:lnTo>
                    <a:pt x="406692" y="16751"/>
                  </a:lnTo>
                  <a:close/>
                </a:path>
                <a:path w="414655" h="396240">
                  <a:moveTo>
                    <a:pt x="405168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405168" y="16751"/>
                  </a:lnTo>
                  <a:lnTo>
                    <a:pt x="405168" y="15227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03644" y="15227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67"/>
                  </a:moveTo>
                  <a:lnTo>
                    <a:pt x="13703" y="10667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67"/>
                  </a:lnTo>
                  <a:close/>
                </a:path>
                <a:path w="414655" h="396240">
                  <a:moveTo>
                    <a:pt x="399072" y="9143"/>
                  </a:moveTo>
                  <a:lnTo>
                    <a:pt x="15227" y="9143"/>
                  </a:lnTo>
                  <a:lnTo>
                    <a:pt x="15227" y="10667"/>
                  </a:lnTo>
                  <a:lnTo>
                    <a:pt x="399072" y="10667"/>
                  </a:lnTo>
                  <a:lnTo>
                    <a:pt x="399072" y="9143"/>
                  </a:lnTo>
                  <a:close/>
                </a:path>
                <a:path w="414655" h="396240">
                  <a:moveTo>
                    <a:pt x="397548" y="7619"/>
                  </a:moveTo>
                  <a:lnTo>
                    <a:pt x="16751" y="7619"/>
                  </a:lnTo>
                  <a:lnTo>
                    <a:pt x="16751" y="9143"/>
                  </a:lnTo>
                  <a:lnTo>
                    <a:pt x="397548" y="9143"/>
                  </a:lnTo>
                  <a:lnTo>
                    <a:pt x="397548" y="7619"/>
                  </a:lnTo>
                  <a:close/>
                </a:path>
                <a:path w="414655" h="396240">
                  <a:moveTo>
                    <a:pt x="396024" y="6095"/>
                  </a:moveTo>
                  <a:lnTo>
                    <a:pt x="18275" y="6095"/>
                  </a:lnTo>
                  <a:lnTo>
                    <a:pt x="18275" y="7619"/>
                  </a:lnTo>
                  <a:lnTo>
                    <a:pt x="396024" y="7619"/>
                  </a:lnTo>
                  <a:lnTo>
                    <a:pt x="396024" y="6095"/>
                  </a:lnTo>
                  <a:close/>
                </a:path>
                <a:path w="414655" h="396240">
                  <a:moveTo>
                    <a:pt x="394500" y="4571"/>
                  </a:moveTo>
                  <a:lnTo>
                    <a:pt x="19799" y="4571"/>
                  </a:lnTo>
                  <a:lnTo>
                    <a:pt x="19799" y="6095"/>
                  </a:lnTo>
                  <a:lnTo>
                    <a:pt x="394500" y="6095"/>
                  </a:lnTo>
                  <a:lnTo>
                    <a:pt x="394500" y="4571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391452" y="4571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98677" y="934707"/>
              <a:ext cx="411480" cy="396240"/>
            </a:xfrm>
            <a:custGeom>
              <a:avLst/>
              <a:gdLst/>
              <a:ahLst/>
              <a:cxnLst/>
              <a:rect l="l" t="t" r="r" b="b"/>
              <a:pathLst>
                <a:path w="411480" h="396240">
                  <a:moveTo>
                    <a:pt x="411264" y="22847"/>
                  </a:moveTo>
                  <a:lnTo>
                    <a:pt x="3047" y="22847"/>
                  </a:lnTo>
                  <a:lnTo>
                    <a:pt x="3047" y="27406"/>
                  </a:lnTo>
                  <a:lnTo>
                    <a:pt x="1524" y="27406"/>
                  </a:lnTo>
                  <a:lnTo>
                    <a:pt x="1524" y="33502"/>
                  </a:ln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45"/>
                  </a:lnTo>
                  <a:lnTo>
                    <a:pt x="6096" y="377545"/>
                  </a:lnTo>
                  <a:lnTo>
                    <a:pt x="6096" y="379069"/>
                  </a:lnTo>
                  <a:lnTo>
                    <a:pt x="7619" y="379069"/>
                  </a:lnTo>
                  <a:lnTo>
                    <a:pt x="7619" y="380593"/>
                  </a:lnTo>
                  <a:lnTo>
                    <a:pt x="9143" y="380593"/>
                  </a:lnTo>
                  <a:lnTo>
                    <a:pt x="9143" y="382117"/>
                  </a:lnTo>
                  <a:lnTo>
                    <a:pt x="10655" y="382117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48"/>
                  </a:lnTo>
                  <a:lnTo>
                    <a:pt x="21323" y="391248"/>
                  </a:lnTo>
                  <a:lnTo>
                    <a:pt x="21323" y="392772"/>
                  </a:lnTo>
                  <a:lnTo>
                    <a:pt x="25895" y="392772"/>
                  </a:lnTo>
                  <a:lnTo>
                    <a:pt x="25895" y="394296"/>
                  </a:lnTo>
                  <a:lnTo>
                    <a:pt x="31991" y="394296"/>
                  </a:lnTo>
                  <a:lnTo>
                    <a:pt x="31991" y="395808"/>
                  </a:lnTo>
                  <a:lnTo>
                    <a:pt x="112518" y="395808"/>
                  </a:lnTo>
                  <a:lnTo>
                    <a:pt x="137698" y="388375"/>
                  </a:lnTo>
                  <a:lnTo>
                    <a:pt x="180248" y="370395"/>
                  </a:lnTo>
                  <a:lnTo>
                    <a:pt x="220224" y="347975"/>
                  </a:lnTo>
                  <a:lnTo>
                    <a:pt x="257314" y="321426"/>
                  </a:lnTo>
                  <a:lnTo>
                    <a:pt x="291207" y="291058"/>
                  </a:lnTo>
                  <a:lnTo>
                    <a:pt x="321591" y="257184"/>
                  </a:lnTo>
                  <a:lnTo>
                    <a:pt x="348156" y="220114"/>
                  </a:lnTo>
                  <a:lnTo>
                    <a:pt x="370588" y="180160"/>
                  </a:lnTo>
                  <a:lnTo>
                    <a:pt x="388578" y="137633"/>
                  </a:lnTo>
                  <a:lnTo>
                    <a:pt x="401813" y="92844"/>
                  </a:lnTo>
                  <a:lnTo>
                    <a:pt x="409983" y="46105"/>
                  </a:lnTo>
                  <a:lnTo>
                    <a:pt x="411264" y="23910"/>
                  </a:lnTo>
                  <a:lnTo>
                    <a:pt x="411264" y="22847"/>
                  </a:lnTo>
                  <a:close/>
                </a:path>
                <a:path w="411480" h="396240">
                  <a:moveTo>
                    <a:pt x="409740" y="19799"/>
                  </a:moveTo>
                  <a:lnTo>
                    <a:pt x="4571" y="19799"/>
                  </a:lnTo>
                  <a:lnTo>
                    <a:pt x="4571" y="22847"/>
                  </a:lnTo>
                  <a:lnTo>
                    <a:pt x="409740" y="22847"/>
                  </a:lnTo>
                  <a:lnTo>
                    <a:pt x="409740" y="19799"/>
                  </a:lnTo>
                  <a:close/>
                </a:path>
                <a:path w="411480" h="396240">
                  <a:moveTo>
                    <a:pt x="408216" y="18275"/>
                  </a:moveTo>
                  <a:lnTo>
                    <a:pt x="6096" y="18275"/>
                  </a:lnTo>
                  <a:lnTo>
                    <a:pt x="6096" y="19799"/>
                  </a:lnTo>
                  <a:lnTo>
                    <a:pt x="408216" y="19799"/>
                  </a:lnTo>
                  <a:lnTo>
                    <a:pt x="408216" y="18275"/>
                  </a:lnTo>
                  <a:close/>
                </a:path>
                <a:path w="411480" h="396240">
                  <a:moveTo>
                    <a:pt x="406692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406692" y="18275"/>
                  </a:lnTo>
                  <a:lnTo>
                    <a:pt x="406692" y="16751"/>
                  </a:lnTo>
                  <a:close/>
                </a:path>
                <a:path w="411480" h="396240">
                  <a:moveTo>
                    <a:pt x="405168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405168" y="16751"/>
                  </a:lnTo>
                  <a:lnTo>
                    <a:pt x="405168" y="15227"/>
                  </a:lnTo>
                  <a:close/>
                </a:path>
                <a:path w="411480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27"/>
                  </a:lnTo>
                  <a:lnTo>
                    <a:pt x="403644" y="15227"/>
                  </a:lnTo>
                  <a:lnTo>
                    <a:pt x="403644" y="13703"/>
                  </a:lnTo>
                  <a:close/>
                </a:path>
                <a:path w="411480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1480" h="396240">
                  <a:moveTo>
                    <a:pt x="400596" y="10667"/>
                  </a:moveTo>
                  <a:lnTo>
                    <a:pt x="13703" y="10667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67"/>
                  </a:lnTo>
                  <a:close/>
                </a:path>
                <a:path w="411480" h="396240">
                  <a:moveTo>
                    <a:pt x="399072" y="9143"/>
                  </a:moveTo>
                  <a:lnTo>
                    <a:pt x="15227" y="9143"/>
                  </a:lnTo>
                  <a:lnTo>
                    <a:pt x="15227" y="10667"/>
                  </a:lnTo>
                  <a:lnTo>
                    <a:pt x="399072" y="10667"/>
                  </a:lnTo>
                  <a:lnTo>
                    <a:pt x="399072" y="9143"/>
                  </a:lnTo>
                  <a:close/>
                </a:path>
                <a:path w="411480" h="396240">
                  <a:moveTo>
                    <a:pt x="397548" y="7619"/>
                  </a:moveTo>
                  <a:lnTo>
                    <a:pt x="16751" y="7619"/>
                  </a:lnTo>
                  <a:lnTo>
                    <a:pt x="16751" y="9143"/>
                  </a:lnTo>
                  <a:lnTo>
                    <a:pt x="397548" y="9143"/>
                  </a:lnTo>
                  <a:lnTo>
                    <a:pt x="397548" y="7619"/>
                  </a:lnTo>
                  <a:close/>
                </a:path>
                <a:path w="411480" h="396240">
                  <a:moveTo>
                    <a:pt x="396024" y="6095"/>
                  </a:moveTo>
                  <a:lnTo>
                    <a:pt x="18275" y="6095"/>
                  </a:lnTo>
                  <a:lnTo>
                    <a:pt x="18275" y="7619"/>
                  </a:lnTo>
                  <a:lnTo>
                    <a:pt x="396024" y="7619"/>
                  </a:lnTo>
                  <a:lnTo>
                    <a:pt x="396024" y="6095"/>
                  </a:lnTo>
                  <a:close/>
                </a:path>
                <a:path w="411480" h="396240">
                  <a:moveTo>
                    <a:pt x="394500" y="4571"/>
                  </a:moveTo>
                  <a:lnTo>
                    <a:pt x="19799" y="4571"/>
                  </a:lnTo>
                  <a:lnTo>
                    <a:pt x="19799" y="6095"/>
                  </a:lnTo>
                  <a:lnTo>
                    <a:pt x="394500" y="6095"/>
                  </a:lnTo>
                  <a:lnTo>
                    <a:pt x="394500" y="4571"/>
                  </a:lnTo>
                  <a:close/>
                </a:path>
                <a:path w="411480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391452" y="4571"/>
                  </a:lnTo>
                  <a:lnTo>
                    <a:pt x="391452" y="3048"/>
                  </a:lnTo>
                  <a:close/>
                </a:path>
                <a:path w="411480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1480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3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98677" y="934707"/>
              <a:ext cx="401320" cy="396240"/>
            </a:xfrm>
            <a:custGeom>
              <a:avLst/>
              <a:gdLst/>
              <a:ahLst/>
              <a:cxnLst/>
              <a:rect l="l" t="t" r="r" b="b"/>
              <a:pathLst>
                <a:path w="401319" h="396240">
                  <a:moveTo>
                    <a:pt x="401285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43" y="15227"/>
                  </a:lnTo>
                  <a:lnTo>
                    <a:pt x="9143" y="16751"/>
                  </a:lnTo>
                  <a:lnTo>
                    <a:pt x="7619" y="16751"/>
                  </a:lnTo>
                  <a:lnTo>
                    <a:pt x="7619" y="18275"/>
                  </a:lnTo>
                  <a:lnTo>
                    <a:pt x="6096" y="18275"/>
                  </a:lnTo>
                  <a:lnTo>
                    <a:pt x="6096" y="19799"/>
                  </a:lnTo>
                  <a:lnTo>
                    <a:pt x="4571" y="19799"/>
                  </a:lnTo>
                  <a:lnTo>
                    <a:pt x="4571" y="22847"/>
                  </a:lnTo>
                  <a:lnTo>
                    <a:pt x="3047" y="22847"/>
                  </a:lnTo>
                  <a:lnTo>
                    <a:pt x="3047" y="27406"/>
                  </a:lnTo>
                  <a:lnTo>
                    <a:pt x="1524" y="27406"/>
                  </a:lnTo>
                  <a:lnTo>
                    <a:pt x="1524" y="33502"/>
                  </a:ln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45"/>
                  </a:lnTo>
                  <a:lnTo>
                    <a:pt x="6096" y="377545"/>
                  </a:lnTo>
                  <a:lnTo>
                    <a:pt x="6096" y="379069"/>
                  </a:lnTo>
                  <a:lnTo>
                    <a:pt x="7619" y="379069"/>
                  </a:lnTo>
                  <a:lnTo>
                    <a:pt x="7619" y="380593"/>
                  </a:lnTo>
                  <a:lnTo>
                    <a:pt x="9143" y="380593"/>
                  </a:lnTo>
                  <a:lnTo>
                    <a:pt x="9143" y="382117"/>
                  </a:lnTo>
                  <a:lnTo>
                    <a:pt x="10655" y="382117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9724"/>
                  </a:lnTo>
                  <a:lnTo>
                    <a:pt x="18275" y="389724"/>
                  </a:lnTo>
                  <a:lnTo>
                    <a:pt x="18275" y="391248"/>
                  </a:lnTo>
                  <a:lnTo>
                    <a:pt x="21323" y="391248"/>
                  </a:lnTo>
                  <a:lnTo>
                    <a:pt x="21323" y="392772"/>
                  </a:lnTo>
                  <a:lnTo>
                    <a:pt x="25895" y="392772"/>
                  </a:lnTo>
                  <a:lnTo>
                    <a:pt x="25895" y="394296"/>
                  </a:lnTo>
                  <a:lnTo>
                    <a:pt x="31991" y="394296"/>
                  </a:lnTo>
                  <a:lnTo>
                    <a:pt x="31991" y="395808"/>
                  </a:lnTo>
                  <a:lnTo>
                    <a:pt x="64214" y="395808"/>
                  </a:lnTo>
                  <a:lnTo>
                    <a:pt x="90438" y="391229"/>
                  </a:lnTo>
                  <a:lnTo>
                    <a:pt x="134101" y="378340"/>
                  </a:lnTo>
                  <a:lnTo>
                    <a:pt x="175559" y="360822"/>
                  </a:lnTo>
                  <a:lnTo>
                    <a:pt x="214509" y="338977"/>
                  </a:lnTo>
                  <a:lnTo>
                    <a:pt x="250647" y="313109"/>
                  </a:lnTo>
                  <a:lnTo>
                    <a:pt x="283670" y="283521"/>
                  </a:lnTo>
                  <a:lnTo>
                    <a:pt x="313275" y="250516"/>
                  </a:lnTo>
                  <a:lnTo>
                    <a:pt x="339157" y="214398"/>
                  </a:lnTo>
                  <a:lnTo>
                    <a:pt x="361014" y="175471"/>
                  </a:lnTo>
                  <a:lnTo>
                    <a:pt x="378543" y="134036"/>
                  </a:lnTo>
                  <a:lnTo>
                    <a:pt x="391439" y="90399"/>
                  </a:lnTo>
                  <a:lnTo>
                    <a:pt x="399399" y="44861"/>
                  </a:lnTo>
                  <a:lnTo>
                    <a:pt x="401285" y="12179"/>
                  </a:lnTo>
                  <a:close/>
                </a:path>
                <a:path w="401319" h="396240">
                  <a:moveTo>
                    <a:pt x="400596" y="10667"/>
                  </a:moveTo>
                  <a:lnTo>
                    <a:pt x="13703" y="10667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67"/>
                  </a:lnTo>
                  <a:close/>
                </a:path>
                <a:path w="401319" h="396240">
                  <a:moveTo>
                    <a:pt x="399072" y="9143"/>
                  </a:moveTo>
                  <a:lnTo>
                    <a:pt x="15227" y="9143"/>
                  </a:lnTo>
                  <a:lnTo>
                    <a:pt x="15227" y="10667"/>
                  </a:lnTo>
                  <a:lnTo>
                    <a:pt x="399072" y="10667"/>
                  </a:lnTo>
                  <a:lnTo>
                    <a:pt x="399072" y="9143"/>
                  </a:lnTo>
                  <a:close/>
                </a:path>
                <a:path w="401319" h="396240">
                  <a:moveTo>
                    <a:pt x="397548" y="7619"/>
                  </a:moveTo>
                  <a:lnTo>
                    <a:pt x="16751" y="7619"/>
                  </a:lnTo>
                  <a:lnTo>
                    <a:pt x="16751" y="9143"/>
                  </a:lnTo>
                  <a:lnTo>
                    <a:pt x="397548" y="9143"/>
                  </a:lnTo>
                  <a:lnTo>
                    <a:pt x="397548" y="7619"/>
                  </a:lnTo>
                  <a:close/>
                </a:path>
                <a:path w="401319" h="396240">
                  <a:moveTo>
                    <a:pt x="396024" y="6095"/>
                  </a:moveTo>
                  <a:lnTo>
                    <a:pt x="18275" y="6095"/>
                  </a:lnTo>
                  <a:lnTo>
                    <a:pt x="18275" y="7619"/>
                  </a:lnTo>
                  <a:lnTo>
                    <a:pt x="396024" y="7619"/>
                  </a:lnTo>
                  <a:lnTo>
                    <a:pt x="396024" y="6095"/>
                  </a:lnTo>
                  <a:close/>
                </a:path>
                <a:path w="401319" h="396240">
                  <a:moveTo>
                    <a:pt x="394500" y="4571"/>
                  </a:moveTo>
                  <a:lnTo>
                    <a:pt x="19799" y="4571"/>
                  </a:lnTo>
                  <a:lnTo>
                    <a:pt x="19799" y="6095"/>
                  </a:lnTo>
                  <a:lnTo>
                    <a:pt x="394500" y="6095"/>
                  </a:lnTo>
                  <a:lnTo>
                    <a:pt x="394500" y="4571"/>
                  </a:lnTo>
                  <a:close/>
                </a:path>
                <a:path w="401319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391452" y="4571"/>
                  </a:lnTo>
                  <a:lnTo>
                    <a:pt x="391452" y="3048"/>
                  </a:lnTo>
                  <a:close/>
                </a:path>
                <a:path w="401319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01319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6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98677" y="934707"/>
              <a:ext cx="389890" cy="388620"/>
            </a:xfrm>
            <a:custGeom>
              <a:avLst/>
              <a:gdLst/>
              <a:ahLst/>
              <a:cxnLst/>
              <a:rect l="l" t="t" r="r" b="b"/>
              <a:pathLst>
                <a:path w="389890" h="388619">
                  <a:moveTo>
                    <a:pt x="389597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19799" y="4571"/>
                  </a:lnTo>
                  <a:lnTo>
                    <a:pt x="19799" y="6095"/>
                  </a:lnTo>
                  <a:lnTo>
                    <a:pt x="18275" y="6095"/>
                  </a:lnTo>
                  <a:lnTo>
                    <a:pt x="18275" y="7619"/>
                  </a:lnTo>
                  <a:lnTo>
                    <a:pt x="16751" y="7619"/>
                  </a:lnTo>
                  <a:lnTo>
                    <a:pt x="16751" y="9143"/>
                  </a:lnTo>
                  <a:lnTo>
                    <a:pt x="15227" y="9143"/>
                  </a:lnTo>
                  <a:lnTo>
                    <a:pt x="15227" y="10667"/>
                  </a:lnTo>
                  <a:lnTo>
                    <a:pt x="13703" y="10667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43" y="15227"/>
                  </a:lnTo>
                  <a:lnTo>
                    <a:pt x="9143" y="16751"/>
                  </a:lnTo>
                  <a:lnTo>
                    <a:pt x="7619" y="16751"/>
                  </a:lnTo>
                  <a:lnTo>
                    <a:pt x="7619" y="18275"/>
                  </a:lnTo>
                  <a:lnTo>
                    <a:pt x="6096" y="18275"/>
                  </a:lnTo>
                  <a:lnTo>
                    <a:pt x="6096" y="19799"/>
                  </a:lnTo>
                  <a:lnTo>
                    <a:pt x="4571" y="19799"/>
                  </a:lnTo>
                  <a:lnTo>
                    <a:pt x="4571" y="22847"/>
                  </a:lnTo>
                  <a:lnTo>
                    <a:pt x="3047" y="22847"/>
                  </a:lnTo>
                  <a:lnTo>
                    <a:pt x="3047" y="27406"/>
                  </a:lnTo>
                  <a:lnTo>
                    <a:pt x="1524" y="27406"/>
                  </a:lnTo>
                  <a:lnTo>
                    <a:pt x="1524" y="33502"/>
                  </a:ln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45"/>
                  </a:lnTo>
                  <a:lnTo>
                    <a:pt x="6096" y="377545"/>
                  </a:lnTo>
                  <a:lnTo>
                    <a:pt x="6096" y="379069"/>
                  </a:lnTo>
                  <a:lnTo>
                    <a:pt x="7619" y="379069"/>
                  </a:lnTo>
                  <a:lnTo>
                    <a:pt x="7619" y="380593"/>
                  </a:lnTo>
                  <a:lnTo>
                    <a:pt x="9143" y="380593"/>
                  </a:lnTo>
                  <a:lnTo>
                    <a:pt x="9143" y="382117"/>
                  </a:lnTo>
                  <a:lnTo>
                    <a:pt x="10655" y="382117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76"/>
                  </a:lnTo>
                  <a:lnTo>
                    <a:pt x="15227" y="386676"/>
                  </a:lnTo>
                  <a:lnTo>
                    <a:pt x="15227" y="388200"/>
                  </a:lnTo>
                  <a:lnTo>
                    <a:pt x="16751" y="388200"/>
                  </a:lnTo>
                  <a:lnTo>
                    <a:pt x="16751" y="388543"/>
                  </a:lnTo>
                  <a:lnTo>
                    <a:pt x="46812" y="386676"/>
                  </a:lnTo>
                  <a:lnTo>
                    <a:pt x="94286" y="377753"/>
                  </a:lnTo>
                  <a:lnTo>
                    <a:pt x="139469" y="363339"/>
                  </a:lnTo>
                  <a:lnTo>
                    <a:pt x="182094" y="343796"/>
                  </a:lnTo>
                  <a:lnTo>
                    <a:pt x="221793" y="319492"/>
                  </a:lnTo>
                  <a:lnTo>
                    <a:pt x="258197" y="290794"/>
                  </a:lnTo>
                  <a:lnTo>
                    <a:pt x="290941" y="258069"/>
                  </a:lnTo>
                  <a:lnTo>
                    <a:pt x="319655" y="221684"/>
                  </a:lnTo>
                  <a:lnTo>
                    <a:pt x="343973" y="182008"/>
                  </a:lnTo>
                  <a:lnTo>
                    <a:pt x="363527" y="139406"/>
                  </a:lnTo>
                  <a:lnTo>
                    <a:pt x="377949" y="94247"/>
                  </a:lnTo>
                  <a:lnTo>
                    <a:pt x="386872" y="46898"/>
                  </a:lnTo>
                  <a:lnTo>
                    <a:pt x="389597" y="3048"/>
                  </a:lnTo>
                  <a:close/>
                </a:path>
                <a:path w="389890" h="388619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389890" h="388619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7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98677" y="934707"/>
              <a:ext cx="377825" cy="377190"/>
            </a:xfrm>
            <a:custGeom>
              <a:avLst/>
              <a:gdLst/>
              <a:ahLst/>
              <a:cxnLst/>
              <a:rect l="l" t="t" r="r" b="b"/>
              <a:pathLst>
                <a:path w="377825" h="377190">
                  <a:moveTo>
                    <a:pt x="377607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71"/>
                  </a:lnTo>
                  <a:lnTo>
                    <a:pt x="19799" y="4571"/>
                  </a:lnTo>
                  <a:lnTo>
                    <a:pt x="19799" y="6095"/>
                  </a:lnTo>
                  <a:lnTo>
                    <a:pt x="18275" y="6095"/>
                  </a:lnTo>
                  <a:lnTo>
                    <a:pt x="18275" y="7619"/>
                  </a:lnTo>
                  <a:lnTo>
                    <a:pt x="16751" y="7619"/>
                  </a:lnTo>
                  <a:lnTo>
                    <a:pt x="16751" y="9143"/>
                  </a:lnTo>
                  <a:lnTo>
                    <a:pt x="15227" y="9143"/>
                  </a:lnTo>
                  <a:lnTo>
                    <a:pt x="15227" y="10667"/>
                  </a:lnTo>
                  <a:lnTo>
                    <a:pt x="13703" y="10667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43" y="15227"/>
                  </a:lnTo>
                  <a:lnTo>
                    <a:pt x="9143" y="16751"/>
                  </a:lnTo>
                  <a:lnTo>
                    <a:pt x="7619" y="16751"/>
                  </a:lnTo>
                  <a:lnTo>
                    <a:pt x="7619" y="18275"/>
                  </a:lnTo>
                  <a:lnTo>
                    <a:pt x="6096" y="18275"/>
                  </a:lnTo>
                  <a:lnTo>
                    <a:pt x="6096" y="19799"/>
                  </a:lnTo>
                  <a:lnTo>
                    <a:pt x="4571" y="19799"/>
                  </a:lnTo>
                  <a:lnTo>
                    <a:pt x="4571" y="22847"/>
                  </a:lnTo>
                  <a:lnTo>
                    <a:pt x="3047" y="22847"/>
                  </a:lnTo>
                  <a:lnTo>
                    <a:pt x="3047" y="27406"/>
                  </a:lnTo>
                  <a:lnTo>
                    <a:pt x="1524" y="27406"/>
                  </a:lnTo>
                  <a:lnTo>
                    <a:pt x="1524" y="33502"/>
                  </a:ln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9938"/>
                  </a:lnTo>
                  <a:lnTo>
                    <a:pt x="3047" y="369938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119"/>
                  </a:lnTo>
                  <a:lnTo>
                    <a:pt x="45385" y="374586"/>
                  </a:lnTo>
                  <a:lnTo>
                    <a:pt x="91290" y="365945"/>
                  </a:lnTo>
                  <a:lnTo>
                    <a:pt x="135071" y="351979"/>
                  </a:lnTo>
                  <a:lnTo>
                    <a:pt x="176372" y="333043"/>
                  </a:lnTo>
                  <a:lnTo>
                    <a:pt x="214838" y="309494"/>
                  </a:lnTo>
                  <a:lnTo>
                    <a:pt x="250112" y="281687"/>
                  </a:lnTo>
                  <a:lnTo>
                    <a:pt x="281838" y="249978"/>
                  </a:lnTo>
                  <a:lnTo>
                    <a:pt x="309660" y="214724"/>
                  </a:lnTo>
                  <a:lnTo>
                    <a:pt x="333222" y="176280"/>
                  </a:lnTo>
                  <a:lnTo>
                    <a:pt x="352168" y="135002"/>
                  </a:lnTo>
                  <a:lnTo>
                    <a:pt x="366142" y="91247"/>
                  </a:lnTo>
                  <a:lnTo>
                    <a:pt x="374787" y="45369"/>
                  </a:lnTo>
                  <a:lnTo>
                    <a:pt x="377607" y="0"/>
                  </a:lnTo>
                  <a:close/>
                </a:path>
              </a:pathLst>
            </a:custGeom>
            <a:solidFill>
              <a:srgbClr val="338A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898677" y="934707"/>
              <a:ext cx="367030" cy="367030"/>
            </a:xfrm>
            <a:custGeom>
              <a:avLst/>
              <a:gdLst/>
              <a:ahLst/>
              <a:cxnLst/>
              <a:rect l="l" t="t" r="r" b="b"/>
              <a:pathLst>
                <a:path w="367030" h="367030">
                  <a:moveTo>
                    <a:pt x="366939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71"/>
                  </a:lnTo>
                  <a:lnTo>
                    <a:pt x="19799" y="4571"/>
                  </a:lnTo>
                  <a:lnTo>
                    <a:pt x="19799" y="6095"/>
                  </a:lnTo>
                  <a:lnTo>
                    <a:pt x="18275" y="6095"/>
                  </a:lnTo>
                  <a:lnTo>
                    <a:pt x="18275" y="7619"/>
                  </a:lnTo>
                  <a:lnTo>
                    <a:pt x="16751" y="7619"/>
                  </a:lnTo>
                  <a:lnTo>
                    <a:pt x="16751" y="9143"/>
                  </a:lnTo>
                  <a:lnTo>
                    <a:pt x="15227" y="9143"/>
                  </a:lnTo>
                  <a:lnTo>
                    <a:pt x="15227" y="10667"/>
                  </a:lnTo>
                  <a:lnTo>
                    <a:pt x="13703" y="10667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43" y="15227"/>
                  </a:lnTo>
                  <a:lnTo>
                    <a:pt x="9143" y="16751"/>
                  </a:lnTo>
                  <a:lnTo>
                    <a:pt x="7619" y="16751"/>
                  </a:lnTo>
                  <a:lnTo>
                    <a:pt x="7619" y="18275"/>
                  </a:lnTo>
                  <a:lnTo>
                    <a:pt x="6096" y="18275"/>
                  </a:lnTo>
                  <a:lnTo>
                    <a:pt x="6096" y="19799"/>
                  </a:lnTo>
                  <a:lnTo>
                    <a:pt x="4571" y="19799"/>
                  </a:lnTo>
                  <a:lnTo>
                    <a:pt x="4571" y="22847"/>
                  </a:lnTo>
                  <a:lnTo>
                    <a:pt x="3047" y="22847"/>
                  </a:lnTo>
                  <a:lnTo>
                    <a:pt x="3047" y="27406"/>
                  </a:lnTo>
                  <a:lnTo>
                    <a:pt x="1524" y="27406"/>
                  </a:lnTo>
                  <a:lnTo>
                    <a:pt x="1524" y="33502"/>
                  </a:lnTo>
                  <a:lnTo>
                    <a:pt x="0" y="33502"/>
                  </a:lnTo>
                  <a:lnTo>
                    <a:pt x="0" y="363842"/>
                  </a:lnTo>
                  <a:lnTo>
                    <a:pt x="1524" y="363842"/>
                  </a:lnTo>
                  <a:lnTo>
                    <a:pt x="1524" y="366653"/>
                  </a:lnTo>
                  <a:lnTo>
                    <a:pt x="44047" y="364014"/>
                  </a:lnTo>
                  <a:lnTo>
                    <a:pt x="88663" y="355615"/>
                  </a:lnTo>
                  <a:lnTo>
                    <a:pt x="131215" y="342041"/>
                  </a:lnTo>
                  <a:lnTo>
                    <a:pt x="171357" y="323637"/>
                  </a:lnTo>
                  <a:lnTo>
                    <a:pt x="208743" y="300749"/>
                  </a:lnTo>
                  <a:lnTo>
                    <a:pt x="243026" y="273722"/>
                  </a:lnTo>
                  <a:lnTo>
                    <a:pt x="273862" y="242903"/>
                  </a:lnTo>
                  <a:lnTo>
                    <a:pt x="300903" y="208638"/>
                  </a:lnTo>
                  <a:lnTo>
                    <a:pt x="323804" y="171273"/>
                  </a:lnTo>
                  <a:lnTo>
                    <a:pt x="342218" y="131153"/>
                  </a:lnTo>
                  <a:lnTo>
                    <a:pt x="355800" y="88625"/>
                  </a:lnTo>
                  <a:lnTo>
                    <a:pt x="364202" y="44034"/>
                  </a:lnTo>
                  <a:lnTo>
                    <a:pt x="366939" y="0"/>
                  </a:lnTo>
                  <a:close/>
                </a:path>
              </a:pathLst>
            </a:custGeom>
            <a:solidFill>
              <a:srgbClr val="338B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898677" y="934707"/>
              <a:ext cx="354965" cy="354965"/>
            </a:xfrm>
            <a:custGeom>
              <a:avLst/>
              <a:gdLst/>
              <a:ahLst/>
              <a:cxnLst/>
              <a:rect l="l" t="t" r="r" b="b"/>
              <a:pathLst>
                <a:path w="354965" h="354965">
                  <a:moveTo>
                    <a:pt x="354748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71"/>
                  </a:lnTo>
                  <a:lnTo>
                    <a:pt x="19799" y="4571"/>
                  </a:lnTo>
                  <a:lnTo>
                    <a:pt x="19799" y="6095"/>
                  </a:lnTo>
                  <a:lnTo>
                    <a:pt x="18275" y="6095"/>
                  </a:lnTo>
                  <a:lnTo>
                    <a:pt x="18275" y="7619"/>
                  </a:lnTo>
                  <a:lnTo>
                    <a:pt x="16751" y="7619"/>
                  </a:lnTo>
                  <a:lnTo>
                    <a:pt x="16751" y="9143"/>
                  </a:lnTo>
                  <a:lnTo>
                    <a:pt x="15227" y="9143"/>
                  </a:lnTo>
                  <a:lnTo>
                    <a:pt x="15227" y="10667"/>
                  </a:lnTo>
                  <a:lnTo>
                    <a:pt x="13703" y="10667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43" y="15227"/>
                  </a:lnTo>
                  <a:lnTo>
                    <a:pt x="9143" y="16751"/>
                  </a:lnTo>
                  <a:lnTo>
                    <a:pt x="7619" y="16751"/>
                  </a:lnTo>
                  <a:lnTo>
                    <a:pt x="7619" y="18275"/>
                  </a:lnTo>
                  <a:lnTo>
                    <a:pt x="6096" y="18275"/>
                  </a:lnTo>
                  <a:lnTo>
                    <a:pt x="6096" y="19799"/>
                  </a:lnTo>
                  <a:lnTo>
                    <a:pt x="4571" y="19799"/>
                  </a:lnTo>
                  <a:lnTo>
                    <a:pt x="4571" y="22847"/>
                  </a:lnTo>
                  <a:lnTo>
                    <a:pt x="3047" y="22847"/>
                  </a:lnTo>
                  <a:lnTo>
                    <a:pt x="3047" y="27406"/>
                  </a:lnTo>
                  <a:lnTo>
                    <a:pt x="1524" y="27406"/>
                  </a:lnTo>
                  <a:lnTo>
                    <a:pt x="1524" y="33502"/>
                  </a:lnTo>
                  <a:lnTo>
                    <a:pt x="0" y="33502"/>
                  </a:lnTo>
                  <a:lnTo>
                    <a:pt x="0" y="354557"/>
                  </a:lnTo>
                  <a:lnTo>
                    <a:pt x="46182" y="351452"/>
                  </a:lnTo>
                  <a:lnTo>
                    <a:pt x="92668" y="341959"/>
                  </a:lnTo>
                  <a:lnTo>
                    <a:pt x="136747" y="326657"/>
                  </a:lnTo>
                  <a:lnTo>
                    <a:pt x="177993" y="305971"/>
                  </a:lnTo>
                  <a:lnTo>
                    <a:pt x="215980" y="280328"/>
                  </a:lnTo>
                  <a:lnTo>
                    <a:pt x="250283" y="250151"/>
                  </a:lnTo>
                  <a:lnTo>
                    <a:pt x="280476" y="215868"/>
                  </a:lnTo>
                  <a:lnTo>
                    <a:pt x="306134" y="177902"/>
                  </a:lnTo>
                  <a:lnTo>
                    <a:pt x="326831" y="136680"/>
                  </a:lnTo>
                  <a:lnTo>
                    <a:pt x="342142" y="92626"/>
                  </a:lnTo>
                  <a:lnTo>
                    <a:pt x="351640" y="46166"/>
                  </a:lnTo>
                  <a:lnTo>
                    <a:pt x="354748" y="0"/>
                  </a:lnTo>
                  <a:close/>
                </a:path>
              </a:pathLst>
            </a:custGeom>
            <a:solidFill>
              <a:srgbClr val="338E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898677" y="934707"/>
              <a:ext cx="344170" cy="344170"/>
            </a:xfrm>
            <a:custGeom>
              <a:avLst/>
              <a:gdLst/>
              <a:ahLst/>
              <a:cxnLst/>
              <a:rect l="l" t="t" r="r" b="b"/>
              <a:pathLst>
                <a:path w="344169" h="344169">
                  <a:moveTo>
                    <a:pt x="344080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71"/>
                  </a:lnTo>
                  <a:lnTo>
                    <a:pt x="19799" y="4571"/>
                  </a:lnTo>
                  <a:lnTo>
                    <a:pt x="19799" y="6095"/>
                  </a:lnTo>
                  <a:lnTo>
                    <a:pt x="18275" y="6095"/>
                  </a:lnTo>
                  <a:lnTo>
                    <a:pt x="18275" y="7619"/>
                  </a:lnTo>
                  <a:lnTo>
                    <a:pt x="16751" y="7619"/>
                  </a:lnTo>
                  <a:lnTo>
                    <a:pt x="16751" y="9143"/>
                  </a:lnTo>
                  <a:lnTo>
                    <a:pt x="15227" y="9143"/>
                  </a:lnTo>
                  <a:lnTo>
                    <a:pt x="15227" y="10667"/>
                  </a:lnTo>
                  <a:lnTo>
                    <a:pt x="13703" y="10667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43" y="15227"/>
                  </a:lnTo>
                  <a:lnTo>
                    <a:pt x="9143" y="16751"/>
                  </a:lnTo>
                  <a:lnTo>
                    <a:pt x="7619" y="16751"/>
                  </a:lnTo>
                  <a:lnTo>
                    <a:pt x="7619" y="18275"/>
                  </a:lnTo>
                  <a:lnTo>
                    <a:pt x="6096" y="18275"/>
                  </a:lnTo>
                  <a:lnTo>
                    <a:pt x="6096" y="19799"/>
                  </a:lnTo>
                  <a:lnTo>
                    <a:pt x="4571" y="19799"/>
                  </a:lnTo>
                  <a:lnTo>
                    <a:pt x="4571" y="22847"/>
                  </a:lnTo>
                  <a:lnTo>
                    <a:pt x="3047" y="22847"/>
                  </a:lnTo>
                  <a:lnTo>
                    <a:pt x="3047" y="27406"/>
                  </a:lnTo>
                  <a:lnTo>
                    <a:pt x="1524" y="27406"/>
                  </a:lnTo>
                  <a:lnTo>
                    <a:pt x="1524" y="33502"/>
                  </a:lnTo>
                  <a:lnTo>
                    <a:pt x="0" y="33502"/>
                  </a:lnTo>
                  <a:lnTo>
                    <a:pt x="0" y="343901"/>
                  </a:lnTo>
                  <a:lnTo>
                    <a:pt x="44734" y="340894"/>
                  </a:lnTo>
                  <a:lnTo>
                    <a:pt x="89832" y="331684"/>
                  </a:lnTo>
                  <a:lnTo>
                    <a:pt x="132594" y="316839"/>
                  </a:lnTo>
                  <a:lnTo>
                    <a:pt x="172608" y="296772"/>
                  </a:lnTo>
                  <a:lnTo>
                    <a:pt x="209461" y="271894"/>
                  </a:lnTo>
                  <a:lnTo>
                    <a:pt x="242739" y="242619"/>
                  </a:lnTo>
                  <a:lnTo>
                    <a:pt x="272031" y="209359"/>
                  </a:lnTo>
                  <a:lnTo>
                    <a:pt x="296923" y="172526"/>
                  </a:lnTo>
                  <a:lnTo>
                    <a:pt x="317002" y="132534"/>
                  </a:lnTo>
                  <a:lnTo>
                    <a:pt x="331855" y="89795"/>
                  </a:lnTo>
                  <a:lnTo>
                    <a:pt x="341070" y="44722"/>
                  </a:lnTo>
                  <a:lnTo>
                    <a:pt x="344080" y="0"/>
                  </a:lnTo>
                  <a:close/>
                </a:path>
              </a:pathLst>
            </a:custGeom>
            <a:solidFill>
              <a:srgbClr val="338F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98677" y="934707"/>
              <a:ext cx="332105" cy="332105"/>
            </a:xfrm>
            <a:custGeom>
              <a:avLst/>
              <a:gdLst/>
              <a:ahLst/>
              <a:cxnLst/>
              <a:rect l="l" t="t" r="r" b="b"/>
              <a:pathLst>
                <a:path w="332105" h="332105">
                  <a:moveTo>
                    <a:pt x="331887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71"/>
                  </a:lnTo>
                  <a:lnTo>
                    <a:pt x="19799" y="4571"/>
                  </a:lnTo>
                  <a:lnTo>
                    <a:pt x="19799" y="6095"/>
                  </a:lnTo>
                  <a:lnTo>
                    <a:pt x="18275" y="6095"/>
                  </a:lnTo>
                  <a:lnTo>
                    <a:pt x="18275" y="7619"/>
                  </a:lnTo>
                  <a:lnTo>
                    <a:pt x="16751" y="7619"/>
                  </a:lnTo>
                  <a:lnTo>
                    <a:pt x="16751" y="9143"/>
                  </a:lnTo>
                  <a:lnTo>
                    <a:pt x="15227" y="9143"/>
                  </a:lnTo>
                  <a:lnTo>
                    <a:pt x="15227" y="10667"/>
                  </a:lnTo>
                  <a:lnTo>
                    <a:pt x="13703" y="10667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43" y="15227"/>
                  </a:lnTo>
                  <a:lnTo>
                    <a:pt x="9143" y="16751"/>
                  </a:lnTo>
                  <a:lnTo>
                    <a:pt x="7619" y="16751"/>
                  </a:lnTo>
                  <a:lnTo>
                    <a:pt x="7619" y="18275"/>
                  </a:lnTo>
                  <a:lnTo>
                    <a:pt x="6096" y="18275"/>
                  </a:lnTo>
                  <a:lnTo>
                    <a:pt x="6096" y="19799"/>
                  </a:lnTo>
                  <a:lnTo>
                    <a:pt x="4571" y="19799"/>
                  </a:lnTo>
                  <a:lnTo>
                    <a:pt x="4571" y="22847"/>
                  </a:lnTo>
                  <a:lnTo>
                    <a:pt x="3047" y="22847"/>
                  </a:lnTo>
                  <a:lnTo>
                    <a:pt x="3047" y="27406"/>
                  </a:lnTo>
                  <a:lnTo>
                    <a:pt x="1524" y="27406"/>
                  </a:lnTo>
                  <a:lnTo>
                    <a:pt x="1524" y="33502"/>
                  </a:lnTo>
                  <a:lnTo>
                    <a:pt x="0" y="33502"/>
                  </a:lnTo>
                  <a:lnTo>
                    <a:pt x="0" y="331708"/>
                  </a:lnTo>
                  <a:lnTo>
                    <a:pt x="47119" y="328253"/>
                  </a:lnTo>
                  <a:lnTo>
                    <a:pt x="94273" y="317728"/>
                  </a:lnTo>
                  <a:lnTo>
                    <a:pt x="138660" y="300819"/>
                  </a:lnTo>
                  <a:lnTo>
                    <a:pt x="179763" y="278042"/>
                  </a:lnTo>
                  <a:lnTo>
                    <a:pt x="217063" y="249914"/>
                  </a:lnTo>
                  <a:lnTo>
                    <a:pt x="250044" y="216952"/>
                  </a:lnTo>
                  <a:lnTo>
                    <a:pt x="278188" y="179673"/>
                  </a:lnTo>
                  <a:lnTo>
                    <a:pt x="300978" y="138594"/>
                  </a:lnTo>
                  <a:lnTo>
                    <a:pt x="317898" y="94232"/>
                  </a:lnTo>
                  <a:lnTo>
                    <a:pt x="328428" y="47104"/>
                  </a:lnTo>
                  <a:lnTo>
                    <a:pt x="331887" y="0"/>
                  </a:lnTo>
                  <a:close/>
                </a:path>
              </a:pathLst>
            </a:custGeom>
            <a:solidFill>
              <a:srgbClr val="3391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98677" y="934707"/>
              <a:ext cx="321310" cy="321310"/>
            </a:xfrm>
            <a:custGeom>
              <a:avLst/>
              <a:gdLst/>
              <a:ahLst/>
              <a:cxnLst/>
              <a:rect l="l" t="t" r="r" b="b"/>
              <a:pathLst>
                <a:path w="321309" h="321309">
                  <a:moveTo>
                    <a:pt x="321219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71"/>
                  </a:lnTo>
                  <a:lnTo>
                    <a:pt x="19799" y="4571"/>
                  </a:lnTo>
                  <a:lnTo>
                    <a:pt x="19799" y="6095"/>
                  </a:lnTo>
                  <a:lnTo>
                    <a:pt x="18275" y="6095"/>
                  </a:lnTo>
                  <a:lnTo>
                    <a:pt x="18275" y="7619"/>
                  </a:lnTo>
                  <a:lnTo>
                    <a:pt x="16751" y="7619"/>
                  </a:lnTo>
                  <a:lnTo>
                    <a:pt x="16751" y="9143"/>
                  </a:lnTo>
                  <a:lnTo>
                    <a:pt x="15227" y="9143"/>
                  </a:lnTo>
                  <a:lnTo>
                    <a:pt x="15227" y="10667"/>
                  </a:lnTo>
                  <a:lnTo>
                    <a:pt x="13703" y="10667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43" y="15227"/>
                  </a:lnTo>
                  <a:lnTo>
                    <a:pt x="9143" y="16751"/>
                  </a:lnTo>
                  <a:lnTo>
                    <a:pt x="7619" y="16751"/>
                  </a:lnTo>
                  <a:lnTo>
                    <a:pt x="7619" y="18275"/>
                  </a:lnTo>
                  <a:lnTo>
                    <a:pt x="6096" y="18275"/>
                  </a:lnTo>
                  <a:lnTo>
                    <a:pt x="6096" y="19799"/>
                  </a:lnTo>
                  <a:lnTo>
                    <a:pt x="4571" y="19799"/>
                  </a:lnTo>
                  <a:lnTo>
                    <a:pt x="4571" y="22847"/>
                  </a:lnTo>
                  <a:lnTo>
                    <a:pt x="3047" y="22847"/>
                  </a:lnTo>
                  <a:lnTo>
                    <a:pt x="3047" y="27406"/>
                  </a:lnTo>
                  <a:lnTo>
                    <a:pt x="1524" y="27406"/>
                  </a:lnTo>
                  <a:lnTo>
                    <a:pt x="1524" y="33502"/>
                  </a:lnTo>
                  <a:lnTo>
                    <a:pt x="0" y="33502"/>
                  </a:lnTo>
                  <a:lnTo>
                    <a:pt x="0" y="321053"/>
                  </a:lnTo>
                  <a:lnTo>
                    <a:pt x="45545" y="317713"/>
                  </a:lnTo>
                  <a:lnTo>
                    <a:pt x="91196" y="307524"/>
                  </a:lnTo>
                  <a:lnTo>
                    <a:pt x="134168" y="291155"/>
                  </a:lnTo>
                  <a:lnTo>
                    <a:pt x="173959" y="269104"/>
                  </a:lnTo>
                  <a:lnTo>
                    <a:pt x="210069" y="241874"/>
                  </a:lnTo>
                  <a:lnTo>
                    <a:pt x="241996" y="209963"/>
                  </a:lnTo>
                  <a:lnTo>
                    <a:pt x="269242" y="173873"/>
                  </a:lnTo>
                  <a:lnTo>
                    <a:pt x="291304" y="134104"/>
                  </a:lnTo>
                  <a:lnTo>
                    <a:pt x="307682" y="91157"/>
                  </a:lnTo>
                  <a:lnTo>
                    <a:pt x="317876" y="45530"/>
                  </a:lnTo>
                  <a:lnTo>
                    <a:pt x="321219" y="0"/>
                  </a:lnTo>
                  <a:close/>
                </a:path>
              </a:pathLst>
            </a:custGeom>
            <a:solidFill>
              <a:srgbClr val="3394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98677" y="934707"/>
              <a:ext cx="309245" cy="309245"/>
            </a:xfrm>
            <a:custGeom>
              <a:avLst/>
              <a:gdLst/>
              <a:ahLst/>
              <a:cxnLst/>
              <a:rect l="l" t="t" r="r" b="b"/>
              <a:pathLst>
                <a:path w="309244" h="309244">
                  <a:moveTo>
                    <a:pt x="309040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71"/>
                  </a:lnTo>
                  <a:lnTo>
                    <a:pt x="19799" y="4571"/>
                  </a:lnTo>
                  <a:lnTo>
                    <a:pt x="19799" y="6095"/>
                  </a:lnTo>
                  <a:lnTo>
                    <a:pt x="18275" y="6095"/>
                  </a:lnTo>
                  <a:lnTo>
                    <a:pt x="18275" y="7619"/>
                  </a:lnTo>
                  <a:lnTo>
                    <a:pt x="16751" y="7619"/>
                  </a:lnTo>
                  <a:lnTo>
                    <a:pt x="16751" y="9143"/>
                  </a:lnTo>
                  <a:lnTo>
                    <a:pt x="15227" y="9143"/>
                  </a:lnTo>
                  <a:lnTo>
                    <a:pt x="15227" y="10667"/>
                  </a:lnTo>
                  <a:lnTo>
                    <a:pt x="13703" y="10667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43" y="15227"/>
                  </a:lnTo>
                  <a:lnTo>
                    <a:pt x="9143" y="16751"/>
                  </a:lnTo>
                  <a:lnTo>
                    <a:pt x="7619" y="16751"/>
                  </a:lnTo>
                  <a:lnTo>
                    <a:pt x="7619" y="18275"/>
                  </a:lnTo>
                  <a:lnTo>
                    <a:pt x="6096" y="18275"/>
                  </a:lnTo>
                  <a:lnTo>
                    <a:pt x="6096" y="19799"/>
                  </a:lnTo>
                  <a:lnTo>
                    <a:pt x="4571" y="19799"/>
                  </a:lnTo>
                  <a:lnTo>
                    <a:pt x="4571" y="22847"/>
                  </a:lnTo>
                  <a:lnTo>
                    <a:pt x="3047" y="22847"/>
                  </a:lnTo>
                  <a:lnTo>
                    <a:pt x="3047" y="27406"/>
                  </a:lnTo>
                  <a:lnTo>
                    <a:pt x="1524" y="27406"/>
                  </a:lnTo>
                  <a:lnTo>
                    <a:pt x="1524" y="33502"/>
                  </a:lnTo>
                  <a:lnTo>
                    <a:pt x="0" y="33502"/>
                  </a:lnTo>
                  <a:lnTo>
                    <a:pt x="0" y="308874"/>
                  </a:lnTo>
                  <a:lnTo>
                    <a:pt x="43744" y="305666"/>
                  </a:lnTo>
                  <a:lnTo>
                    <a:pt x="87677" y="295860"/>
                  </a:lnTo>
                  <a:lnTo>
                    <a:pt x="129032" y="280107"/>
                  </a:lnTo>
                  <a:lnTo>
                    <a:pt x="167325" y="258886"/>
                  </a:lnTo>
                  <a:lnTo>
                    <a:pt x="202076" y="232680"/>
                  </a:lnTo>
                  <a:lnTo>
                    <a:pt x="232803" y="201971"/>
                  </a:lnTo>
                  <a:lnTo>
                    <a:pt x="259023" y="167240"/>
                  </a:lnTo>
                  <a:lnTo>
                    <a:pt x="280256" y="128968"/>
                  </a:lnTo>
                  <a:lnTo>
                    <a:pt x="296018" y="87637"/>
                  </a:lnTo>
                  <a:lnTo>
                    <a:pt x="305829" y="43730"/>
                  </a:lnTo>
                  <a:lnTo>
                    <a:pt x="309040" y="0"/>
                  </a:lnTo>
                  <a:close/>
                </a:path>
              </a:pathLst>
            </a:custGeom>
            <a:solidFill>
              <a:srgbClr val="339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98677" y="934707"/>
              <a:ext cx="298450" cy="298450"/>
            </a:xfrm>
            <a:custGeom>
              <a:avLst/>
              <a:gdLst/>
              <a:ahLst/>
              <a:cxnLst/>
              <a:rect l="l" t="t" r="r" b="b"/>
              <a:pathLst>
                <a:path w="298450" h="298450">
                  <a:moveTo>
                    <a:pt x="298355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71"/>
                  </a:lnTo>
                  <a:lnTo>
                    <a:pt x="19799" y="4571"/>
                  </a:lnTo>
                  <a:lnTo>
                    <a:pt x="19799" y="6095"/>
                  </a:lnTo>
                  <a:lnTo>
                    <a:pt x="18275" y="6095"/>
                  </a:lnTo>
                  <a:lnTo>
                    <a:pt x="18275" y="7619"/>
                  </a:lnTo>
                  <a:lnTo>
                    <a:pt x="16751" y="7619"/>
                  </a:lnTo>
                  <a:lnTo>
                    <a:pt x="16751" y="9143"/>
                  </a:lnTo>
                  <a:lnTo>
                    <a:pt x="15227" y="9143"/>
                  </a:lnTo>
                  <a:lnTo>
                    <a:pt x="15227" y="10667"/>
                  </a:lnTo>
                  <a:lnTo>
                    <a:pt x="13703" y="10667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43" y="15227"/>
                  </a:lnTo>
                  <a:lnTo>
                    <a:pt x="9143" y="16751"/>
                  </a:lnTo>
                  <a:lnTo>
                    <a:pt x="7619" y="16751"/>
                  </a:lnTo>
                  <a:lnTo>
                    <a:pt x="7619" y="18275"/>
                  </a:lnTo>
                  <a:lnTo>
                    <a:pt x="6096" y="18275"/>
                  </a:lnTo>
                  <a:lnTo>
                    <a:pt x="6096" y="19799"/>
                  </a:lnTo>
                  <a:lnTo>
                    <a:pt x="4571" y="19799"/>
                  </a:lnTo>
                  <a:lnTo>
                    <a:pt x="4571" y="22847"/>
                  </a:lnTo>
                  <a:lnTo>
                    <a:pt x="3047" y="22847"/>
                  </a:lnTo>
                  <a:lnTo>
                    <a:pt x="3047" y="27406"/>
                  </a:lnTo>
                  <a:lnTo>
                    <a:pt x="1524" y="27406"/>
                  </a:lnTo>
                  <a:lnTo>
                    <a:pt x="1524" y="33502"/>
                  </a:lnTo>
                  <a:lnTo>
                    <a:pt x="0" y="33502"/>
                  </a:lnTo>
                  <a:lnTo>
                    <a:pt x="0" y="298202"/>
                  </a:lnTo>
                  <a:lnTo>
                    <a:pt x="46509" y="294451"/>
                  </a:lnTo>
                  <a:lnTo>
                    <a:pt x="92798" y="283058"/>
                  </a:lnTo>
                  <a:lnTo>
                    <a:pt x="135960" y="264827"/>
                  </a:lnTo>
                  <a:lnTo>
                    <a:pt x="175377" y="240377"/>
                  </a:lnTo>
                  <a:lnTo>
                    <a:pt x="210429" y="210326"/>
                  </a:lnTo>
                  <a:lnTo>
                    <a:pt x="240497" y="175293"/>
                  </a:lnTo>
                  <a:lnTo>
                    <a:pt x="264961" y="135898"/>
                  </a:lnTo>
                  <a:lnTo>
                    <a:pt x="283202" y="92759"/>
                  </a:lnTo>
                  <a:lnTo>
                    <a:pt x="294601" y="46495"/>
                  </a:lnTo>
                  <a:lnTo>
                    <a:pt x="298355" y="0"/>
                  </a:lnTo>
                  <a:close/>
                </a:path>
              </a:pathLst>
            </a:custGeom>
            <a:solidFill>
              <a:srgbClr val="3398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98677" y="934707"/>
              <a:ext cx="286385" cy="286385"/>
            </a:xfrm>
            <a:custGeom>
              <a:avLst/>
              <a:gdLst/>
              <a:ahLst/>
              <a:cxnLst/>
              <a:rect l="l" t="t" r="r" b="b"/>
              <a:pathLst>
                <a:path w="286384" h="286384">
                  <a:moveTo>
                    <a:pt x="28617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71"/>
                  </a:lnTo>
                  <a:lnTo>
                    <a:pt x="19799" y="4571"/>
                  </a:lnTo>
                  <a:lnTo>
                    <a:pt x="19799" y="6095"/>
                  </a:lnTo>
                  <a:lnTo>
                    <a:pt x="18275" y="6095"/>
                  </a:lnTo>
                  <a:lnTo>
                    <a:pt x="18275" y="7619"/>
                  </a:lnTo>
                  <a:lnTo>
                    <a:pt x="16751" y="7619"/>
                  </a:lnTo>
                  <a:lnTo>
                    <a:pt x="16751" y="9143"/>
                  </a:lnTo>
                  <a:lnTo>
                    <a:pt x="15227" y="9143"/>
                  </a:lnTo>
                  <a:lnTo>
                    <a:pt x="15227" y="10667"/>
                  </a:lnTo>
                  <a:lnTo>
                    <a:pt x="13703" y="10667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43" y="15227"/>
                  </a:lnTo>
                  <a:lnTo>
                    <a:pt x="9143" y="16751"/>
                  </a:lnTo>
                  <a:lnTo>
                    <a:pt x="7619" y="16751"/>
                  </a:lnTo>
                  <a:lnTo>
                    <a:pt x="7619" y="18275"/>
                  </a:lnTo>
                  <a:lnTo>
                    <a:pt x="6096" y="18275"/>
                  </a:lnTo>
                  <a:lnTo>
                    <a:pt x="6096" y="19799"/>
                  </a:lnTo>
                  <a:lnTo>
                    <a:pt x="4571" y="19799"/>
                  </a:lnTo>
                  <a:lnTo>
                    <a:pt x="4571" y="22847"/>
                  </a:lnTo>
                  <a:lnTo>
                    <a:pt x="3047" y="22847"/>
                  </a:lnTo>
                  <a:lnTo>
                    <a:pt x="3047" y="27406"/>
                  </a:lnTo>
                  <a:lnTo>
                    <a:pt x="1524" y="27406"/>
                  </a:lnTo>
                  <a:lnTo>
                    <a:pt x="1524" y="33502"/>
                  </a:lnTo>
                  <a:lnTo>
                    <a:pt x="0" y="33502"/>
                  </a:lnTo>
                  <a:lnTo>
                    <a:pt x="0" y="286022"/>
                  </a:lnTo>
                  <a:lnTo>
                    <a:pt x="44532" y="282431"/>
                  </a:lnTo>
                  <a:lnTo>
                    <a:pt x="88946" y="271500"/>
                  </a:lnTo>
                  <a:lnTo>
                    <a:pt x="130361" y="254007"/>
                  </a:lnTo>
                  <a:lnTo>
                    <a:pt x="168182" y="230546"/>
                  </a:lnTo>
                  <a:lnTo>
                    <a:pt x="201815" y="201712"/>
                  </a:lnTo>
                  <a:lnTo>
                    <a:pt x="230666" y="168098"/>
                  </a:lnTo>
                  <a:lnTo>
                    <a:pt x="254140" y="130299"/>
                  </a:lnTo>
                  <a:lnTo>
                    <a:pt x="271643" y="88908"/>
                  </a:lnTo>
                  <a:lnTo>
                    <a:pt x="282581" y="44519"/>
                  </a:lnTo>
                  <a:lnTo>
                    <a:pt x="286176" y="0"/>
                  </a:lnTo>
                  <a:close/>
                </a:path>
              </a:pathLst>
            </a:custGeom>
            <a:solidFill>
              <a:srgbClr val="339A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98677" y="934707"/>
              <a:ext cx="274320" cy="274320"/>
            </a:xfrm>
            <a:custGeom>
              <a:avLst/>
              <a:gdLst/>
              <a:ahLst/>
              <a:cxnLst/>
              <a:rect l="l" t="t" r="r" b="b"/>
              <a:pathLst>
                <a:path w="274319" h="274319">
                  <a:moveTo>
                    <a:pt x="273963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71"/>
                  </a:lnTo>
                  <a:lnTo>
                    <a:pt x="19799" y="4571"/>
                  </a:lnTo>
                  <a:lnTo>
                    <a:pt x="19799" y="6095"/>
                  </a:lnTo>
                  <a:lnTo>
                    <a:pt x="18275" y="6095"/>
                  </a:lnTo>
                  <a:lnTo>
                    <a:pt x="18275" y="7619"/>
                  </a:lnTo>
                  <a:lnTo>
                    <a:pt x="16751" y="7619"/>
                  </a:lnTo>
                  <a:lnTo>
                    <a:pt x="16751" y="9143"/>
                  </a:lnTo>
                  <a:lnTo>
                    <a:pt x="15227" y="9143"/>
                  </a:lnTo>
                  <a:lnTo>
                    <a:pt x="15227" y="10667"/>
                  </a:lnTo>
                  <a:lnTo>
                    <a:pt x="13703" y="10667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43" y="15227"/>
                  </a:lnTo>
                  <a:lnTo>
                    <a:pt x="9143" y="16751"/>
                  </a:lnTo>
                  <a:lnTo>
                    <a:pt x="7619" y="16751"/>
                  </a:lnTo>
                  <a:lnTo>
                    <a:pt x="7619" y="18275"/>
                  </a:lnTo>
                  <a:lnTo>
                    <a:pt x="6096" y="18275"/>
                  </a:lnTo>
                  <a:lnTo>
                    <a:pt x="6096" y="19799"/>
                  </a:lnTo>
                  <a:lnTo>
                    <a:pt x="4571" y="19799"/>
                  </a:lnTo>
                  <a:lnTo>
                    <a:pt x="4571" y="22847"/>
                  </a:lnTo>
                  <a:lnTo>
                    <a:pt x="3047" y="22847"/>
                  </a:lnTo>
                  <a:lnTo>
                    <a:pt x="3047" y="27406"/>
                  </a:lnTo>
                  <a:lnTo>
                    <a:pt x="1524" y="27406"/>
                  </a:lnTo>
                  <a:lnTo>
                    <a:pt x="1524" y="33502"/>
                  </a:lnTo>
                  <a:lnTo>
                    <a:pt x="0" y="33502"/>
                  </a:lnTo>
                  <a:lnTo>
                    <a:pt x="0" y="273823"/>
                  </a:lnTo>
                  <a:lnTo>
                    <a:pt x="47406" y="269576"/>
                  </a:lnTo>
                  <a:lnTo>
                    <a:pt x="94176" y="256741"/>
                  </a:lnTo>
                  <a:lnTo>
                    <a:pt x="137244" y="236303"/>
                  </a:lnTo>
                  <a:lnTo>
                    <a:pt x="175828" y="209043"/>
                  </a:lnTo>
                  <a:lnTo>
                    <a:pt x="209148" y="175741"/>
                  </a:lnTo>
                  <a:lnTo>
                    <a:pt x="236423" y="137178"/>
                  </a:lnTo>
                  <a:lnTo>
                    <a:pt x="256871" y="94134"/>
                  </a:lnTo>
                  <a:lnTo>
                    <a:pt x="269713" y="47390"/>
                  </a:lnTo>
                  <a:lnTo>
                    <a:pt x="273963" y="0"/>
                  </a:lnTo>
                  <a:close/>
                </a:path>
              </a:pathLst>
            </a:custGeom>
            <a:solidFill>
              <a:srgbClr val="339D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98677" y="934707"/>
              <a:ext cx="263525" cy="263525"/>
            </a:xfrm>
            <a:custGeom>
              <a:avLst/>
              <a:gdLst/>
              <a:ahLst/>
              <a:cxnLst/>
              <a:rect l="l" t="t" r="r" b="b"/>
              <a:pathLst>
                <a:path w="263525" h="263525">
                  <a:moveTo>
                    <a:pt x="263308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71"/>
                  </a:lnTo>
                  <a:lnTo>
                    <a:pt x="19799" y="4571"/>
                  </a:lnTo>
                  <a:lnTo>
                    <a:pt x="19799" y="6095"/>
                  </a:lnTo>
                  <a:lnTo>
                    <a:pt x="18275" y="6095"/>
                  </a:lnTo>
                  <a:lnTo>
                    <a:pt x="18275" y="7619"/>
                  </a:lnTo>
                  <a:lnTo>
                    <a:pt x="16751" y="7619"/>
                  </a:lnTo>
                  <a:lnTo>
                    <a:pt x="16751" y="9143"/>
                  </a:lnTo>
                  <a:lnTo>
                    <a:pt x="15227" y="9143"/>
                  </a:lnTo>
                  <a:lnTo>
                    <a:pt x="15227" y="10667"/>
                  </a:lnTo>
                  <a:lnTo>
                    <a:pt x="13703" y="10667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27"/>
                  </a:lnTo>
                  <a:lnTo>
                    <a:pt x="9143" y="15227"/>
                  </a:lnTo>
                  <a:lnTo>
                    <a:pt x="9143" y="16751"/>
                  </a:lnTo>
                  <a:lnTo>
                    <a:pt x="7619" y="16751"/>
                  </a:lnTo>
                  <a:lnTo>
                    <a:pt x="7619" y="18275"/>
                  </a:lnTo>
                  <a:lnTo>
                    <a:pt x="6096" y="18275"/>
                  </a:lnTo>
                  <a:lnTo>
                    <a:pt x="6096" y="19799"/>
                  </a:lnTo>
                  <a:lnTo>
                    <a:pt x="4571" y="19799"/>
                  </a:lnTo>
                  <a:lnTo>
                    <a:pt x="4571" y="22847"/>
                  </a:lnTo>
                  <a:lnTo>
                    <a:pt x="3047" y="22847"/>
                  </a:lnTo>
                  <a:lnTo>
                    <a:pt x="3047" y="27406"/>
                  </a:lnTo>
                  <a:lnTo>
                    <a:pt x="1524" y="27406"/>
                  </a:lnTo>
                  <a:lnTo>
                    <a:pt x="1524" y="33502"/>
                  </a:lnTo>
                  <a:lnTo>
                    <a:pt x="0" y="33502"/>
                  </a:lnTo>
                  <a:lnTo>
                    <a:pt x="0" y="263167"/>
                  </a:lnTo>
                  <a:lnTo>
                    <a:pt x="45492" y="259092"/>
                  </a:lnTo>
                  <a:lnTo>
                    <a:pt x="90460" y="246752"/>
                  </a:lnTo>
                  <a:lnTo>
                    <a:pt x="131868" y="227103"/>
                  </a:lnTo>
                  <a:lnTo>
                    <a:pt x="168965" y="200895"/>
                  </a:lnTo>
                  <a:lnTo>
                    <a:pt x="201000" y="168878"/>
                  </a:lnTo>
                  <a:lnTo>
                    <a:pt x="227223" y="131802"/>
                  </a:lnTo>
                  <a:lnTo>
                    <a:pt x="246883" y="90418"/>
                  </a:lnTo>
                  <a:lnTo>
                    <a:pt x="259230" y="45476"/>
                  </a:lnTo>
                  <a:lnTo>
                    <a:pt x="263308" y="0"/>
                  </a:lnTo>
                  <a:close/>
                </a:path>
              </a:pathLst>
            </a:custGeom>
            <a:solidFill>
              <a:srgbClr val="339E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98677" y="934707"/>
              <a:ext cx="251116" cy="250988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900201" y="936231"/>
              <a:ext cx="411480" cy="393065"/>
            </a:xfrm>
            <a:custGeom>
              <a:avLst/>
              <a:gdLst/>
              <a:ahLst/>
              <a:cxnLst/>
              <a:rect l="l" t="t" r="r" b="b"/>
              <a:pathLst>
                <a:path w="411480" h="393065">
                  <a:moveTo>
                    <a:pt x="39598" y="392772"/>
                  </a:moveTo>
                  <a:lnTo>
                    <a:pt x="38074" y="392772"/>
                  </a:lnTo>
                  <a:lnTo>
                    <a:pt x="35026" y="392772"/>
                  </a:lnTo>
                  <a:lnTo>
                    <a:pt x="33502" y="392772"/>
                  </a:lnTo>
                  <a:lnTo>
                    <a:pt x="31991" y="391248"/>
                  </a:lnTo>
                  <a:lnTo>
                    <a:pt x="28943" y="391248"/>
                  </a:lnTo>
                  <a:lnTo>
                    <a:pt x="27419" y="391248"/>
                  </a:lnTo>
                  <a:lnTo>
                    <a:pt x="25895" y="389724"/>
                  </a:lnTo>
                  <a:lnTo>
                    <a:pt x="22847" y="389724"/>
                  </a:lnTo>
                  <a:lnTo>
                    <a:pt x="21323" y="388200"/>
                  </a:lnTo>
                  <a:lnTo>
                    <a:pt x="19799" y="388200"/>
                  </a:lnTo>
                  <a:lnTo>
                    <a:pt x="18275" y="386676"/>
                  </a:lnTo>
                  <a:lnTo>
                    <a:pt x="16751" y="385152"/>
                  </a:lnTo>
                  <a:lnTo>
                    <a:pt x="15227" y="383628"/>
                  </a:lnTo>
                  <a:lnTo>
                    <a:pt x="13703" y="382104"/>
                  </a:lnTo>
                  <a:lnTo>
                    <a:pt x="12179" y="380593"/>
                  </a:lnTo>
                  <a:lnTo>
                    <a:pt x="10655" y="379069"/>
                  </a:lnTo>
                  <a:lnTo>
                    <a:pt x="9131" y="377545"/>
                  </a:lnTo>
                  <a:lnTo>
                    <a:pt x="7619" y="376021"/>
                  </a:lnTo>
                  <a:lnTo>
                    <a:pt x="6095" y="374497"/>
                  </a:lnTo>
                  <a:lnTo>
                    <a:pt x="4571" y="372973"/>
                  </a:lnTo>
                  <a:lnTo>
                    <a:pt x="4571" y="371449"/>
                  </a:lnTo>
                  <a:lnTo>
                    <a:pt x="3047" y="369925"/>
                  </a:lnTo>
                  <a:lnTo>
                    <a:pt x="3047" y="366890"/>
                  </a:lnTo>
                  <a:lnTo>
                    <a:pt x="1523" y="365366"/>
                  </a:lnTo>
                  <a:lnTo>
                    <a:pt x="1523" y="363842"/>
                  </a:lnTo>
                  <a:lnTo>
                    <a:pt x="1523" y="360794"/>
                  </a:lnTo>
                  <a:lnTo>
                    <a:pt x="0" y="359270"/>
                  </a:lnTo>
                  <a:lnTo>
                    <a:pt x="0" y="357758"/>
                  </a:lnTo>
                  <a:lnTo>
                    <a:pt x="0" y="354710"/>
                  </a:lnTo>
                  <a:lnTo>
                    <a:pt x="0" y="33489"/>
                  </a:lnTo>
                  <a:lnTo>
                    <a:pt x="1523" y="31978"/>
                  </a:lnTo>
                  <a:lnTo>
                    <a:pt x="1523" y="28930"/>
                  </a:lnTo>
                  <a:lnTo>
                    <a:pt x="1523" y="27406"/>
                  </a:lnTo>
                  <a:lnTo>
                    <a:pt x="3047" y="25882"/>
                  </a:lnTo>
                  <a:lnTo>
                    <a:pt x="3047" y="22834"/>
                  </a:lnTo>
                  <a:lnTo>
                    <a:pt x="4571" y="21323"/>
                  </a:lnTo>
                  <a:lnTo>
                    <a:pt x="4571" y="19799"/>
                  </a:lnTo>
                  <a:lnTo>
                    <a:pt x="6095" y="18275"/>
                  </a:lnTo>
                  <a:lnTo>
                    <a:pt x="7619" y="16751"/>
                  </a:lnTo>
                  <a:lnTo>
                    <a:pt x="9131" y="15227"/>
                  </a:lnTo>
                  <a:lnTo>
                    <a:pt x="10655" y="13703"/>
                  </a:lnTo>
                  <a:lnTo>
                    <a:pt x="12179" y="12179"/>
                  </a:lnTo>
                  <a:lnTo>
                    <a:pt x="13703" y="10655"/>
                  </a:lnTo>
                  <a:lnTo>
                    <a:pt x="15227" y="9143"/>
                  </a:lnTo>
                  <a:lnTo>
                    <a:pt x="16751" y="7619"/>
                  </a:lnTo>
                  <a:lnTo>
                    <a:pt x="18275" y="6095"/>
                  </a:lnTo>
                  <a:lnTo>
                    <a:pt x="19799" y="4571"/>
                  </a:lnTo>
                  <a:lnTo>
                    <a:pt x="21323" y="4571"/>
                  </a:lnTo>
                  <a:lnTo>
                    <a:pt x="22847" y="3047"/>
                  </a:lnTo>
                  <a:lnTo>
                    <a:pt x="25895" y="3047"/>
                  </a:lnTo>
                  <a:lnTo>
                    <a:pt x="27419" y="1524"/>
                  </a:lnTo>
                  <a:lnTo>
                    <a:pt x="28943" y="1524"/>
                  </a:lnTo>
                  <a:lnTo>
                    <a:pt x="31991" y="1524"/>
                  </a:lnTo>
                  <a:lnTo>
                    <a:pt x="33502" y="0"/>
                  </a:lnTo>
                  <a:lnTo>
                    <a:pt x="35026" y="0"/>
                  </a:lnTo>
                  <a:lnTo>
                    <a:pt x="377748" y="0"/>
                  </a:lnTo>
                  <a:lnTo>
                    <a:pt x="379272" y="1524"/>
                  </a:lnTo>
                  <a:lnTo>
                    <a:pt x="382320" y="1524"/>
                  </a:lnTo>
                  <a:lnTo>
                    <a:pt x="383844" y="1524"/>
                  </a:lnTo>
                  <a:lnTo>
                    <a:pt x="385368" y="3047"/>
                  </a:lnTo>
                  <a:lnTo>
                    <a:pt x="388404" y="3047"/>
                  </a:lnTo>
                  <a:lnTo>
                    <a:pt x="389928" y="4571"/>
                  </a:lnTo>
                  <a:lnTo>
                    <a:pt x="391452" y="4571"/>
                  </a:lnTo>
                  <a:lnTo>
                    <a:pt x="392976" y="6095"/>
                  </a:lnTo>
                  <a:lnTo>
                    <a:pt x="394500" y="7619"/>
                  </a:lnTo>
                  <a:lnTo>
                    <a:pt x="396024" y="9143"/>
                  </a:lnTo>
                  <a:lnTo>
                    <a:pt x="397548" y="10655"/>
                  </a:lnTo>
                  <a:lnTo>
                    <a:pt x="399072" y="12179"/>
                  </a:lnTo>
                  <a:lnTo>
                    <a:pt x="400596" y="13703"/>
                  </a:lnTo>
                  <a:lnTo>
                    <a:pt x="402120" y="15227"/>
                  </a:lnTo>
                  <a:lnTo>
                    <a:pt x="403644" y="16751"/>
                  </a:lnTo>
                  <a:lnTo>
                    <a:pt x="405168" y="18275"/>
                  </a:lnTo>
                  <a:lnTo>
                    <a:pt x="406692" y="19799"/>
                  </a:lnTo>
                  <a:lnTo>
                    <a:pt x="406692" y="21323"/>
                  </a:lnTo>
                  <a:lnTo>
                    <a:pt x="408216" y="22834"/>
                  </a:lnTo>
                  <a:lnTo>
                    <a:pt x="408216" y="25882"/>
                  </a:lnTo>
                  <a:lnTo>
                    <a:pt x="409740" y="27406"/>
                  </a:lnTo>
                  <a:lnTo>
                    <a:pt x="409740" y="28930"/>
                  </a:lnTo>
                  <a:lnTo>
                    <a:pt x="409740" y="31978"/>
                  </a:lnTo>
                  <a:lnTo>
                    <a:pt x="411251" y="33489"/>
                  </a:lnTo>
                  <a:lnTo>
                    <a:pt x="411251" y="35013"/>
                  </a:lnTo>
                  <a:lnTo>
                    <a:pt x="411251" y="38061"/>
                  </a:lnTo>
                  <a:lnTo>
                    <a:pt x="411251" y="359270"/>
                  </a:lnTo>
                  <a:lnTo>
                    <a:pt x="409740" y="360794"/>
                  </a:lnTo>
                  <a:lnTo>
                    <a:pt x="409740" y="363842"/>
                  </a:lnTo>
                  <a:lnTo>
                    <a:pt x="409740" y="365366"/>
                  </a:lnTo>
                  <a:lnTo>
                    <a:pt x="408216" y="366890"/>
                  </a:lnTo>
                  <a:lnTo>
                    <a:pt x="408216" y="369925"/>
                  </a:lnTo>
                  <a:lnTo>
                    <a:pt x="406692" y="371449"/>
                  </a:lnTo>
                  <a:lnTo>
                    <a:pt x="406692" y="372973"/>
                  </a:lnTo>
                  <a:lnTo>
                    <a:pt x="405168" y="374497"/>
                  </a:lnTo>
                  <a:lnTo>
                    <a:pt x="403644" y="376021"/>
                  </a:lnTo>
                  <a:lnTo>
                    <a:pt x="402120" y="377545"/>
                  </a:lnTo>
                  <a:lnTo>
                    <a:pt x="400596" y="379069"/>
                  </a:lnTo>
                  <a:lnTo>
                    <a:pt x="399072" y="380593"/>
                  </a:lnTo>
                  <a:lnTo>
                    <a:pt x="397548" y="382104"/>
                  </a:lnTo>
                  <a:lnTo>
                    <a:pt x="396024" y="383628"/>
                  </a:lnTo>
                  <a:lnTo>
                    <a:pt x="394500" y="385152"/>
                  </a:lnTo>
                  <a:lnTo>
                    <a:pt x="392976" y="386676"/>
                  </a:lnTo>
                  <a:lnTo>
                    <a:pt x="391452" y="388200"/>
                  </a:lnTo>
                  <a:lnTo>
                    <a:pt x="389928" y="388200"/>
                  </a:lnTo>
                  <a:lnTo>
                    <a:pt x="388404" y="389724"/>
                  </a:lnTo>
                  <a:lnTo>
                    <a:pt x="385368" y="389724"/>
                  </a:lnTo>
                  <a:lnTo>
                    <a:pt x="383844" y="391248"/>
                  </a:lnTo>
                  <a:lnTo>
                    <a:pt x="382320" y="391248"/>
                  </a:lnTo>
                  <a:lnTo>
                    <a:pt x="379272" y="391248"/>
                  </a:lnTo>
                  <a:lnTo>
                    <a:pt x="377748" y="392772"/>
                  </a:lnTo>
                  <a:lnTo>
                    <a:pt x="376224" y="392772"/>
                  </a:lnTo>
                  <a:lnTo>
                    <a:pt x="373176" y="392772"/>
                  </a:lnTo>
                  <a:lnTo>
                    <a:pt x="371652" y="392772"/>
                  </a:lnTo>
                  <a:lnTo>
                    <a:pt x="39598" y="392772"/>
                  </a:lnTo>
                  <a:close/>
                </a:path>
              </a:pathLst>
            </a:custGeom>
            <a:ln w="4571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898677" y="934707"/>
            <a:ext cx="414655" cy="396240"/>
          </a:xfrm>
          <a:prstGeom prst="rect">
            <a:avLst/>
          </a:prstGeom>
        </p:spPr>
        <p:txBody>
          <a:bodyPr vert="horz" wrap="square" lIns="0" tIns="8890" rIns="0" bIns="0" rtlCol="0">
            <a:spAutoFit/>
          </a:bodyPr>
          <a:lstStyle/>
          <a:p>
            <a:pPr marL="74295">
              <a:lnSpc>
                <a:spcPct val="100000"/>
              </a:lnSpc>
              <a:spcBef>
                <a:spcPts val="70"/>
              </a:spcBef>
            </a:pPr>
            <a:r>
              <a:rPr sz="2100" b="1" spc="35" dirty="0">
                <a:solidFill>
                  <a:srgbClr val="FFFFFF"/>
                </a:solidFill>
                <a:latin typeface="휴먼엑스포"/>
                <a:cs typeface="휴먼엑스포"/>
              </a:rPr>
              <a:t>Ⅲ</a:t>
            </a:r>
            <a:endParaRPr sz="2100">
              <a:latin typeface="휴먼엑스포"/>
              <a:cs typeface="휴먼엑스포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357909" y="933945"/>
            <a:ext cx="5302250" cy="397510"/>
            <a:chOff x="1357909" y="933945"/>
            <a:chExt cx="5302250" cy="397510"/>
          </a:xfrm>
        </p:grpSpPr>
        <p:sp>
          <p:nvSpPr>
            <p:cNvPr id="34" name="object 34"/>
            <p:cNvSpPr/>
            <p:nvPr/>
          </p:nvSpPr>
          <p:spPr>
            <a:xfrm>
              <a:off x="1358671" y="934707"/>
              <a:ext cx="5300980" cy="396240"/>
            </a:xfrm>
            <a:custGeom>
              <a:avLst/>
              <a:gdLst/>
              <a:ahLst/>
              <a:cxnLst/>
              <a:rect l="l" t="t" r="r" b="b"/>
              <a:pathLst>
                <a:path w="5300980" h="396240">
                  <a:moveTo>
                    <a:pt x="5268683" y="394296"/>
                  </a:moveTo>
                  <a:lnTo>
                    <a:pt x="31991" y="394296"/>
                  </a:lnTo>
                  <a:lnTo>
                    <a:pt x="33515" y="395808"/>
                  </a:lnTo>
                  <a:lnTo>
                    <a:pt x="5267159" y="395808"/>
                  </a:lnTo>
                  <a:lnTo>
                    <a:pt x="5268683" y="394296"/>
                  </a:lnTo>
                  <a:close/>
                </a:path>
                <a:path w="5300980" h="396240">
                  <a:moveTo>
                    <a:pt x="5274779" y="392772"/>
                  </a:moveTo>
                  <a:lnTo>
                    <a:pt x="25895" y="392772"/>
                  </a:lnTo>
                  <a:lnTo>
                    <a:pt x="27419" y="394296"/>
                  </a:lnTo>
                  <a:lnTo>
                    <a:pt x="5273255" y="394296"/>
                  </a:lnTo>
                  <a:lnTo>
                    <a:pt x="5274779" y="392772"/>
                  </a:lnTo>
                  <a:close/>
                </a:path>
                <a:path w="5300980" h="396240">
                  <a:moveTo>
                    <a:pt x="5279351" y="391248"/>
                  </a:moveTo>
                  <a:lnTo>
                    <a:pt x="21336" y="391248"/>
                  </a:lnTo>
                  <a:lnTo>
                    <a:pt x="22847" y="392772"/>
                  </a:lnTo>
                  <a:lnTo>
                    <a:pt x="5277827" y="392772"/>
                  </a:lnTo>
                  <a:lnTo>
                    <a:pt x="5279351" y="391248"/>
                  </a:lnTo>
                  <a:close/>
                </a:path>
                <a:path w="5300980" h="396240">
                  <a:moveTo>
                    <a:pt x="5300675" y="33502"/>
                  </a:moveTo>
                  <a:lnTo>
                    <a:pt x="0" y="33502"/>
                  </a:lnTo>
                  <a:lnTo>
                    <a:pt x="0" y="362318"/>
                  </a:lnTo>
                  <a:lnTo>
                    <a:pt x="1524" y="363842"/>
                  </a:lnTo>
                  <a:lnTo>
                    <a:pt x="1524" y="368414"/>
                  </a:lnTo>
                  <a:lnTo>
                    <a:pt x="3047" y="369938"/>
                  </a:lnTo>
                  <a:lnTo>
                    <a:pt x="3047" y="372973"/>
                  </a:lnTo>
                  <a:lnTo>
                    <a:pt x="4571" y="374497"/>
                  </a:lnTo>
                  <a:lnTo>
                    <a:pt x="4571" y="376021"/>
                  </a:lnTo>
                  <a:lnTo>
                    <a:pt x="19812" y="391248"/>
                  </a:lnTo>
                  <a:lnTo>
                    <a:pt x="5280875" y="391248"/>
                  </a:lnTo>
                  <a:lnTo>
                    <a:pt x="5296103" y="376021"/>
                  </a:lnTo>
                  <a:lnTo>
                    <a:pt x="5296103" y="374497"/>
                  </a:lnTo>
                  <a:lnTo>
                    <a:pt x="5297627" y="372973"/>
                  </a:lnTo>
                  <a:lnTo>
                    <a:pt x="5297627" y="369938"/>
                  </a:lnTo>
                  <a:lnTo>
                    <a:pt x="5299151" y="368414"/>
                  </a:lnTo>
                  <a:lnTo>
                    <a:pt x="5299151" y="363842"/>
                  </a:lnTo>
                  <a:lnTo>
                    <a:pt x="5300675" y="362318"/>
                  </a:lnTo>
                  <a:lnTo>
                    <a:pt x="5300675" y="33502"/>
                  </a:lnTo>
                  <a:close/>
                </a:path>
                <a:path w="5300980" h="396240">
                  <a:moveTo>
                    <a:pt x="5299151" y="27406"/>
                  </a:moveTo>
                  <a:lnTo>
                    <a:pt x="1524" y="27406"/>
                  </a:lnTo>
                  <a:lnTo>
                    <a:pt x="1524" y="33502"/>
                  </a:lnTo>
                  <a:lnTo>
                    <a:pt x="5299151" y="33502"/>
                  </a:lnTo>
                  <a:lnTo>
                    <a:pt x="5299151" y="27406"/>
                  </a:lnTo>
                  <a:close/>
                </a:path>
                <a:path w="5300980" h="396240">
                  <a:moveTo>
                    <a:pt x="5297627" y="22847"/>
                  </a:moveTo>
                  <a:lnTo>
                    <a:pt x="3047" y="22847"/>
                  </a:lnTo>
                  <a:lnTo>
                    <a:pt x="3047" y="27406"/>
                  </a:lnTo>
                  <a:lnTo>
                    <a:pt x="5297627" y="27406"/>
                  </a:lnTo>
                  <a:lnTo>
                    <a:pt x="5297627" y="22847"/>
                  </a:lnTo>
                  <a:close/>
                </a:path>
                <a:path w="5300980" h="396240">
                  <a:moveTo>
                    <a:pt x="5296103" y="19799"/>
                  </a:moveTo>
                  <a:lnTo>
                    <a:pt x="4571" y="19799"/>
                  </a:lnTo>
                  <a:lnTo>
                    <a:pt x="4571" y="22847"/>
                  </a:lnTo>
                  <a:lnTo>
                    <a:pt x="5296103" y="22847"/>
                  </a:lnTo>
                  <a:lnTo>
                    <a:pt x="5296103" y="19799"/>
                  </a:lnTo>
                  <a:close/>
                </a:path>
                <a:path w="5300980" h="396240">
                  <a:moveTo>
                    <a:pt x="5294579" y="18275"/>
                  </a:moveTo>
                  <a:lnTo>
                    <a:pt x="6096" y="18275"/>
                  </a:lnTo>
                  <a:lnTo>
                    <a:pt x="6096" y="19799"/>
                  </a:lnTo>
                  <a:lnTo>
                    <a:pt x="5294579" y="19799"/>
                  </a:lnTo>
                  <a:lnTo>
                    <a:pt x="5294579" y="18275"/>
                  </a:lnTo>
                  <a:close/>
                </a:path>
                <a:path w="5300980" h="396240">
                  <a:moveTo>
                    <a:pt x="5293055" y="16751"/>
                  </a:moveTo>
                  <a:lnTo>
                    <a:pt x="7619" y="16751"/>
                  </a:lnTo>
                  <a:lnTo>
                    <a:pt x="7619" y="18275"/>
                  </a:lnTo>
                  <a:lnTo>
                    <a:pt x="5293055" y="18275"/>
                  </a:lnTo>
                  <a:lnTo>
                    <a:pt x="5293055" y="16751"/>
                  </a:lnTo>
                  <a:close/>
                </a:path>
                <a:path w="5300980" h="396240">
                  <a:moveTo>
                    <a:pt x="5291531" y="15227"/>
                  </a:moveTo>
                  <a:lnTo>
                    <a:pt x="9143" y="15227"/>
                  </a:lnTo>
                  <a:lnTo>
                    <a:pt x="9143" y="16751"/>
                  </a:lnTo>
                  <a:lnTo>
                    <a:pt x="5291531" y="16751"/>
                  </a:lnTo>
                  <a:lnTo>
                    <a:pt x="5291531" y="15227"/>
                  </a:lnTo>
                  <a:close/>
                </a:path>
                <a:path w="5300980" h="396240">
                  <a:moveTo>
                    <a:pt x="5290007" y="13703"/>
                  </a:moveTo>
                  <a:lnTo>
                    <a:pt x="10668" y="13703"/>
                  </a:lnTo>
                  <a:lnTo>
                    <a:pt x="10668" y="15227"/>
                  </a:lnTo>
                  <a:lnTo>
                    <a:pt x="5290007" y="15227"/>
                  </a:lnTo>
                  <a:lnTo>
                    <a:pt x="5290007" y="13703"/>
                  </a:lnTo>
                  <a:close/>
                </a:path>
                <a:path w="5300980" h="396240">
                  <a:moveTo>
                    <a:pt x="5288483" y="12179"/>
                  </a:moveTo>
                  <a:lnTo>
                    <a:pt x="12191" y="12179"/>
                  </a:lnTo>
                  <a:lnTo>
                    <a:pt x="12191" y="13703"/>
                  </a:lnTo>
                  <a:lnTo>
                    <a:pt x="5288483" y="13703"/>
                  </a:lnTo>
                  <a:lnTo>
                    <a:pt x="5288483" y="12179"/>
                  </a:lnTo>
                  <a:close/>
                </a:path>
                <a:path w="5300980" h="396240">
                  <a:moveTo>
                    <a:pt x="5286971" y="10667"/>
                  </a:moveTo>
                  <a:lnTo>
                    <a:pt x="13715" y="10667"/>
                  </a:lnTo>
                  <a:lnTo>
                    <a:pt x="13715" y="12179"/>
                  </a:lnTo>
                  <a:lnTo>
                    <a:pt x="5286971" y="12179"/>
                  </a:lnTo>
                  <a:lnTo>
                    <a:pt x="5286971" y="10667"/>
                  </a:lnTo>
                  <a:close/>
                </a:path>
                <a:path w="5300980" h="396240">
                  <a:moveTo>
                    <a:pt x="5285447" y="9143"/>
                  </a:moveTo>
                  <a:lnTo>
                    <a:pt x="15240" y="9143"/>
                  </a:lnTo>
                  <a:lnTo>
                    <a:pt x="15240" y="10667"/>
                  </a:lnTo>
                  <a:lnTo>
                    <a:pt x="5285447" y="10667"/>
                  </a:lnTo>
                  <a:lnTo>
                    <a:pt x="5285447" y="9143"/>
                  </a:lnTo>
                  <a:close/>
                </a:path>
                <a:path w="5300980" h="396240">
                  <a:moveTo>
                    <a:pt x="5283923" y="7619"/>
                  </a:moveTo>
                  <a:lnTo>
                    <a:pt x="16764" y="7619"/>
                  </a:lnTo>
                  <a:lnTo>
                    <a:pt x="16764" y="9143"/>
                  </a:lnTo>
                  <a:lnTo>
                    <a:pt x="5283923" y="9143"/>
                  </a:lnTo>
                  <a:lnTo>
                    <a:pt x="5283923" y="7619"/>
                  </a:lnTo>
                  <a:close/>
                </a:path>
                <a:path w="5300980" h="396240">
                  <a:moveTo>
                    <a:pt x="5282399" y="6095"/>
                  </a:moveTo>
                  <a:lnTo>
                    <a:pt x="18287" y="6095"/>
                  </a:lnTo>
                  <a:lnTo>
                    <a:pt x="18287" y="7619"/>
                  </a:lnTo>
                  <a:lnTo>
                    <a:pt x="5282399" y="7619"/>
                  </a:lnTo>
                  <a:lnTo>
                    <a:pt x="5282399" y="6095"/>
                  </a:lnTo>
                  <a:close/>
                </a:path>
                <a:path w="5300980" h="396240">
                  <a:moveTo>
                    <a:pt x="5280875" y="4571"/>
                  </a:moveTo>
                  <a:lnTo>
                    <a:pt x="19812" y="4571"/>
                  </a:lnTo>
                  <a:lnTo>
                    <a:pt x="19812" y="6095"/>
                  </a:lnTo>
                  <a:lnTo>
                    <a:pt x="5280875" y="6095"/>
                  </a:lnTo>
                  <a:lnTo>
                    <a:pt x="5280875" y="4571"/>
                  </a:lnTo>
                  <a:close/>
                </a:path>
                <a:path w="5300980" h="396240">
                  <a:moveTo>
                    <a:pt x="5277827" y="3048"/>
                  </a:moveTo>
                  <a:lnTo>
                    <a:pt x="22847" y="3048"/>
                  </a:lnTo>
                  <a:lnTo>
                    <a:pt x="22847" y="4571"/>
                  </a:lnTo>
                  <a:lnTo>
                    <a:pt x="5277827" y="4571"/>
                  </a:lnTo>
                  <a:lnTo>
                    <a:pt x="5277827" y="3048"/>
                  </a:lnTo>
                  <a:close/>
                </a:path>
                <a:path w="5300980" h="396240">
                  <a:moveTo>
                    <a:pt x="5273255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5273255" y="3048"/>
                  </a:lnTo>
                  <a:lnTo>
                    <a:pt x="5273255" y="1524"/>
                  </a:lnTo>
                  <a:close/>
                </a:path>
                <a:path w="5300980" h="396240">
                  <a:moveTo>
                    <a:pt x="5267159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5267159" y="1524"/>
                  </a:lnTo>
                  <a:lnTo>
                    <a:pt x="5267159" y="0"/>
                  </a:lnTo>
                  <a:close/>
                </a:path>
              </a:pathLst>
            </a:custGeom>
            <a:solidFill>
              <a:srgbClr val="DBF7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360195" y="936231"/>
              <a:ext cx="5297805" cy="393065"/>
            </a:xfrm>
            <a:custGeom>
              <a:avLst/>
              <a:gdLst/>
              <a:ahLst/>
              <a:cxnLst/>
              <a:rect l="l" t="t" r="r" b="b"/>
              <a:pathLst>
                <a:path w="5297805" h="393065">
                  <a:moveTo>
                    <a:pt x="39611" y="392772"/>
                  </a:moveTo>
                  <a:lnTo>
                    <a:pt x="38087" y="392772"/>
                  </a:lnTo>
                  <a:lnTo>
                    <a:pt x="35039" y="392772"/>
                  </a:lnTo>
                  <a:lnTo>
                    <a:pt x="33515" y="392772"/>
                  </a:lnTo>
                  <a:lnTo>
                    <a:pt x="31991" y="391248"/>
                  </a:lnTo>
                  <a:lnTo>
                    <a:pt x="28943" y="391248"/>
                  </a:lnTo>
                  <a:lnTo>
                    <a:pt x="27419" y="391248"/>
                  </a:lnTo>
                  <a:lnTo>
                    <a:pt x="25895" y="389724"/>
                  </a:lnTo>
                  <a:lnTo>
                    <a:pt x="22847" y="389724"/>
                  </a:lnTo>
                  <a:lnTo>
                    <a:pt x="21323" y="388200"/>
                  </a:lnTo>
                  <a:lnTo>
                    <a:pt x="19812" y="388200"/>
                  </a:lnTo>
                  <a:lnTo>
                    <a:pt x="18287" y="386676"/>
                  </a:lnTo>
                  <a:lnTo>
                    <a:pt x="16763" y="385152"/>
                  </a:lnTo>
                  <a:lnTo>
                    <a:pt x="15240" y="383628"/>
                  </a:lnTo>
                  <a:lnTo>
                    <a:pt x="13715" y="382104"/>
                  </a:lnTo>
                  <a:lnTo>
                    <a:pt x="12191" y="380593"/>
                  </a:lnTo>
                  <a:lnTo>
                    <a:pt x="10667" y="379069"/>
                  </a:lnTo>
                  <a:lnTo>
                    <a:pt x="9143" y="377545"/>
                  </a:lnTo>
                  <a:lnTo>
                    <a:pt x="7619" y="376021"/>
                  </a:lnTo>
                  <a:lnTo>
                    <a:pt x="6095" y="374497"/>
                  </a:lnTo>
                  <a:lnTo>
                    <a:pt x="4571" y="372973"/>
                  </a:lnTo>
                  <a:lnTo>
                    <a:pt x="4571" y="371449"/>
                  </a:lnTo>
                  <a:lnTo>
                    <a:pt x="3047" y="369925"/>
                  </a:lnTo>
                  <a:lnTo>
                    <a:pt x="3047" y="366890"/>
                  </a:lnTo>
                  <a:lnTo>
                    <a:pt x="1523" y="365366"/>
                  </a:lnTo>
                  <a:lnTo>
                    <a:pt x="1523" y="363842"/>
                  </a:lnTo>
                  <a:lnTo>
                    <a:pt x="1523" y="360794"/>
                  </a:lnTo>
                  <a:lnTo>
                    <a:pt x="0" y="359270"/>
                  </a:lnTo>
                  <a:lnTo>
                    <a:pt x="0" y="357758"/>
                  </a:lnTo>
                  <a:lnTo>
                    <a:pt x="0" y="33489"/>
                  </a:lnTo>
                  <a:lnTo>
                    <a:pt x="1523" y="31978"/>
                  </a:lnTo>
                  <a:lnTo>
                    <a:pt x="1523" y="28930"/>
                  </a:lnTo>
                  <a:lnTo>
                    <a:pt x="1523" y="27406"/>
                  </a:lnTo>
                  <a:lnTo>
                    <a:pt x="3047" y="25882"/>
                  </a:lnTo>
                  <a:lnTo>
                    <a:pt x="3047" y="22834"/>
                  </a:lnTo>
                  <a:lnTo>
                    <a:pt x="4571" y="21323"/>
                  </a:lnTo>
                  <a:lnTo>
                    <a:pt x="4571" y="19799"/>
                  </a:lnTo>
                  <a:lnTo>
                    <a:pt x="6095" y="18275"/>
                  </a:lnTo>
                  <a:lnTo>
                    <a:pt x="7619" y="16751"/>
                  </a:lnTo>
                  <a:lnTo>
                    <a:pt x="9143" y="15227"/>
                  </a:lnTo>
                  <a:lnTo>
                    <a:pt x="10667" y="13703"/>
                  </a:lnTo>
                  <a:lnTo>
                    <a:pt x="12191" y="12179"/>
                  </a:lnTo>
                  <a:lnTo>
                    <a:pt x="13715" y="10655"/>
                  </a:lnTo>
                  <a:lnTo>
                    <a:pt x="15240" y="9143"/>
                  </a:lnTo>
                  <a:lnTo>
                    <a:pt x="16763" y="7619"/>
                  </a:lnTo>
                  <a:lnTo>
                    <a:pt x="18287" y="6095"/>
                  </a:lnTo>
                  <a:lnTo>
                    <a:pt x="19812" y="4571"/>
                  </a:lnTo>
                  <a:lnTo>
                    <a:pt x="21323" y="4571"/>
                  </a:lnTo>
                  <a:lnTo>
                    <a:pt x="22847" y="3047"/>
                  </a:lnTo>
                  <a:lnTo>
                    <a:pt x="25895" y="3047"/>
                  </a:lnTo>
                  <a:lnTo>
                    <a:pt x="27419" y="1524"/>
                  </a:lnTo>
                  <a:lnTo>
                    <a:pt x="28943" y="1524"/>
                  </a:lnTo>
                  <a:lnTo>
                    <a:pt x="31991" y="1524"/>
                  </a:lnTo>
                  <a:lnTo>
                    <a:pt x="33515" y="0"/>
                  </a:lnTo>
                  <a:lnTo>
                    <a:pt x="35039" y="0"/>
                  </a:lnTo>
                  <a:lnTo>
                    <a:pt x="5264111" y="0"/>
                  </a:lnTo>
                  <a:lnTo>
                    <a:pt x="5265635" y="1524"/>
                  </a:lnTo>
                  <a:lnTo>
                    <a:pt x="5268683" y="1524"/>
                  </a:lnTo>
                  <a:lnTo>
                    <a:pt x="5270207" y="1524"/>
                  </a:lnTo>
                  <a:lnTo>
                    <a:pt x="5271731" y="3047"/>
                  </a:lnTo>
                  <a:lnTo>
                    <a:pt x="5274779" y="3047"/>
                  </a:lnTo>
                  <a:lnTo>
                    <a:pt x="5276303" y="4571"/>
                  </a:lnTo>
                  <a:lnTo>
                    <a:pt x="5277827" y="4571"/>
                  </a:lnTo>
                  <a:lnTo>
                    <a:pt x="5279351" y="6095"/>
                  </a:lnTo>
                  <a:lnTo>
                    <a:pt x="5280875" y="7619"/>
                  </a:lnTo>
                  <a:lnTo>
                    <a:pt x="5282399" y="9143"/>
                  </a:lnTo>
                  <a:lnTo>
                    <a:pt x="5283923" y="10655"/>
                  </a:lnTo>
                  <a:lnTo>
                    <a:pt x="5285447" y="12179"/>
                  </a:lnTo>
                  <a:lnTo>
                    <a:pt x="5286959" y="13703"/>
                  </a:lnTo>
                  <a:lnTo>
                    <a:pt x="5288483" y="15227"/>
                  </a:lnTo>
                  <a:lnTo>
                    <a:pt x="5290007" y="16751"/>
                  </a:lnTo>
                  <a:lnTo>
                    <a:pt x="5291531" y="18275"/>
                  </a:lnTo>
                  <a:lnTo>
                    <a:pt x="5293055" y="19799"/>
                  </a:lnTo>
                  <a:lnTo>
                    <a:pt x="5293055" y="21323"/>
                  </a:lnTo>
                  <a:lnTo>
                    <a:pt x="5294579" y="22834"/>
                  </a:lnTo>
                  <a:lnTo>
                    <a:pt x="5294579" y="25882"/>
                  </a:lnTo>
                  <a:lnTo>
                    <a:pt x="5296103" y="27406"/>
                  </a:lnTo>
                  <a:lnTo>
                    <a:pt x="5296103" y="28930"/>
                  </a:lnTo>
                  <a:lnTo>
                    <a:pt x="5296103" y="31978"/>
                  </a:lnTo>
                  <a:lnTo>
                    <a:pt x="5297627" y="33489"/>
                  </a:lnTo>
                  <a:lnTo>
                    <a:pt x="5297627" y="359270"/>
                  </a:lnTo>
                  <a:lnTo>
                    <a:pt x="5296103" y="360794"/>
                  </a:lnTo>
                  <a:lnTo>
                    <a:pt x="5296103" y="363842"/>
                  </a:lnTo>
                  <a:lnTo>
                    <a:pt x="5296103" y="365366"/>
                  </a:lnTo>
                  <a:lnTo>
                    <a:pt x="5294579" y="366890"/>
                  </a:lnTo>
                  <a:lnTo>
                    <a:pt x="5294579" y="369925"/>
                  </a:lnTo>
                  <a:lnTo>
                    <a:pt x="5293055" y="371449"/>
                  </a:lnTo>
                  <a:lnTo>
                    <a:pt x="5293055" y="372973"/>
                  </a:lnTo>
                  <a:lnTo>
                    <a:pt x="5291531" y="374497"/>
                  </a:lnTo>
                  <a:lnTo>
                    <a:pt x="5290007" y="376021"/>
                  </a:lnTo>
                  <a:lnTo>
                    <a:pt x="5288483" y="377545"/>
                  </a:lnTo>
                  <a:lnTo>
                    <a:pt x="5286959" y="379069"/>
                  </a:lnTo>
                  <a:lnTo>
                    <a:pt x="5285447" y="380593"/>
                  </a:lnTo>
                  <a:lnTo>
                    <a:pt x="5283923" y="382104"/>
                  </a:lnTo>
                  <a:lnTo>
                    <a:pt x="5282399" y="383628"/>
                  </a:lnTo>
                  <a:lnTo>
                    <a:pt x="5280875" y="385152"/>
                  </a:lnTo>
                  <a:lnTo>
                    <a:pt x="5279351" y="386676"/>
                  </a:lnTo>
                  <a:lnTo>
                    <a:pt x="5277827" y="388200"/>
                  </a:lnTo>
                  <a:lnTo>
                    <a:pt x="5276303" y="388200"/>
                  </a:lnTo>
                  <a:lnTo>
                    <a:pt x="5274779" y="389724"/>
                  </a:lnTo>
                  <a:lnTo>
                    <a:pt x="5271731" y="389724"/>
                  </a:lnTo>
                  <a:lnTo>
                    <a:pt x="5270207" y="391248"/>
                  </a:lnTo>
                  <a:lnTo>
                    <a:pt x="5268683" y="391248"/>
                  </a:lnTo>
                  <a:lnTo>
                    <a:pt x="5265635" y="391248"/>
                  </a:lnTo>
                  <a:lnTo>
                    <a:pt x="5264111" y="392772"/>
                  </a:lnTo>
                  <a:lnTo>
                    <a:pt x="5262600" y="392772"/>
                  </a:lnTo>
                  <a:lnTo>
                    <a:pt x="5259552" y="392772"/>
                  </a:lnTo>
                  <a:lnTo>
                    <a:pt x="5258028" y="392772"/>
                  </a:lnTo>
                  <a:lnTo>
                    <a:pt x="39611" y="392772"/>
                  </a:lnTo>
                  <a:close/>
                </a:path>
              </a:pathLst>
            </a:custGeom>
            <a:ln w="4572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455640" y="970729"/>
            <a:ext cx="1510665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30" dirty="0">
                <a:latin typeface="휴먼명조"/>
                <a:cs typeface="휴먼명조"/>
              </a:rPr>
              <a:t>감사환경</a:t>
            </a:r>
            <a:r>
              <a:rPr sz="1800" b="1" spc="-80" dirty="0">
                <a:latin typeface="휴먼명조"/>
                <a:cs typeface="휴먼명조"/>
              </a:rPr>
              <a:t> </a:t>
            </a:r>
            <a:r>
              <a:rPr sz="1800" b="1" spc="30" dirty="0">
                <a:latin typeface="휴먼명조"/>
                <a:cs typeface="휴먼명조"/>
              </a:rPr>
              <a:t>분석</a:t>
            </a:r>
            <a:endParaRPr sz="1800">
              <a:latin typeface="휴먼명조"/>
              <a:cs typeface="휴먼명조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981932" y="1667959"/>
            <a:ext cx="5032375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-5" dirty="0">
                <a:latin typeface="HY헤드라인M"/>
                <a:cs typeface="HY헤드라인M"/>
              </a:rPr>
              <a:t>□</a:t>
            </a:r>
            <a:r>
              <a:rPr sz="1500" spc="250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기관</a:t>
            </a:r>
            <a:r>
              <a:rPr sz="1500" spc="235" dirty="0">
                <a:latin typeface="HY헤드라인M"/>
                <a:cs typeface="HY헤드라인M"/>
              </a:rPr>
              <a:t> </a:t>
            </a:r>
            <a:r>
              <a:rPr sz="1500" spc="-90" dirty="0">
                <a:latin typeface="HY헤드라인M"/>
                <a:cs typeface="HY헤드라인M"/>
              </a:rPr>
              <a:t>환경</a:t>
            </a:r>
            <a:r>
              <a:rPr sz="1500" spc="229" dirty="0">
                <a:latin typeface="HY헤드라인M"/>
                <a:cs typeface="HY헤드라인M"/>
              </a:rPr>
              <a:t> </a:t>
            </a:r>
            <a:r>
              <a:rPr sz="1500" spc="-100" dirty="0">
                <a:latin typeface="HY헤드라인M"/>
                <a:cs typeface="HY헤드라인M"/>
              </a:rPr>
              <a:t>및</a:t>
            </a:r>
            <a:r>
              <a:rPr sz="1500" spc="225" dirty="0">
                <a:latin typeface="HY헤드라인M"/>
                <a:cs typeface="HY헤드라인M"/>
              </a:rPr>
              <a:t> </a:t>
            </a:r>
            <a:r>
              <a:rPr sz="1500" spc="-85" dirty="0">
                <a:latin typeface="HY헤드라인M"/>
                <a:cs typeface="HY헤드라인M"/>
              </a:rPr>
              <a:t>경영목표</a:t>
            </a:r>
            <a:r>
              <a:rPr sz="1500" spc="225" dirty="0">
                <a:latin typeface="HY헤드라인M"/>
                <a:cs typeface="HY헤드라인M"/>
              </a:rPr>
              <a:t> </a:t>
            </a:r>
            <a:r>
              <a:rPr sz="1500" spc="-90" dirty="0">
                <a:latin typeface="HY헤드라인M"/>
                <a:cs typeface="HY헤드라인M"/>
              </a:rPr>
              <a:t>분석을</a:t>
            </a:r>
            <a:r>
              <a:rPr sz="1500" spc="229" dirty="0">
                <a:latin typeface="HY헤드라인M"/>
                <a:cs typeface="HY헤드라인M"/>
              </a:rPr>
              <a:t> </a:t>
            </a:r>
            <a:r>
              <a:rPr sz="1500" spc="-90" dirty="0">
                <a:latin typeface="HY헤드라인M"/>
                <a:cs typeface="HY헤드라인M"/>
              </a:rPr>
              <a:t>통한</a:t>
            </a:r>
            <a:r>
              <a:rPr sz="1500" spc="225" dirty="0">
                <a:latin typeface="HY헤드라인M"/>
                <a:cs typeface="HY헤드라인M"/>
              </a:rPr>
              <a:t> </a:t>
            </a:r>
            <a:r>
              <a:rPr sz="1500" spc="-95" dirty="0">
                <a:latin typeface="HY헤드라인M"/>
                <a:cs typeface="HY헤드라인M"/>
              </a:rPr>
              <a:t>감사</a:t>
            </a:r>
            <a:r>
              <a:rPr sz="1500" spc="229" dirty="0">
                <a:latin typeface="HY헤드라인M"/>
                <a:cs typeface="HY헤드라인M"/>
              </a:rPr>
              <a:t> </a:t>
            </a:r>
            <a:r>
              <a:rPr sz="1500" spc="-85" dirty="0">
                <a:latin typeface="HY헤드라인M"/>
                <a:cs typeface="HY헤드라인M"/>
              </a:rPr>
              <a:t>추진방향</a:t>
            </a:r>
            <a:r>
              <a:rPr sz="1500" spc="225" dirty="0">
                <a:latin typeface="HY헤드라인M"/>
                <a:cs typeface="HY헤드라인M"/>
              </a:rPr>
              <a:t> </a:t>
            </a:r>
            <a:r>
              <a:rPr sz="1500" spc="-90" dirty="0">
                <a:latin typeface="HY헤드라인M"/>
                <a:cs typeface="HY헤드라인M"/>
              </a:rPr>
              <a:t>설정</a:t>
            </a:r>
            <a:endParaRPr sz="1500">
              <a:latin typeface="HY헤드라인M"/>
              <a:cs typeface="HY헤드라인M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1358671" y="2202814"/>
            <a:ext cx="2358390" cy="361315"/>
            <a:chOff x="1358671" y="2202814"/>
            <a:chExt cx="2358390" cy="361315"/>
          </a:xfrm>
        </p:grpSpPr>
        <p:sp>
          <p:nvSpPr>
            <p:cNvPr id="39" name="object 39"/>
            <p:cNvSpPr/>
            <p:nvPr/>
          </p:nvSpPr>
          <p:spPr>
            <a:xfrm>
              <a:off x="1358671" y="2563609"/>
              <a:ext cx="2358390" cy="0"/>
            </a:xfrm>
            <a:custGeom>
              <a:avLst/>
              <a:gdLst/>
              <a:ahLst/>
              <a:cxnLst/>
              <a:rect l="l" t="t" r="r" b="b"/>
              <a:pathLst>
                <a:path w="2358390">
                  <a:moveTo>
                    <a:pt x="2357894" y="0"/>
                  </a:move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E8B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1358658" y="2557525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83"/>
                  </a:moveTo>
                  <a:lnTo>
                    <a:pt x="2357894" y="3035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2357907" y="6083"/>
                  </a:lnTo>
                  <a:close/>
                </a:path>
              </a:pathLst>
            </a:custGeom>
            <a:solidFill>
              <a:srgbClr val="E9BC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1358658" y="2552953"/>
              <a:ext cx="2358390" cy="5080"/>
            </a:xfrm>
            <a:custGeom>
              <a:avLst/>
              <a:gdLst/>
              <a:ahLst/>
              <a:cxnLst/>
              <a:rect l="l" t="t" r="r" b="b"/>
              <a:pathLst>
                <a:path w="2358390" h="5080">
                  <a:moveTo>
                    <a:pt x="2357907" y="4572"/>
                  </a:moveTo>
                  <a:lnTo>
                    <a:pt x="2357894" y="3048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2357907" y="4572"/>
                  </a:lnTo>
                  <a:close/>
                </a:path>
              </a:pathLst>
            </a:custGeom>
            <a:solidFill>
              <a:srgbClr val="E9BD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1358671" y="2551429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E9B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1358658" y="2545346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83"/>
                  </a:moveTo>
                  <a:lnTo>
                    <a:pt x="2357894" y="4559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2357907" y="6083"/>
                  </a:lnTo>
                  <a:close/>
                </a:path>
              </a:pathLst>
            </a:custGeom>
            <a:solidFill>
              <a:srgbClr val="E9BE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1358658" y="2542298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907" y="3048"/>
                  </a:move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2357907" y="3048"/>
                  </a:lnTo>
                  <a:close/>
                </a:path>
              </a:pathLst>
            </a:custGeom>
            <a:solidFill>
              <a:srgbClr val="EBBE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1358671" y="2539250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894" y="0"/>
                  </a:moveTo>
                  <a:lnTo>
                    <a:pt x="2357894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EBBE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358658" y="2533166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83"/>
                  </a:moveTo>
                  <a:lnTo>
                    <a:pt x="2357894" y="4559"/>
                  </a:lnTo>
                  <a:lnTo>
                    <a:pt x="2357894" y="3048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2357907" y="6083"/>
                  </a:lnTo>
                  <a:close/>
                </a:path>
              </a:pathLst>
            </a:custGeom>
            <a:solidFill>
              <a:srgbClr val="EBB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1358658" y="2528594"/>
              <a:ext cx="2358390" cy="5080"/>
            </a:xfrm>
            <a:custGeom>
              <a:avLst/>
              <a:gdLst/>
              <a:ahLst/>
              <a:cxnLst/>
              <a:rect l="l" t="t" r="r" b="b"/>
              <a:pathLst>
                <a:path w="2358390" h="5080">
                  <a:moveTo>
                    <a:pt x="2357907" y="4572"/>
                  </a:move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2357907" y="4572"/>
                  </a:lnTo>
                  <a:close/>
                </a:path>
              </a:pathLst>
            </a:custGeom>
            <a:solidFill>
              <a:srgbClr val="EBC1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358671" y="2525547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894" y="0"/>
                  </a:moveTo>
                  <a:lnTo>
                    <a:pt x="2357894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EBC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1358658" y="2517939"/>
              <a:ext cx="2358390" cy="7620"/>
            </a:xfrm>
            <a:custGeom>
              <a:avLst/>
              <a:gdLst/>
              <a:ahLst/>
              <a:cxnLst/>
              <a:rect l="l" t="t" r="r" b="b"/>
              <a:pathLst>
                <a:path w="2358390" h="7619">
                  <a:moveTo>
                    <a:pt x="2357907" y="7607"/>
                  </a:moveTo>
                  <a:lnTo>
                    <a:pt x="2357894" y="6096"/>
                  </a:lnTo>
                  <a:lnTo>
                    <a:pt x="2357894" y="4572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07"/>
                  </a:lnTo>
                  <a:lnTo>
                    <a:pt x="2357907" y="7607"/>
                  </a:lnTo>
                  <a:close/>
                </a:path>
              </a:pathLst>
            </a:custGeom>
            <a:solidFill>
              <a:srgbClr val="ECC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" name="object 50"/>
            <p:cNvSpPr/>
            <p:nvPr/>
          </p:nvSpPr>
          <p:spPr>
            <a:xfrm>
              <a:off x="1358658" y="2514891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907" y="3048"/>
                  </a:move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2357907" y="3048"/>
                  </a:lnTo>
                  <a:close/>
                </a:path>
              </a:pathLst>
            </a:custGeom>
            <a:solidFill>
              <a:srgbClr val="ECC2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" name="object 51"/>
            <p:cNvSpPr/>
            <p:nvPr/>
          </p:nvSpPr>
          <p:spPr>
            <a:xfrm>
              <a:off x="1358658" y="2508808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83"/>
                  </a:move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2357907" y="6083"/>
                  </a:lnTo>
                  <a:close/>
                </a:path>
              </a:pathLst>
            </a:custGeom>
            <a:solidFill>
              <a:srgbClr val="ECC3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" name="object 52"/>
            <p:cNvSpPr/>
            <p:nvPr/>
          </p:nvSpPr>
          <p:spPr>
            <a:xfrm>
              <a:off x="1358671" y="2505760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894" y="0"/>
                  </a:moveTo>
                  <a:lnTo>
                    <a:pt x="2357894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ECC4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1358658" y="2502712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907" y="3048"/>
                  </a:move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2357907" y="3048"/>
                  </a:lnTo>
                  <a:close/>
                </a:path>
              </a:pathLst>
            </a:custGeom>
            <a:solidFill>
              <a:srgbClr val="ECC4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" name="object 54"/>
            <p:cNvSpPr/>
            <p:nvPr/>
          </p:nvSpPr>
          <p:spPr>
            <a:xfrm>
              <a:off x="1358658" y="2496629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83"/>
                  </a:moveTo>
                  <a:lnTo>
                    <a:pt x="2357894" y="4572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2357907" y="6083"/>
                  </a:lnTo>
                  <a:close/>
                </a:path>
              </a:pathLst>
            </a:custGeom>
            <a:solidFill>
              <a:srgbClr val="ECC6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1358671" y="2495105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ECC7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1358658" y="2489021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83"/>
                  </a:moveTo>
                  <a:lnTo>
                    <a:pt x="2357894" y="4559"/>
                  </a:lnTo>
                  <a:lnTo>
                    <a:pt x="2357894" y="1511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2357907" y="6083"/>
                  </a:lnTo>
                  <a:close/>
                </a:path>
              </a:pathLst>
            </a:custGeom>
            <a:solidFill>
              <a:srgbClr val="ECC7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1358658" y="2484449"/>
              <a:ext cx="2358390" cy="5080"/>
            </a:xfrm>
            <a:custGeom>
              <a:avLst/>
              <a:gdLst/>
              <a:ahLst/>
              <a:cxnLst/>
              <a:rect l="l" t="t" r="r" b="b"/>
              <a:pathLst>
                <a:path w="2358390" h="5080">
                  <a:moveTo>
                    <a:pt x="2357907" y="4572"/>
                  </a:moveTo>
                  <a:lnTo>
                    <a:pt x="2357894" y="3048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2357907" y="4572"/>
                  </a:lnTo>
                  <a:close/>
                </a:path>
              </a:pathLst>
            </a:custGeom>
            <a:solidFill>
              <a:srgbClr val="EDC7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1358671" y="2482926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EDC8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1358658" y="2476842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83"/>
                  </a:moveTo>
                  <a:lnTo>
                    <a:pt x="2357894" y="4559"/>
                  </a:lnTo>
                  <a:lnTo>
                    <a:pt x="2357894" y="3035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2357907" y="6083"/>
                  </a:lnTo>
                  <a:close/>
                </a:path>
              </a:pathLst>
            </a:custGeom>
            <a:solidFill>
              <a:srgbClr val="EDC8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1358658" y="2470746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96"/>
                  </a:moveTo>
                  <a:lnTo>
                    <a:pt x="2357894" y="4572"/>
                  </a:lnTo>
                  <a:lnTo>
                    <a:pt x="2357894" y="3048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2357907" y="6096"/>
                  </a:lnTo>
                  <a:close/>
                </a:path>
              </a:pathLst>
            </a:custGeom>
            <a:solidFill>
              <a:srgbClr val="EDCA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1358671" y="2469222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EDCB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1358658" y="2466187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907" y="3035"/>
                  </a:moveTo>
                  <a:lnTo>
                    <a:pt x="2357894" y="1511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2357907" y="3035"/>
                  </a:lnTo>
                  <a:close/>
                </a:path>
              </a:pathLst>
            </a:custGeom>
            <a:solidFill>
              <a:srgbClr val="EFCB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1358658" y="2460091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96"/>
                  </a:move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2357907" y="6096"/>
                  </a:lnTo>
                  <a:close/>
                </a:path>
              </a:pathLst>
            </a:custGeom>
            <a:solidFill>
              <a:srgbClr val="EFCC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1358658" y="2454007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83"/>
                  </a:moveTo>
                  <a:lnTo>
                    <a:pt x="2357894" y="3035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2357907" y="6083"/>
                  </a:lnTo>
                  <a:close/>
                </a:path>
              </a:pathLst>
            </a:custGeom>
            <a:solidFill>
              <a:srgbClr val="EFCC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" name="object 65"/>
            <p:cNvSpPr/>
            <p:nvPr/>
          </p:nvSpPr>
          <p:spPr>
            <a:xfrm>
              <a:off x="1358658" y="2449435"/>
              <a:ext cx="2358390" cy="5080"/>
            </a:xfrm>
            <a:custGeom>
              <a:avLst/>
              <a:gdLst/>
              <a:ahLst/>
              <a:cxnLst/>
              <a:rect l="l" t="t" r="r" b="b"/>
              <a:pathLst>
                <a:path w="2358390" h="5080">
                  <a:moveTo>
                    <a:pt x="2357907" y="4572"/>
                  </a:moveTo>
                  <a:lnTo>
                    <a:pt x="2357894" y="3048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2357907" y="4572"/>
                  </a:lnTo>
                  <a:close/>
                </a:path>
              </a:pathLst>
            </a:custGeom>
            <a:solidFill>
              <a:srgbClr val="EFCD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1358671" y="2447912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0CD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" name="object 67"/>
            <p:cNvSpPr/>
            <p:nvPr/>
          </p:nvSpPr>
          <p:spPr>
            <a:xfrm>
              <a:off x="1358658" y="2441828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83"/>
                  </a:moveTo>
                  <a:lnTo>
                    <a:pt x="2357894" y="4559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2357907" y="6083"/>
                  </a:lnTo>
                  <a:close/>
                </a:path>
              </a:pathLst>
            </a:custGeom>
            <a:solidFill>
              <a:srgbClr val="F0CF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" name="object 68"/>
            <p:cNvSpPr/>
            <p:nvPr/>
          </p:nvSpPr>
          <p:spPr>
            <a:xfrm>
              <a:off x="1358658" y="2435732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96"/>
                  </a:moveTo>
                  <a:lnTo>
                    <a:pt x="2357894" y="4572"/>
                  </a:lnTo>
                  <a:lnTo>
                    <a:pt x="2357894" y="3048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2357907" y="6096"/>
                  </a:lnTo>
                  <a:close/>
                </a:path>
              </a:pathLst>
            </a:custGeom>
            <a:solidFill>
              <a:srgbClr val="F0D0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" name="object 69"/>
            <p:cNvSpPr/>
            <p:nvPr/>
          </p:nvSpPr>
          <p:spPr>
            <a:xfrm>
              <a:off x="1358658" y="2429649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83"/>
                  </a:moveTo>
                  <a:lnTo>
                    <a:pt x="2357894" y="4559"/>
                  </a:lnTo>
                  <a:lnTo>
                    <a:pt x="2357894" y="3035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2357907" y="6083"/>
                  </a:lnTo>
                  <a:close/>
                </a:path>
              </a:pathLst>
            </a:custGeom>
            <a:solidFill>
              <a:srgbClr val="F0D0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" name="object 70"/>
            <p:cNvSpPr/>
            <p:nvPr/>
          </p:nvSpPr>
          <p:spPr>
            <a:xfrm>
              <a:off x="1358671" y="2428125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1D0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" name="object 71"/>
            <p:cNvSpPr/>
            <p:nvPr/>
          </p:nvSpPr>
          <p:spPr>
            <a:xfrm>
              <a:off x="1358658" y="2422029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96"/>
                  </a:moveTo>
                  <a:lnTo>
                    <a:pt x="2357894" y="4572"/>
                  </a:lnTo>
                  <a:lnTo>
                    <a:pt x="2357894" y="3048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2357907" y="6096"/>
                  </a:lnTo>
                  <a:close/>
                </a:path>
              </a:pathLst>
            </a:custGeom>
            <a:solidFill>
              <a:srgbClr val="F1D1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" name="object 72"/>
            <p:cNvSpPr/>
            <p:nvPr/>
          </p:nvSpPr>
          <p:spPr>
            <a:xfrm>
              <a:off x="1358658" y="2415945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83"/>
                  </a:moveTo>
                  <a:lnTo>
                    <a:pt x="2357894" y="4559"/>
                  </a:lnTo>
                  <a:lnTo>
                    <a:pt x="2357894" y="3048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2357907" y="6083"/>
                  </a:lnTo>
                  <a:close/>
                </a:path>
              </a:pathLst>
            </a:custGeom>
            <a:solidFill>
              <a:srgbClr val="F1D3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" name="object 73"/>
            <p:cNvSpPr/>
            <p:nvPr/>
          </p:nvSpPr>
          <p:spPr>
            <a:xfrm>
              <a:off x="1358658" y="2412897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907" y="3048"/>
                  </a:move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2357907" y="3048"/>
                  </a:lnTo>
                  <a:close/>
                </a:path>
              </a:pathLst>
            </a:custGeom>
            <a:solidFill>
              <a:srgbClr val="F1D4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" name="object 74"/>
            <p:cNvSpPr/>
            <p:nvPr/>
          </p:nvSpPr>
          <p:spPr>
            <a:xfrm>
              <a:off x="1358671" y="2411374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1D4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" name="object 75"/>
            <p:cNvSpPr/>
            <p:nvPr/>
          </p:nvSpPr>
          <p:spPr>
            <a:xfrm>
              <a:off x="1358658" y="2400718"/>
              <a:ext cx="2358390" cy="10795"/>
            </a:xfrm>
            <a:custGeom>
              <a:avLst/>
              <a:gdLst/>
              <a:ahLst/>
              <a:cxnLst/>
              <a:rect l="l" t="t" r="r" b="b"/>
              <a:pathLst>
                <a:path w="2358390" h="10794">
                  <a:moveTo>
                    <a:pt x="2357907" y="10655"/>
                  </a:moveTo>
                  <a:lnTo>
                    <a:pt x="2357894" y="7620"/>
                  </a:lnTo>
                  <a:lnTo>
                    <a:pt x="2357894" y="6096"/>
                  </a:lnTo>
                  <a:lnTo>
                    <a:pt x="2357894" y="4572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0655"/>
                  </a:lnTo>
                  <a:lnTo>
                    <a:pt x="2357907" y="10655"/>
                  </a:lnTo>
                  <a:close/>
                </a:path>
              </a:pathLst>
            </a:custGeom>
            <a:solidFill>
              <a:srgbClr val="F1D5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" name="object 76"/>
            <p:cNvSpPr/>
            <p:nvPr/>
          </p:nvSpPr>
          <p:spPr>
            <a:xfrm>
              <a:off x="1358671" y="2399195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1D5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" name="object 77"/>
            <p:cNvSpPr/>
            <p:nvPr/>
          </p:nvSpPr>
          <p:spPr>
            <a:xfrm>
              <a:off x="1358658" y="2393111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83"/>
                  </a:moveTo>
                  <a:lnTo>
                    <a:pt x="2357894" y="4559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2357907" y="6083"/>
                  </a:lnTo>
                  <a:close/>
                </a:path>
              </a:pathLst>
            </a:custGeom>
            <a:solidFill>
              <a:srgbClr val="F1D6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" name="object 78"/>
            <p:cNvSpPr/>
            <p:nvPr/>
          </p:nvSpPr>
          <p:spPr>
            <a:xfrm>
              <a:off x="1358671" y="2391587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2D6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" name="object 79"/>
            <p:cNvSpPr/>
            <p:nvPr/>
          </p:nvSpPr>
          <p:spPr>
            <a:xfrm>
              <a:off x="1358671" y="2388539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894" y="0"/>
                  </a:moveTo>
                  <a:lnTo>
                    <a:pt x="2357894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2D8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" name="object 80"/>
            <p:cNvSpPr/>
            <p:nvPr/>
          </p:nvSpPr>
          <p:spPr>
            <a:xfrm>
              <a:off x="1358658" y="2385504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907" y="3035"/>
                  </a:moveTo>
                  <a:lnTo>
                    <a:pt x="2357894" y="1511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2357907" y="3035"/>
                  </a:lnTo>
                  <a:close/>
                </a:path>
              </a:pathLst>
            </a:custGeom>
            <a:solidFill>
              <a:srgbClr val="F2D8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" name="object 81"/>
            <p:cNvSpPr/>
            <p:nvPr/>
          </p:nvSpPr>
          <p:spPr>
            <a:xfrm>
              <a:off x="1358658" y="2377884"/>
              <a:ext cx="2358390" cy="7620"/>
            </a:xfrm>
            <a:custGeom>
              <a:avLst/>
              <a:gdLst/>
              <a:ahLst/>
              <a:cxnLst/>
              <a:rect l="l" t="t" r="r" b="b"/>
              <a:pathLst>
                <a:path w="2358390" h="7619">
                  <a:moveTo>
                    <a:pt x="2357907" y="7620"/>
                  </a:moveTo>
                  <a:lnTo>
                    <a:pt x="2357894" y="6096"/>
                  </a:ln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2357907" y="7620"/>
                  </a:lnTo>
                  <a:close/>
                </a:path>
              </a:pathLst>
            </a:custGeom>
            <a:solidFill>
              <a:srgbClr val="F2D9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" name="object 82"/>
            <p:cNvSpPr/>
            <p:nvPr/>
          </p:nvSpPr>
          <p:spPr>
            <a:xfrm>
              <a:off x="1358658" y="2373324"/>
              <a:ext cx="2358390" cy="5080"/>
            </a:xfrm>
            <a:custGeom>
              <a:avLst/>
              <a:gdLst/>
              <a:ahLst/>
              <a:cxnLst/>
              <a:rect l="l" t="t" r="r" b="b"/>
              <a:pathLst>
                <a:path w="2358390" h="5080">
                  <a:moveTo>
                    <a:pt x="2357907" y="4559"/>
                  </a:moveTo>
                  <a:lnTo>
                    <a:pt x="2357894" y="1511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2357907" y="4559"/>
                  </a:lnTo>
                  <a:close/>
                </a:path>
              </a:pathLst>
            </a:custGeom>
            <a:solidFill>
              <a:srgbClr val="F2D9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" name="object 83"/>
            <p:cNvSpPr/>
            <p:nvPr/>
          </p:nvSpPr>
          <p:spPr>
            <a:xfrm>
              <a:off x="1358658" y="2367228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96"/>
                  </a:moveTo>
                  <a:lnTo>
                    <a:pt x="2357894" y="4572"/>
                  </a:lnTo>
                  <a:lnTo>
                    <a:pt x="2357894" y="3048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2357907" y="6096"/>
                  </a:lnTo>
                  <a:close/>
                </a:path>
              </a:pathLst>
            </a:custGeom>
            <a:solidFill>
              <a:srgbClr val="F4DA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" name="object 84"/>
            <p:cNvSpPr/>
            <p:nvPr/>
          </p:nvSpPr>
          <p:spPr>
            <a:xfrm>
              <a:off x="1358658" y="2361145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83"/>
                  </a:moveTo>
                  <a:lnTo>
                    <a:pt x="2357894" y="4559"/>
                  </a:lnTo>
                  <a:lnTo>
                    <a:pt x="2357894" y="3035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2357907" y="6083"/>
                  </a:lnTo>
                  <a:close/>
                </a:path>
              </a:pathLst>
            </a:custGeom>
            <a:solidFill>
              <a:srgbClr val="F4DB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" name="object 85"/>
            <p:cNvSpPr/>
            <p:nvPr/>
          </p:nvSpPr>
          <p:spPr>
            <a:xfrm>
              <a:off x="1358658" y="2353525"/>
              <a:ext cx="2358390" cy="7620"/>
            </a:xfrm>
            <a:custGeom>
              <a:avLst/>
              <a:gdLst/>
              <a:ahLst/>
              <a:cxnLst/>
              <a:rect l="l" t="t" r="r" b="b"/>
              <a:pathLst>
                <a:path w="2358390" h="7619">
                  <a:moveTo>
                    <a:pt x="2357907" y="7620"/>
                  </a:moveTo>
                  <a:lnTo>
                    <a:pt x="2357894" y="6096"/>
                  </a:lnTo>
                  <a:lnTo>
                    <a:pt x="2357894" y="4572"/>
                  </a:ln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7620"/>
                  </a:lnTo>
                  <a:lnTo>
                    <a:pt x="2357907" y="7620"/>
                  </a:lnTo>
                  <a:close/>
                </a:path>
              </a:pathLst>
            </a:custGeom>
            <a:solidFill>
              <a:srgbClr val="F4DD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" name="object 86"/>
            <p:cNvSpPr/>
            <p:nvPr/>
          </p:nvSpPr>
          <p:spPr>
            <a:xfrm>
              <a:off x="1358658" y="2345918"/>
              <a:ext cx="2358390" cy="7620"/>
            </a:xfrm>
            <a:custGeom>
              <a:avLst/>
              <a:gdLst/>
              <a:ahLst/>
              <a:cxnLst/>
              <a:rect l="l" t="t" r="r" b="b"/>
              <a:pathLst>
                <a:path w="2358390" h="7619">
                  <a:moveTo>
                    <a:pt x="2357907" y="7607"/>
                  </a:moveTo>
                  <a:lnTo>
                    <a:pt x="2357894" y="6083"/>
                  </a:lnTo>
                  <a:lnTo>
                    <a:pt x="2357894" y="4572"/>
                  </a:ln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7607"/>
                  </a:lnTo>
                  <a:lnTo>
                    <a:pt x="2357907" y="7607"/>
                  </a:lnTo>
                  <a:close/>
                </a:path>
              </a:pathLst>
            </a:custGeom>
            <a:solidFill>
              <a:srgbClr val="F5DE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" name="object 87"/>
            <p:cNvSpPr/>
            <p:nvPr/>
          </p:nvSpPr>
          <p:spPr>
            <a:xfrm>
              <a:off x="1358671" y="2344394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5DE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" name="object 88"/>
            <p:cNvSpPr/>
            <p:nvPr/>
          </p:nvSpPr>
          <p:spPr>
            <a:xfrm>
              <a:off x="1358658" y="2339822"/>
              <a:ext cx="2358390" cy="5080"/>
            </a:xfrm>
            <a:custGeom>
              <a:avLst/>
              <a:gdLst/>
              <a:ahLst/>
              <a:cxnLst/>
              <a:rect l="l" t="t" r="r" b="b"/>
              <a:pathLst>
                <a:path w="2358390" h="5080">
                  <a:moveTo>
                    <a:pt x="2357907" y="4572"/>
                  </a:move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2357907" y="4572"/>
                  </a:lnTo>
                  <a:close/>
                </a:path>
              </a:pathLst>
            </a:custGeom>
            <a:solidFill>
              <a:srgbClr val="F5D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" name="object 89"/>
            <p:cNvSpPr/>
            <p:nvPr/>
          </p:nvSpPr>
          <p:spPr>
            <a:xfrm>
              <a:off x="1358658" y="2336786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907" y="3035"/>
                  </a:move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2357907" y="3035"/>
                  </a:lnTo>
                  <a:close/>
                </a:path>
              </a:pathLst>
            </a:custGeom>
            <a:solidFill>
              <a:srgbClr val="F5E1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" name="object 90"/>
            <p:cNvSpPr/>
            <p:nvPr/>
          </p:nvSpPr>
          <p:spPr>
            <a:xfrm>
              <a:off x="1358671" y="2335263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5E1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" name="object 91"/>
            <p:cNvSpPr/>
            <p:nvPr/>
          </p:nvSpPr>
          <p:spPr>
            <a:xfrm>
              <a:off x="1358658" y="2330690"/>
              <a:ext cx="2358390" cy="5080"/>
            </a:xfrm>
            <a:custGeom>
              <a:avLst/>
              <a:gdLst/>
              <a:ahLst/>
              <a:cxnLst/>
              <a:rect l="l" t="t" r="r" b="b"/>
              <a:pathLst>
                <a:path w="2358390" h="5080">
                  <a:moveTo>
                    <a:pt x="2357907" y="4572"/>
                  </a:move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2357907" y="4572"/>
                  </a:lnTo>
                  <a:close/>
                </a:path>
              </a:pathLst>
            </a:custGeom>
            <a:solidFill>
              <a:srgbClr val="F5E2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" name="object 92"/>
            <p:cNvSpPr/>
            <p:nvPr/>
          </p:nvSpPr>
          <p:spPr>
            <a:xfrm>
              <a:off x="1358658" y="2327642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907" y="3048"/>
                  </a:move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2357907" y="3048"/>
                  </a:lnTo>
                  <a:close/>
                </a:path>
              </a:pathLst>
            </a:custGeom>
            <a:solidFill>
              <a:srgbClr val="F5E3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" name="object 93"/>
            <p:cNvSpPr/>
            <p:nvPr/>
          </p:nvSpPr>
          <p:spPr>
            <a:xfrm>
              <a:off x="1358658" y="2324607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907" y="3035"/>
                  </a:move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2357907" y="3035"/>
                  </a:lnTo>
                  <a:close/>
                </a:path>
              </a:pathLst>
            </a:custGeom>
            <a:solidFill>
              <a:srgbClr val="F5E3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" name="object 94"/>
            <p:cNvSpPr/>
            <p:nvPr/>
          </p:nvSpPr>
          <p:spPr>
            <a:xfrm>
              <a:off x="1358658" y="2318511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96"/>
                  </a:move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2357907" y="6096"/>
                  </a:lnTo>
                  <a:close/>
                </a:path>
              </a:pathLst>
            </a:custGeom>
            <a:solidFill>
              <a:srgbClr val="F6E3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" name="object 95"/>
            <p:cNvSpPr/>
            <p:nvPr/>
          </p:nvSpPr>
          <p:spPr>
            <a:xfrm>
              <a:off x="1358658" y="2313952"/>
              <a:ext cx="2358390" cy="5080"/>
            </a:xfrm>
            <a:custGeom>
              <a:avLst/>
              <a:gdLst/>
              <a:ahLst/>
              <a:cxnLst/>
              <a:rect l="l" t="t" r="r" b="b"/>
              <a:pathLst>
                <a:path w="2358390" h="5080">
                  <a:moveTo>
                    <a:pt x="2357907" y="4559"/>
                  </a:moveTo>
                  <a:lnTo>
                    <a:pt x="2357894" y="3035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2357907" y="4559"/>
                  </a:lnTo>
                  <a:close/>
                </a:path>
              </a:pathLst>
            </a:custGeom>
            <a:solidFill>
              <a:srgbClr val="F6E4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" name="object 96"/>
            <p:cNvSpPr/>
            <p:nvPr/>
          </p:nvSpPr>
          <p:spPr>
            <a:xfrm>
              <a:off x="1358658" y="2309380"/>
              <a:ext cx="2358390" cy="5080"/>
            </a:xfrm>
            <a:custGeom>
              <a:avLst/>
              <a:gdLst/>
              <a:ahLst/>
              <a:cxnLst/>
              <a:rect l="l" t="t" r="r" b="b"/>
              <a:pathLst>
                <a:path w="2358390" h="5080">
                  <a:moveTo>
                    <a:pt x="2357907" y="4572"/>
                  </a:move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2357907" y="4572"/>
                  </a:lnTo>
                  <a:close/>
                </a:path>
              </a:pathLst>
            </a:custGeom>
            <a:solidFill>
              <a:srgbClr val="F6E6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" name="object 97"/>
            <p:cNvSpPr/>
            <p:nvPr/>
          </p:nvSpPr>
          <p:spPr>
            <a:xfrm>
              <a:off x="1358671" y="2307856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6E7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" name="object 98"/>
            <p:cNvSpPr/>
            <p:nvPr/>
          </p:nvSpPr>
          <p:spPr>
            <a:xfrm>
              <a:off x="1358658" y="2300248"/>
              <a:ext cx="2358390" cy="7620"/>
            </a:xfrm>
            <a:custGeom>
              <a:avLst/>
              <a:gdLst/>
              <a:ahLst/>
              <a:cxnLst/>
              <a:rect l="l" t="t" r="r" b="b"/>
              <a:pathLst>
                <a:path w="2358390" h="7619">
                  <a:moveTo>
                    <a:pt x="2357907" y="7607"/>
                  </a:moveTo>
                  <a:lnTo>
                    <a:pt x="2357894" y="6083"/>
                  </a:lnTo>
                  <a:lnTo>
                    <a:pt x="2357894" y="4559"/>
                  </a:ln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7607"/>
                  </a:lnTo>
                  <a:lnTo>
                    <a:pt x="2357907" y="7607"/>
                  </a:lnTo>
                  <a:close/>
                </a:path>
              </a:pathLst>
            </a:custGeom>
            <a:solidFill>
              <a:srgbClr val="F7E7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" name="object 99"/>
            <p:cNvSpPr/>
            <p:nvPr/>
          </p:nvSpPr>
          <p:spPr>
            <a:xfrm>
              <a:off x="1358671" y="2298725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7E8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" name="object 100"/>
            <p:cNvSpPr/>
            <p:nvPr/>
          </p:nvSpPr>
          <p:spPr>
            <a:xfrm>
              <a:off x="1358658" y="2295676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907" y="3048"/>
                  </a:move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2357907" y="3048"/>
                  </a:lnTo>
                  <a:close/>
                </a:path>
              </a:pathLst>
            </a:custGeom>
            <a:solidFill>
              <a:srgbClr val="F7E8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" name="object 101"/>
            <p:cNvSpPr/>
            <p:nvPr/>
          </p:nvSpPr>
          <p:spPr>
            <a:xfrm>
              <a:off x="1358671" y="2294153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7E9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" name="object 102"/>
            <p:cNvSpPr/>
            <p:nvPr/>
          </p:nvSpPr>
          <p:spPr>
            <a:xfrm>
              <a:off x="1358658" y="2289593"/>
              <a:ext cx="2358390" cy="5080"/>
            </a:xfrm>
            <a:custGeom>
              <a:avLst/>
              <a:gdLst/>
              <a:ahLst/>
              <a:cxnLst/>
              <a:rect l="l" t="t" r="r" b="b"/>
              <a:pathLst>
                <a:path w="2358390" h="5080">
                  <a:moveTo>
                    <a:pt x="2357907" y="4559"/>
                  </a:move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2357907" y="4559"/>
                  </a:lnTo>
                  <a:close/>
                </a:path>
              </a:pathLst>
            </a:custGeom>
            <a:solidFill>
              <a:srgbClr val="F9E9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" name="object 103"/>
            <p:cNvSpPr/>
            <p:nvPr/>
          </p:nvSpPr>
          <p:spPr>
            <a:xfrm>
              <a:off x="1358671" y="2288070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9EB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" name="object 104"/>
            <p:cNvSpPr/>
            <p:nvPr/>
          </p:nvSpPr>
          <p:spPr>
            <a:xfrm>
              <a:off x="1358658" y="2283497"/>
              <a:ext cx="2358390" cy="5080"/>
            </a:xfrm>
            <a:custGeom>
              <a:avLst/>
              <a:gdLst/>
              <a:ahLst/>
              <a:cxnLst/>
              <a:rect l="l" t="t" r="r" b="b"/>
              <a:pathLst>
                <a:path w="2358390" h="5080">
                  <a:moveTo>
                    <a:pt x="2357907" y="4572"/>
                  </a:move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2357907" y="4572"/>
                  </a:lnTo>
                  <a:close/>
                </a:path>
              </a:pathLst>
            </a:custGeom>
            <a:solidFill>
              <a:srgbClr val="F9E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" name="object 105"/>
            <p:cNvSpPr/>
            <p:nvPr/>
          </p:nvSpPr>
          <p:spPr>
            <a:xfrm>
              <a:off x="1358658" y="2277414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83"/>
                  </a:moveTo>
                  <a:lnTo>
                    <a:pt x="2357894" y="4559"/>
                  </a:ln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2357907" y="6083"/>
                  </a:lnTo>
                  <a:close/>
                </a:path>
              </a:pathLst>
            </a:custGeom>
            <a:solidFill>
              <a:srgbClr val="F9EC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" name="object 106"/>
            <p:cNvSpPr/>
            <p:nvPr/>
          </p:nvSpPr>
          <p:spPr>
            <a:xfrm>
              <a:off x="1358658" y="2274366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907" y="3048"/>
                  </a:move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2357907" y="3048"/>
                  </a:lnTo>
                  <a:close/>
                </a:path>
              </a:pathLst>
            </a:custGeom>
            <a:solidFill>
              <a:srgbClr val="FAEC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" name="object 107"/>
            <p:cNvSpPr/>
            <p:nvPr/>
          </p:nvSpPr>
          <p:spPr>
            <a:xfrm>
              <a:off x="1358658" y="2269794"/>
              <a:ext cx="2358390" cy="5080"/>
            </a:xfrm>
            <a:custGeom>
              <a:avLst/>
              <a:gdLst/>
              <a:ahLst/>
              <a:cxnLst/>
              <a:rect l="l" t="t" r="r" b="b"/>
              <a:pathLst>
                <a:path w="2358390" h="5080">
                  <a:moveTo>
                    <a:pt x="2357907" y="4572"/>
                  </a:move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2357907" y="4572"/>
                  </a:lnTo>
                  <a:close/>
                </a:path>
              </a:pathLst>
            </a:custGeom>
            <a:solidFill>
              <a:srgbClr val="FAED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" name="object 108"/>
            <p:cNvSpPr/>
            <p:nvPr/>
          </p:nvSpPr>
          <p:spPr>
            <a:xfrm>
              <a:off x="1358658" y="2265235"/>
              <a:ext cx="2358390" cy="5080"/>
            </a:xfrm>
            <a:custGeom>
              <a:avLst/>
              <a:gdLst/>
              <a:ahLst/>
              <a:cxnLst/>
              <a:rect l="l" t="t" r="r" b="b"/>
              <a:pathLst>
                <a:path w="2358390" h="5080">
                  <a:moveTo>
                    <a:pt x="2357907" y="4559"/>
                  </a:move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2357907" y="4559"/>
                  </a:lnTo>
                  <a:close/>
                </a:path>
              </a:pathLst>
            </a:custGeom>
            <a:solidFill>
              <a:srgbClr val="FAEF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" name="object 109"/>
            <p:cNvSpPr/>
            <p:nvPr/>
          </p:nvSpPr>
          <p:spPr>
            <a:xfrm>
              <a:off x="1358658" y="2259139"/>
              <a:ext cx="2358390" cy="6350"/>
            </a:xfrm>
            <a:custGeom>
              <a:avLst/>
              <a:gdLst/>
              <a:ahLst/>
              <a:cxnLst/>
              <a:rect l="l" t="t" r="r" b="b"/>
              <a:pathLst>
                <a:path w="2358390" h="6350">
                  <a:moveTo>
                    <a:pt x="2357907" y="6096"/>
                  </a:moveTo>
                  <a:lnTo>
                    <a:pt x="2357894" y="4572"/>
                  </a:lnTo>
                  <a:lnTo>
                    <a:pt x="2357894" y="3048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2357907" y="6096"/>
                  </a:lnTo>
                  <a:close/>
                </a:path>
              </a:pathLst>
            </a:custGeom>
            <a:solidFill>
              <a:srgbClr val="FAF0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" name="object 110"/>
            <p:cNvSpPr/>
            <p:nvPr/>
          </p:nvSpPr>
          <p:spPr>
            <a:xfrm>
              <a:off x="1358658" y="2250007"/>
              <a:ext cx="2358390" cy="9525"/>
            </a:xfrm>
            <a:custGeom>
              <a:avLst/>
              <a:gdLst/>
              <a:ahLst/>
              <a:cxnLst/>
              <a:rect l="l" t="t" r="r" b="b"/>
              <a:pathLst>
                <a:path w="2358390" h="9525">
                  <a:moveTo>
                    <a:pt x="2357907" y="9131"/>
                  </a:moveTo>
                  <a:lnTo>
                    <a:pt x="2357894" y="7620"/>
                  </a:lnTo>
                  <a:lnTo>
                    <a:pt x="2357894" y="6096"/>
                  </a:lnTo>
                  <a:lnTo>
                    <a:pt x="2357894" y="4572"/>
                  </a:ln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2357907" y="9131"/>
                  </a:lnTo>
                  <a:close/>
                </a:path>
              </a:pathLst>
            </a:custGeom>
            <a:solidFill>
              <a:srgbClr val="FAF1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" name="object 111"/>
            <p:cNvSpPr/>
            <p:nvPr/>
          </p:nvSpPr>
          <p:spPr>
            <a:xfrm>
              <a:off x="1358671" y="2248484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AF1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" name="object 112"/>
            <p:cNvSpPr/>
            <p:nvPr/>
          </p:nvSpPr>
          <p:spPr>
            <a:xfrm>
              <a:off x="1358658" y="2245448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907" y="3035"/>
                  </a:moveTo>
                  <a:lnTo>
                    <a:pt x="2357894" y="1511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2357907" y="3035"/>
                  </a:lnTo>
                  <a:close/>
                </a:path>
              </a:pathLst>
            </a:custGeom>
            <a:solidFill>
              <a:srgbClr val="FAF2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" name="object 113"/>
            <p:cNvSpPr/>
            <p:nvPr/>
          </p:nvSpPr>
          <p:spPr>
            <a:xfrm>
              <a:off x="1358671" y="2243924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BF2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" name="object 114"/>
            <p:cNvSpPr/>
            <p:nvPr/>
          </p:nvSpPr>
          <p:spPr>
            <a:xfrm>
              <a:off x="1358658" y="2240876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907" y="3048"/>
                  </a:move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2357907" y="3048"/>
                  </a:lnTo>
                  <a:close/>
                </a:path>
              </a:pathLst>
            </a:custGeom>
            <a:solidFill>
              <a:srgbClr val="FBF4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" name="object 115"/>
            <p:cNvSpPr/>
            <p:nvPr/>
          </p:nvSpPr>
          <p:spPr>
            <a:xfrm>
              <a:off x="1358671" y="2239352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BF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" name="object 116"/>
            <p:cNvSpPr/>
            <p:nvPr/>
          </p:nvSpPr>
          <p:spPr>
            <a:xfrm>
              <a:off x="1358658" y="2231745"/>
              <a:ext cx="2358390" cy="7620"/>
            </a:xfrm>
            <a:custGeom>
              <a:avLst/>
              <a:gdLst/>
              <a:ahLst/>
              <a:cxnLst/>
              <a:rect l="l" t="t" r="r" b="b"/>
              <a:pathLst>
                <a:path w="2358390" h="7619">
                  <a:moveTo>
                    <a:pt x="2357907" y="7607"/>
                  </a:moveTo>
                  <a:lnTo>
                    <a:pt x="2357894" y="6083"/>
                  </a:lnTo>
                  <a:lnTo>
                    <a:pt x="2357894" y="4559"/>
                  </a:lnTo>
                  <a:lnTo>
                    <a:pt x="2357894" y="3035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7607"/>
                  </a:lnTo>
                  <a:lnTo>
                    <a:pt x="2357907" y="7607"/>
                  </a:lnTo>
                  <a:close/>
                </a:path>
              </a:pathLst>
            </a:custGeom>
            <a:solidFill>
              <a:srgbClr val="FBF5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" name="object 117"/>
            <p:cNvSpPr/>
            <p:nvPr/>
          </p:nvSpPr>
          <p:spPr>
            <a:xfrm>
              <a:off x="1358671" y="2228697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894" y="0"/>
                  </a:moveTo>
                  <a:lnTo>
                    <a:pt x="2357894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DF5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" name="object 118"/>
            <p:cNvSpPr/>
            <p:nvPr/>
          </p:nvSpPr>
          <p:spPr>
            <a:xfrm>
              <a:off x="1358658" y="2224125"/>
              <a:ext cx="2358390" cy="5080"/>
            </a:xfrm>
            <a:custGeom>
              <a:avLst/>
              <a:gdLst/>
              <a:ahLst/>
              <a:cxnLst/>
              <a:rect l="l" t="t" r="r" b="b"/>
              <a:pathLst>
                <a:path w="2358390" h="5080">
                  <a:moveTo>
                    <a:pt x="2357907" y="4572"/>
                  </a:move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2357907" y="4572"/>
                  </a:lnTo>
                  <a:close/>
                </a:path>
              </a:pathLst>
            </a:custGeom>
            <a:solidFill>
              <a:srgbClr val="FDF6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" name="object 119"/>
            <p:cNvSpPr/>
            <p:nvPr/>
          </p:nvSpPr>
          <p:spPr>
            <a:xfrm>
              <a:off x="1358658" y="2221089"/>
              <a:ext cx="2358390" cy="3175"/>
            </a:xfrm>
            <a:custGeom>
              <a:avLst/>
              <a:gdLst/>
              <a:ahLst/>
              <a:cxnLst/>
              <a:rect l="l" t="t" r="r" b="b"/>
              <a:pathLst>
                <a:path w="2358390" h="3175">
                  <a:moveTo>
                    <a:pt x="2357907" y="3035"/>
                  </a:move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2357907" y="3035"/>
                  </a:lnTo>
                  <a:close/>
                </a:path>
              </a:pathLst>
            </a:custGeom>
            <a:solidFill>
              <a:srgbClr val="FDF7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" name="object 120"/>
            <p:cNvSpPr/>
            <p:nvPr/>
          </p:nvSpPr>
          <p:spPr>
            <a:xfrm>
              <a:off x="1358671" y="2219566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DF7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" name="object 121"/>
            <p:cNvSpPr/>
            <p:nvPr/>
          </p:nvSpPr>
          <p:spPr>
            <a:xfrm>
              <a:off x="1358658" y="2214993"/>
              <a:ext cx="2358390" cy="5080"/>
            </a:xfrm>
            <a:custGeom>
              <a:avLst/>
              <a:gdLst/>
              <a:ahLst/>
              <a:cxnLst/>
              <a:rect l="l" t="t" r="r" b="b"/>
              <a:pathLst>
                <a:path w="2358390" h="5080">
                  <a:moveTo>
                    <a:pt x="2357907" y="4572"/>
                  </a:move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2357907" y="4572"/>
                  </a:lnTo>
                  <a:close/>
                </a:path>
              </a:pathLst>
            </a:custGeom>
            <a:solidFill>
              <a:srgbClr val="FDF9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" name="object 122"/>
            <p:cNvSpPr/>
            <p:nvPr/>
          </p:nvSpPr>
          <p:spPr>
            <a:xfrm>
              <a:off x="1358671" y="2213470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EF9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" name="object 123"/>
            <p:cNvSpPr/>
            <p:nvPr/>
          </p:nvSpPr>
          <p:spPr>
            <a:xfrm>
              <a:off x="1358671" y="2211946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EFA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" name="object 124"/>
            <p:cNvSpPr/>
            <p:nvPr/>
          </p:nvSpPr>
          <p:spPr>
            <a:xfrm>
              <a:off x="1358658" y="2204338"/>
              <a:ext cx="2358390" cy="7620"/>
            </a:xfrm>
            <a:custGeom>
              <a:avLst/>
              <a:gdLst/>
              <a:ahLst/>
              <a:cxnLst/>
              <a:rect l="l" t="t" r="r" b="b"/>
              <a:pathLst>
                <a:path w="2358390" h="7619">
                  <a:moveTo>
                    <a:pt x="2357907" y="7607"/>
                  </a:moveTo>
                  <a:lnTo>
                    <a:pt x="2357894" y="6096"/>
                  </a:lnTo>
                  <a:lnTo>
                    <a:pt x="2357894" y="4572"/>
                  </a:lnTo>
                  <a:lnTo>
                    <a:pt x="2357894" y="3048"/>
                  </a:lnTo>
                  <a:lnTo>
                    <a:pt x="2357894" y="1524"/>
                  </a:lnTo>
                  <a:lnTo>
                    <a:pt x="2357894" y="0"/>
                  </a:lnTo>
                  <a:lnTo>
                    <a:pt x="0" y="0"/>
                  </a:lnTo>
                  <a:lnTo>
                    <a:pt x="0" y="7607"/>
                  </a:lnTo>
                  <a:lnTo>
                    <a:pt x="2357907" y="7607"/>
                  </a:lnTo>
                  <a:close/>
                </a:path>
              </a:pathLst>
            </a:custGeom>
            <a:solidFill>
              <a:srgbClr val="FEFA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" name="object 125"/>
            <p:cNvSpPr/>
            <p:nvPr/>
          </p:nvSpPr>
          <p:spPr>
            <a:xfrm>
              <a:off x="1358671" y="2202814"/>
              <a:ext cx="2358390" cy="1905"/>
            </a:xfrm>
            <a:custGeom>
              <a:avLst/>
              <a:gdLst/>
              <a:ahLst/>
              <a:cxnLst/>
              <a:rect l="l" t="t" r="r" b="b"/>
              <a:pathLst>
                <a:path w="2358390" h="1905">
                  <a:moveTo>
                    <a:pt x="2357894" y="0"/>
                  </a:moveTo>
                  <a:lnTo>
                    <a:pt x="2357894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357894" y="0"/>
                  </a:lnTo>
                  <a:close/>
                </a:path>
              </a:pathLst>
            </a:custGeom>
            <a:solidFill>
              <a:srgbClr val="FEFB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26" name="object 126"/>
          <p:cNvGraphicFramePr>
            <a:graphicFrameLocks noGrp="1"/>
          </p:cNvGraphicFramePr>
          <p:nvPr/>
        </p:nvGraphicFramePr>
        <p:xfrm>
          <a:off x="911625" y="2177700"/>
          <a:ext cx="2818765" cy="39687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0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77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905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100" b="1" spc="-120" dirty="0">
                          <a:latin typeface="맑은 고딕"/>
                          <a:cs typeface="맑은 고딕"/>
                        </a:rPr>
                        <a:t>기</a:t>
                      </a:r>
                      <a:r>
                        <a:rPr sz="1100" b="1" dirty="0">
                          <a:latin typeface="맑은 고딕"/>
                          <a:cs typeface="맑은 고딕"/>
                        </a:rPr>
                        <a:t>관</a:t>
                      </a:r>
                      <a:r>
                        <a:rPr sz="1100" b="1" spc="-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b="1" spc="-120" dirty="0">
                          <a:latin typeface="맑은 고딕"/>
                          <a:cs typeface="맑은 고딕"/>
                        </a:rPr>
                        <a:t>환</a:t>
                      </a:r>
                      <a:r>
                        <a:rPr sz="1100" b="1" dirty="0">
                          <a:latin typeface="맑은 고딕"/>
                          <a:cs typeface="맑은 고딕"/>
                        </a:rPr>
                        <a:t>경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9906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00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L="86360" marR="78740">
                        <a:lnSpc>
                          <a:spcPct val="149800"/>
                        </a:lnSpc>
                      </a:pPr>
                      <a:r>
                        <a:rPr sz="1100" b="1" spc="-110" dirty="0">
                          <a:latin typeface="맑은 고딕"/>
                          <a:cs typeface="맑은 고딕"/>
                        </a:rPr>
                        <a:t>내</a:t>
                      </a:r>
                      <a:r>
                        <a:rPr sz="1100" b="1" dirty="0">
                          <a:latin typeface="맑은 고딕"/>
                          <a:cs typeface="맑은 고딕"/>
                        </a:rPr>
                        <a:t>부  </a:t>
                      </a:r>
                      <a:r>
                        <a:rPr sz="1100" b="1" spc="-110" dirty="0">
                          <a:latin typeface="맑은 고딕"/>
                          <a:cs typeface="맑은 고딕"/>
                        </a:rPr>
                        <a:t>환</a:t>
                      </a:r>
                      <a:r>
                        <a:rPr sz="1100" b="1" dirty="0">
                          <a:latin typeface="맑은 고딕"/>
                          <a:cs typeface="맑은 고딕"/>
                        </a:rPr>
                        <a:t>경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258445" marR="93980" indent="-157480">
                        <a:lnSpc>
                          <a:spcPct val="167100"/>
                        </a:lnSpc>
                        <a:buChar char="•"/>
                        <a:tabLst>
                          <a:tab pos="250190" algn="l"/>
                        </a:tabLst>
                      </a:pPr>
                      <a:r>
                        <a:rPr sz="1100" spc="-25" dirty="0">
                          <a:latin typeface="맑은 고딕"/>
                          <a:cs typeface="맑은 고딕"/>
                        </a:rPr>
                        <a:t>기관</a:t>
                      </a:r>
                      <a:r>
                        <a:rPr sz="1100" spc="2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40" dirty="0">
                          <a:latin typeface="맑은 고딕"/>
                          <a:cs typeface="맑은 고딕"/>
                        </a:rPr>
                        <a:t>경영방침에</a:t>
                      </a:r>
                      <a:r>
                        <a:rPr sz="1100" spc="22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25" dirty="0">
                          <a:latin typeface="맑은 고딕"/>
                          <a:cs typeface="맑은 고딕"/>
                        </a:rPr>
                        <a:t>따라</a:t>
                      </a:r>
                      <a:r>
                        <a:rPr sz="1100" spc="2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35" dirty="0">
                          <a:latin typeface="맑은 고딕"/>
                          <a:cs typeface="맑은 고딕"/>
                        </a:rPr>
                        <a:t>인권경영 </a:t>
                      </a:r>
                      <a:r>
                        <a:rPr sz="1100" spc="-37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100" spc="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65" dirty="0">
                          <a:latin typeface="맑은 고딕"/>
                          <a:cs typeface="맑은 고딕"/>
                        </a:rPr>
                        <a:t>협력업체,</a:t>
                      </a:r>
                      <a:r>
                        <a:rPr sz="1100" spc="8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60" dirty="0">
                          <a:latin typeface="맑은 고딕"/>
                          <a:cs typeface="맑은 고딕"/>
                        </a:rPr>
                        <a:t>지역사회</a:t>
                      </a:r>
                      <a:r>
                        <a:rPr sz="1100" spc="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35" dirty="0">
                          <a:latin typeface="맑은 고딕"/>
                          <a:cs typeface="맑은 고딕"/>
                        </a:rPr>
                        <a:t>상생</a:t>
                      </a:r>
                      <a:r>
                        <a:rPr sz="1100" spc="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35" dirty="0">
                          <a:latin typeface="맑은 고딕"/>
                          <a:cs typeface="맑은 고딕"/>
                        </a:rPr>
                        <a:t>강화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  <a:p>
                      <a:pPr marL="247650" marR="93980" indent="-146685">
                        <a:lnSpc>
                          <a:spcPct val="166200"/>
                        </a:lnSpc>
                        <a:spcBef>
                          <a:spcPts val="300"/>
                        </a:spcBef>
                        <a:buFont typeface=""/>
                        <a:buChar char="•"/>
                        <a:tabLst>
                          <a:tab pos="243840" algn="l"/>
                        </a:tabLst>
                      </a:pPr>
                      <a:r>
                        <a:rPr sz="1100" spc="-25" dirty="0">
                          <a:latin typeface="맑은 고딕"/>
                          <a:cs typeface="맑은 고딕"/>
                        </a:rPr>
                        <a:t>직원</a:t>
                      </a:r>
                      <a:r>
                        <a:rPr sz="1100" spc="17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간</a:t>
                      </a:r>
                      <a:r>
                        <a:rPr sz="1100" spc="17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25" dirty="0">
                          <a:latin typeface="맑은 고딕"/>
                          <a:cs typeface="맑은 고딕"/>
                        </a:rPr>
                        <a:t>낮은</a:t>
                      </a:r>
                      <a:r>
                        <a:rPr sz="1100" spc="17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25" dirty="0">
                          <a:latin typeface="맑은 고딕"/>
                          <a:cs typeface="맑은 고딕"/>
                        </a:rPr>
                        <a:t>신뢰</a:t>
                      </a:r>
                      <a:r>
                        <a:rPr sz="1100" spc="18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등</a:t>
                      </a:r>
                      <a:r>
                        <a:rPr sz="1100" spc="17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35" dirty="0">
                          <a:latin typeface="맑은 고딕"/>
                          <a:cs typeface="맑은 고딕"/>
                        </a:rPr>
                        <a:t>조직문화 </a:t>
                      </a:r>
                      <a:r>
                        <a:rPr sz="1100" spc="-37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25" dirty="0">
                          <a:latin typeface="맑은 고딕"/>
                          <a:cs typeface="맑은 고딕"/>
                        </a:rPr>
                        <a:t>개선</a:t>
                      </a:r>
                      <a:r>
                        <a:rPr sz="1100" spc="8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25" dirty="0">
                          <a:latin typeface="맑은 고딕"/>
                          <a:cs typeface="맑은 고딕"/>
                        </a:rPr>
                        <a:t>필요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  <a:p>
                      <a:pPr marL="231140" marR="93980" indent="-129539">
                        <a:lnSpc>
                          <a:spcPct val="166200"/>
                        </a:lnSpc>
                        <a:spcBef>
                          <a:spcPts val="310"/>
                        </a:spcBef>
                        <a:buFont typeface=""/>
                        <a:buChar char="•"/>
                        <a:tabLst>
                          <a:tab pos="231775" algn="l"/>
                        </a:tabLst>
                      </a:pPr>
                      <a:r>
                        <a:rPr sz="1100" spc="-145" dirty="0">
                          <a:latin typeface="맑은 고딕"/>
                          <a:cs typeface="맑은 고딕"/>
                        </a:rPr>
                        <a:t>감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사</a:t>
                      </a:r>
                      <a:r>
                        <a:rPr sz="1100" spc="-6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45" dirty="0">
                          <a:latin typeface="맑은 고딕"/>
                          <a:cs typeface="맑은 고딕"/>
                        </a:rPr>
                        <a:t>업무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를</a:t>
                      </a:r>
                      <a:r>
                        <a:rPr sz="1100" spc="-5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60" dirty="0">
                          <a:latin typeface="맑은 고딕"/>
                          <a:cs typeface="맑은 고딕"/>
                        </a:rPr>
                        <a:t>통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한</a:t>
                      </a:r>
                      <a:r>
                        <a:rPr sz="1100" spc="-5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45" dirty="0">
                          <a:latin typeface="맑은 고딕"/>
                          <a:cs typeface="맑은 고딕"/>
                        </a:rPr>
                        <a:t>개선</a:t>
                      </a:r>
                      <a:r>
                        <a:rPr sz="1100" spc="-160" dirty="0">
                          <a:latin typeface="맑은 고딕"/>
                          <a:cs typeface="맑은 고딕"/>
                        </a:rPr>
                        <a:t>사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항</a:t>
                      </a:r>
                      <a:r>
                        <a:rPr sz="1100" spc="-5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45" dirty="0">
                          <a:latin typeface="맑은 고딕"/>
                          <a:cs typeface="맑은 고딕"/>
                        </a:rPr>
                        <a:t>발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굴</a:t>
                      </a:r>
                      <a:r>
                        <a:rPr sz="1100" spc="-5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등  </a:t>
                      </a:r>
                      <a:r>
                        <a:rPr sz="1100" spc="-145" dirty="0">
                          <a:latin typeface="맑은 고딕"/>
                          <a:cs typeface="맑은 고딕"/>
                        </a:rPr>
                        <a:t>업</a:t>
                      </a:r>
                      <a:r>
                        <a:rPr sz="1100" spc="-160" dirty="0">
                          <a:latin typeface="맑은 고딕"/>
                          <a:cs typeface="맑은 고딕"/>
                        </a:rPr>
                        <a:t>무</a:t>
                      </a:r>
                      <a:r>
                        <a:rPr sz="1100" spc="-145" dirty="0">
                          <a:latin typeface="맑은 고딕"/>
                          <a:cs typeface="맑은 고딕"/>
                        </a:rPr>
                        <a:t>효율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화</a:t>
                      </a:r>
                      <a:r>
                        <a:rPr sz="1100" spc="-6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45" dirty="0">
                          <a:latin typeface="맑은 고딕"/>
                          <a:cs typeface="맑은 고딕"/>
                        </a:rPr>
                        <a:t>필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요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571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59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86360" marR="78740">
                        <a:lnSpc>
                          <a:spcPct val="149800"/>
                        </a:lnSpc>
                        <a:spcBef>
                          <a:spcPts val="969"/>
                        </a:spcBef>
                      </a:pPr>
                      <a:r>
                        <a:rPr sz="1100" b="1" spc="-110" dirty="0">
                          <a:latin typeface="맑은 고딕"/>
                          <a:cs typeface="맑은 고딕"/>
                        </a:rPr>
                        <a:t>외</a:t>
                      </a:r>
                      <a:r>
                        <a:rPr sz="1100" b="1" dirty="0">
                          <a:latin typeface="맑은 고딕"/>
                          <a:cs typeface="맑은 고딕"/>
                        </a:rPr>
                        <a:t>부  </a:t>
                      </a:r>
                      <a:r>
                        <a:rPr sz="1100" b="1" spc="-110" dirty="0">
                          <a:latin typeface="맑은 고딕"/>
                          <a:cs typeface="맑은 고딕"/>
                        </a:rPr>
                        <a:t>환</a:t>
                      </a:r>
                      <a:r>
                        <a:rPr sz="1100" b="1" dirty="0">
                          <a:latin typeface="맑은 고딕"/>
                          <a:cs typeface="맑은 고딕"/>
                        </a:rPr>
                        <a:t>경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33045" marR="93980" indent="-131445">
                        <a:lnSpc>
                          <a:spcPct val="167100"/>
                        </a:lnSpc>
                        <a:spcBef>
                          <a:spcPts val="40"/>
                        </a:spcBef>
                        <a:buFont typeface=""/>
                        <a:buChar char="•"/>
                        <a:tabLst>
                          <a:tab pos="233045" algn="l"/>
                        </a:tabLst>
                      </a:pPr>
                      <a:r>
                        <a:rPr sz="1100" spc="-220" dirty="0">
                          <a:latin typeface="맑은 고딕"/>
                          <a:cs typeface="맑은 고딕"/>
                        </a:rPr>
                        <a:t>이</a:t>
                      </a:r>
                      <a:r>
                        <a:rPr sz="1100" spc="-229" dirty="0">
                          <a:latin typeface="맑은 고딕"/>
                          <a:cs typeface="맑은 고딕"/>
                        </a:rPr>
                        <a:t>해충</a:t>
                      </a:r>
                      <a:r>
                        <a:rPr sz="1100" spc="-220" dirty="0">
                          <a:latin typeface="맑은 고딕"/>
                          <a:cs typeface="맑은 고딕"/>
                        </a:rPr>
                        <a:t>돌</a:t>
                      </a:r>
                      <a:r>
                        <a:rPr sz="1100" spc="-229" dirty="0">
                          <a:latin typeface="맑은 고딕"/>
                          <a:cs typeface="맑은 고딕"/>
                        </a:rPr>
                        <a:t>방지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법</a:t>
                      </a:r>
                      <a:r>
                        <a:rPr sz="1100" spc="-1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229" dirty="0">
                          <a:latin typeface="맑은 고딕"/>
                          <a:cs typeface="맑은 고딕"/>
                        </a:rPr>
                        <a:t>시행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에</a:t>
                      </a:r>
                      <a:r>
                        <a:rPr sz="1100" spc="-15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220" dirty="0">
                          <a:latin typeface="맑은 고딕"/>
                          <a:cs typeface="맑은 고딕"/>
                        </a:rPr>
                        <a:t>따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른</a:t>
                      </a:r>
                      <a:r>
                        <a:rPr sz="1100" spc="-15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45" dirty="0">
                          <a:latin typeface="맑은 고딕"/>
                          <a:cs typeface="맑은 고딕"/>
                        </a:rPr>
                        <a:t>윤</a:t>
                      </a:r>
                      <a:r>
                        <a:rPr sz="1100" spc="-160" dirty="0">
                          <a:latin typeface="맑은 고딕"/>
                          <a:cs typeface="맑은 고딕"/>
                        </a:rPr>
                        <a:t>리</a:t>
                      </a:r>
                      <a:r>
                        <a:rPr sz="1100" spc="-145" dirty="0">
                          <a:latin typeface="맑은 고딕"/>
                          <a:cs typeface="맑은 고딕"/>
                        </a:rPr>
                        <a:t>경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영  </a:t>
                      </a:r>
                      <a:r>
                        <a:rPr sz="1100" spc="-60" dirty="0">
                          <a:latin typeface="맑은 고딕"/>
                          <a:cs typeface="맑은 고딕"/>
                        </a:rPr>
                        <a:t>강화</a:t>
                      </a:r>
                      <a:r>
                        <a:rPr sz="1100" spc="-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60" dirty="0">
                          <a:latin typeface="맑은 고딕"/>
                          <a:cs typeface="맑은 고딕"/>
                        </a:rPr>
                        <a:t>요구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  <a:p>
                      <a:pPr marL="238760" marR="93980" indent="-137160">
                        <a:lnSpc>
                          <a:spcPct val="166200"/>
                        </a:lnSpc>
                        <a:spcBef>
                          <a:spcPts val="300"/>
                        </a:spcBef>
                        <a:buFont typeface=""/>
                        <a:buChar char="•"/>
                        <a:tabLst>
                          <a:tab pos="231775" algn="l"/>
                        </a:tabLst>
                      </a:pPr>
                      <a:r>
                        <a:rPr sz="1100" spc="-120" dirty="0">
                          <a:latin typeface="맑은 고딕"/>
                          <a:cs typeface="맑은 고딕"/>
                        </a:rPr>
                        <a:t>공</a:t>
                      </a:r>
                      <a:r>
                        <a:rPr sz="1100" spc="-110" dirty="0">
                          <a:latin typeface="맑은 고딕"/>
                          <a:cs typeface="맑은 고딕"/>
                        </a:rPr>
                        <a:t>공</a:t>
                      </a:r>
                      <a:r>
                        <a:rPr sz="1100" spc="-120" dirty="0">
                          <a:latin typeface="맑은 고딕"/>
                          <a:cs typeface="맑은 고딕"/>
                        </a:rPr>
                        <a:t>기관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의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10" dirty="0">
                          <a:latin typeface="맑은 고딕"/>
                          <a:cs typeface="맑은 고딕"/>
                        </a:rPr>
                        <a:t>사</a:t>
                      </a:r>
                      <a:r>
                        <a:rPr sz="1100" spc="-120" dirty="0">
                          <a:latin typeface="맑은 고딕"/>
                          <a:cs typeface="맑은 고딕"/>
                        </a:rPr>
                        <a:t>회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적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20" dirty="0">
                          <a:latin typeface="맑은 고딕"/>
                          <a:cs typeface="맑은 고딕"/>
                        </a:rPr>
                        <a:t>가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치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10" dirty="0">
                          <a:latin typeface="맑은 고딕"/>
                          <a:cs typeface="맑은 고딕"/>
                        </a:rPr>
                        <a:t>실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현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20" dirty="0">
                          <a:latin typeface="맑은 고딕"/>
                          <a:cs typeface="맑은 고딕"/>
                        </a:rPr>
                        <a:t>요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구  및</a:t>
                      </a:r>
                      <a:r>
                        <a:rPr sz="1100" spc="-24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265" dirty="0">
                          <a:latin typeface="맑은 고딕"/>
                          <a:cs typeface="맑은 고딕"/>
                        </a:rPr>
                        <a:t>공</a:t>
                      </a:r>
                      <a:r>
                        <a:rPr sz="1100" spc="-280" dirty="0">
                          <a:latin typeface="맑은 고딕"/>
                          <a:cs typeface="맑은 고딕"/>
                        </a:rPr>
                        <a:t>정</a:t>
                      </a:r>
                      <a:r>
                        <a:rPr sz="1100" spc="-265" dirty="0">
                          <a:latin typeface="맑은 고딕"/>
                          <a:cs typeface="맑은 고딕"/>
                        </a:rPr>
                        <a:t>성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에</a:t>
                      </a:r>
                      <a:r>
                        <a:rPr sz="1100" spc="-24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265" dirty="0">
                          <a:latin typeface="맑은 고딕"/>
                          <a:cs typeface="맑은 고딕"/>
                        </a:rPr>
                        <a:t>대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한</a:t>
                      </a:r>
                      <a:r>
                        <a:rPr sz="1100" spc="-24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265" dirty="0">
                          <a:latin typeface="맑은 고딕"/>
                          <a:cs typeface="맑은 고딕"/>
                        </a:rPr>
                        <a:t>대국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민</a:t>
                      </a:r>
                      <a:r>
                        <a:rPr sz="1100" spc="-24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265" dirty="0">
                          <a:latin typeface="맑은 고딕"/>
                          <a:cs typeface="맑은 고딕"/>
                        </a:rPr>
                        <a:t>기</a:t>
                      </a:r>
                      <a:r>
                        <a:rPr sz="1100" spc="-280" dirty="0">
                          <a:latin typeface="맑은 고딕"/>
                          <a:cs typeface="맑은 고딕"/>
                        </a:rPr>
                        <a:t>대</a:t>
                      </a:r>
                      <a:r>
                        <a:rPr sz="1100" spc="-265" dirty="0">
                          <a:latin typeface="맑은 고딕"/>
                          <a:cs typeface="맑은 고딕"/>
                        </a:rPr>
                        <a:t>수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준</a:t>
                      </a:r>
                      <a:r>
                        <a:rPr sz="1100" spc="-24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265" dirty="0">
                          <a:latin typeface="맑은 고딕"/>
                          <a:cs typeface="맑은 고딕"/>
                        </a:rPr>
                        <a:t>증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대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508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27" name="object 127"/>
          <p:cNvGrpSpPr/>
          <p:nvPr/>
        </p:nvGrpSpPr>
        <p:grpSpPr>
          <a:xfrm>
            <a:off x="3807193" y="3888803"/>
            <a:ext cx="236220" cy="546735"/>
            <a:chOff x="3807193" y="3888803"/>
            <a:chExt cx="236220" cy="546735"/>
          </a:xfrm>
        </p:grpSpPr>
        <p:sp>
          <p:nvSpPr>
            <p:cNvPr id="128" name="object 128"/>
            <p:cNvSpPr/>
            <p:nvPr/>
          </p:nvSpPr>
          <p:spPr>
            <a:xfrm>
              <a:off x="3809479" y="3893286"/>
              <a:ext cx="231775" cy="539750"/>
            </a:xfrm>
            <a:custGeom>
              <a:avLst/>
              <a:gdLst/>
              <a:ahLst/>
              <a:cxnLst/>
              <a:rect l="l" t="t" r="r" b="b"/>
              <a:pathLst>
                <a:path w="231775" h="539750">
                  <a:moveTo>
                    <a:pt x="163799" y="137159"/>
                  </a:moveTo>
                  <a:lnTo>
                    <a:pt x="0" y="137159"/>
                  </a:lnTo>
                  <a:lnTo>
                    <a:pt x="0" y="411479"/>
                  </a:lnTo>
                  <a:lnTo>
                    <a:pt x="95961" y="411479"/>
                  </a:lnTo>
                  <a:lnTo>
                    <a:pt x="95961" y="539750"/>
                  </a:lnTo>
                  <a:lnTo>
                    <a:pt x="231521" y="270509"/>
                  </a:lnTo>
                  <a:lnTo>
                    <a:pt x="229997" y="270509"/>
                  </a:lnTo>
                  <a:lnTo>
                    <a:pt x="229997" y="267970"/>
                  </a:lnTo>
                  <a:lnTo>
                    <a:pt x="229692" y="266700"/>
                  </a:lnTo>
                  <a:lnTo>
                    <a:pt x="228473" y="266700"/>
                  </a:lnTo>
                  <a:lnTo>
                    <a:pt x="228473" y="265429"/>
                  </a:lnTo>
                  <a:lnTo>
                    <a:pt x="227754" y="264159"/>
                  </a:lnTo>
                  <a:lnTo>
                    <a:pt x="226949" y="264159"/>
                  </a:lnTo>
                  <a:lnTo>
                    <a:pt x="226949" y="261620"/>
                  </a:lnTo>
                  <a:lnTo>
                    <a:pt x="226462" y="260350"/>
                  </a:lnTo>
                  <a:lnTo>
                    <a:pt x="225425" y="260350"/>
                  </a:lnTo>
                  <a:lnTo>
                    <a:pt x="225425" y="259079"/>
                  </a:lnTo>
                  <a:lnTo>
                    <a:pt x="225170" y="257809"/>
                  </a:lnTo>
                  <a:lnTo>
                    <a:pt x="223900" y="257809"/>
                  </a:lnTo>
                  <a:lnTo>
                    <a:pt x="223900" y="256540"/>
                  </a:lnTo>
                  <a:lnTo>
                    <a:pt x="223232" y="254000"/>
                  </a:lnTo>
                  <a:lnTo>
                    <a:pt x="222376" y="254000"/>
                  </a:lnTo>
                  <a:lnTo>
                    <a:pt x="222376" y="252729"/>
                  </a:lnTo>
                  <a:lnTo>
                    <a:pt x="221940" y="251459"/>
                  </a:lnTo>
                  <a:lnTo>
                    <a:pt x="220852" y="251459"/>
                  </a:lnTo>
                  <a:lnTo>
                    <a:pt x="220852" y="250190"/>
                  </a:lnTo>
                  <a:lnTo>
                    <a:pt x="220002" y="247650"/>
                  </a:lnTo>
                  <a:lnTo>
                    <a:pt x="219328" y="247650"/>
                  </a:lnTo>
                  <a:lnTo>
                    <a:pt x="219328" y="246379"/>
                  </a:lnTo>
                  <a:lnTo>
                    <a:pt x="218710" y="245109"/>
                  </a:lnTo>
                  <a:lnTo>
                    <a:pt x="217804" y="245109"/>
                  </a:lnTo>
                  <a:lnTo>
                    <a:pt x="217804" y="243840"/>
                  </a:lnTo>
                  <a:lnTo>
                    <a:pt x="216293" y="243840"/>
                  </a:lnTo>
                  <a:lnTo>
                    <a:pt x="216293" y="241300"/>
                  </a:lnTo>
                  <a:lnTo>
                    <a:pt x="215480" y="238759"/>
                  </a:lnTo>
                  <a:lnTo>
                    <a:pt x="214769" y="238759"/>
                  </a:lnTo>
                  <a:lnTo>
                    <a:pt x="214769" y="237490"/>
                  </a:lnTo>
                  <a:lnTo>
                    <a:pt x="213245" y="237490"/>
                  </a:lnTo>
                  <a:lnTo>
                    <a:pt x="213245" y="234950"/>
                  </a:lnTo>
                  <a:lnTo>
                    <a:pt x="212250" y="232409"/>
                  </a:lnTo>
                  <a:lnTo>
                    <a:pt x="211721" y="232409"/>
                  </a:lnTo>
                  <a:lnTo>
                    <a:pt x="210958" y="231140"/>
                  </a:lnTo>
                  <a:lnTo>
                    <a:pt x="210197" y="231140"/>
                  </a:lnTo>
                  <a:lnTo>
                    <a:pt x="210197" y="228600"/>
                  </a:lnTo>
                  <a:lnTo>
                    <a:pt x="209666" y="227329"/>
                  </a:lnTo>
                  <a:lnTo>
                    <a:pt x="208673" y="227329"/>
                  </a:lnTo>
                  <a:lnTo>
                    <a:pt x="208673" y="226059"/>
                  </a:lnTo>
                  <a:lnTo>
                    <a:pt x="207728" y="224790"/>
                  </a:lnTo>
                  <a:lnTo>
                    <a:pt x="207149" y="224790"/>
                  </a:lnTo>
                  <a:lnTo>
                    <a:pt x="207149" y="223520"/>
                  </a:lnTo>
                  <a:lnTo>
                    <a:pt x="206436" y="220979"/>
                  </a:lnTo>
                  <a:lnTo>
                    <a:pt x="205625" y="220979"/>
                  </a:lnTo>
                  <a:lnTo>
                    <a:pt x="205625" y="219709"/>
                  </a:lnTo>
                  <a:lnTo>
                    <a:pt x="204498" y="218440"/>
                  </a:lnTo>
                  <a:lnTo>
                    <a:pt x="204101" y="218440"/>
                  </a:lnTo>
                  <a:lnTo>
                    <a:pt x="204101" y="217170"/>
                  </a:lnTo>
                  <a:lnTo>
                    <a:pt x="203206" y="214629"/>
                  </a:lnTo>
                  <a:lnTo>
                    <a:pt x="202577" y="214629"/>
                  </a:lnTo>
                  <a:lnTo>
                    <a:pt x="201914" y="213359"/>
                  </a:lnTo>
                  <a:lnTo>
                    <a:pt x="201053" y="213359"/>
                  </a:lnTo>
                  <a:lnTo>
                    <a:pt x="201053" y="210820"/>
                  </a:lnTo>
                  <a:lnTo>
                    <a:pt x="199976" y="208279"/>
                  </a:lnTo>
                  <a:lnTo>
                    <a:pt x="199529" y="208279"/>
                  </a:lnTo>
                  <a:lnTo>
                    <a:pt x="198684" y="207009"/>
                  </a:lnTo>
                  <a:lnTo>
                    <a:pt x="198005" y="207009"/>
                  </a:lnTo>
                  <a:lnTo>
                    <a:pt x="198005" y="204470"/>
                  </a:lnTo>
                  <a:lnTo>
                    <a:pt x="196746" y="201929"/>
                  </a:lnTo>
                  <a:lnTo>
                    <a:pt x="196481" y="201929"/>
                  </a:lnTo>
                  <a:lnTo>
                    <a:pt x="195454" y="200659"/>
                  </a:lnTo>
                  <a:lnTo>
                    <a:pt x="194957" y="200659"/>
                  </a:lnTo>
                  <a:lnTo>
                    <a:pt x="194957" y="199390"/>
                  </a:lnTo>
                  <a:lnTo>
                    <a:pt x="194162" y="196850"/>
                  </a:lnTo>
                  <a:lnTo>
                    <a:pt x="193433" y="196850"/>
                  </a:lnTo>
                  <a:lnTo>
                    <a:pt x="193433" y="195579"/>
                  </a:lnTo>
                  <a:lnTo>
                    <a:pt x="192224" y="194309"/>
                  </a:lnTo>
                  <a:lnTo>
                    <a:pt x="191922" y="194309"/>
                  </a:lnTo>
                  <a:lnTo>
                    <a:pt x="191922" y="193040"/>
                  </a:lnTo>
                  <a:lnTo>
                    <a:pt x="190932" y="190500"/>
                  </a:lnTo>
                  <a:lnTo>
                    <a:pt x="190398" y="190500"/>
                  </a:lnTo>
                  <a:lnTo>
                    <a:pt x="188994" y="187959"/>
                  </a:lnTo>
                  <a:lnTo>
                    <a:pt x="188874" y="186690"/>
                  </a:lnTo>
                  <a:lnTo>
                    <a:pt x="187702" y="184150"/>
                  </a:lnTo>
                  <a:lnTo>
                    <a:pt x="187350" y="184150"/>
                  </a:lnTo>
                  <a:lnTo>
                    <a:pt x="186410" y="181609"/>
                  </a:lnTo>
                  <a:lnTo>
                    <a:pt x="185826" y="181609"/>
                  </a:lnTo>
                  <a:lnTo>
                    <a:pt x="185118" y="180340"/>
                  </a:lnTo>
                  <a:lnTo>
                    <a:pt x="184302" y="180340"/>
                  </a:lnTo>
                  <a:lnTo>
                    <a:pt x="184302" y="177800"/>
                  </a:lnTo>
                  <a:lnTo>
                    <a:pt x="183826" y="176529"/>
                  </a:lnTo>
                  <a:lnTo>
                    <a:pt x="182778" y="176529"/>
                  </a:lnTo>
                  <a:lnTo>
                    <a:pt x="182778" y="175259"/>
                  </a:lnTo>
                  <a:lnTo>
                    <a:pt x="181254" y="175259"/>
                  </a:lnTo>
                  <a:lnTo>
                    <a:pt x="181254" y="172720"/>
                  </a:lnTo>
                  <a:lnTo>
                    <a:pt x="180596" y="170179"/>
                  </a:lnTo>
                  <a:lnTo>
                    <a:pt x="179730" y="170179"/>
                  </a:lnTo>
                  <a:lnTo>
                    <a:pt x="179730" y="168909"/>
                  </a:lnTo>
                  <a:lnTo>
                    <a:pt x="178206" y="168909"/>
                  </a:lnTo>
                  <a:lnTo>
                    <a:pt x="178206" y="166370"/>
                  </a:lnTo>
                  <a:lnTo>
                    <a:pt x="177366" y="163829"/>
                  </a:lnTo>
                  <a:lnTo>
                    <a:pt x="176682" y="163829"/>
                  </a:lnTo>
                  <a:lnTo>
                    <a:pt x="176682" y="162559"/>
                  </a:lnTo>
                  <a:lnTo>
                    <a:pt x="175158" y="162559"/>
                  </a:lnTo>
                  <a:lnTo>
                    <a:pt x="175158" y="160020"/>
                  </a:lnTo>
                  <a:lnTo>
                    <a:pt x="174781" y="158750"/>
                  </a:lnTo>
                  <a:lnTo>
                    <a:pt x="173634" y="158750"/>
                  </a:lnTo>
                  <a:lnTo>
                    <a:pt x="173634" y="157479"/>
                  </a:lnTo>
                  <a:lnTo>
                    <a:pt x="172843" y="156209"/>
                  </a:lnTo>
                  <a:lnTo>
                    <a:pt x="172110" y="156209"/>
                  </a:lnTo>
                  <a:lnTo>
                    <a:pt x="172110" y="153670"/>
                  </a:lnTo>
                  <a:lnTo>
                    <a:pt x="171551" y="152400"/>
                  </a:lnTo>
                  <a:lnTo>
                    <a:pt x="170586" y="152400"/>
                  </a:lnTo>
                  <a:lnTo>
                    <a:pt x="170586" y="151129"/>
                  </a:lnTo>
                  <a:lnTo>
                    <a:pt x="169613" y="149859"/>
                  </a:lnTo>
                  <a:lnTo>
                    <a:pt x="169075" y="149859"/>
                  </a:lnTo>
                  <a:lnTo>
                    <a:pt x="169075" y="148590"/>
                  </a:lnTo>
                  <a:lnTo>
                    <a:pt x="168321" y="146050"/>
                  </a:lnTo>
                  <a:lnTo>
                    <a:pt x="167551" y="146050"/>
                  </a:lnTo>
                  <a:lnTo>
                    <a:pt x="167551" y="144779"/>
                  </a:lnTo>
                  <a:lnTo>
                    <a:pt x="167029" y="143509"/>
                  </a:lnTo>
                  <a:lnTo>
                    <a:pt x="166027" y="143509"/>
                  </a:lnTo>
                  <a:lnTo>
                    <a:pt x="166027" y="142240"/>
                  </a:lnTo>
                  <a:lnTo>
                    <a:pt x="165091" y="139700"/>
                  </a:lnTo>
                  <a:lnTo>
                    <a:pt x="164503" y="139700"/>
                  </a:lnTo>
                  <a:lnTo>
                    <a:pt x="163799" y="137159"/>
                  </a:lnTo>
                  <a:close/>
                </a:path>
                <a:path w="231775" h="539750">
                  <a:moveTo>
                    <a:pt x="94030" y="0"/>
                  </a:moveTo>
                  <a:lnTo>
                    <a:pt x="92913" y="0"/>
                  </a:lnTo>
                  <a:lnTo>
                    <a:pt x="92913" y="137159"/>
                  </a:lnTo>
                  <a:lnTo>
                    <a:pt x="162979" y="137159"/>
                  </a:lnTo>
                  <a:lnTo>
                    <a:pt x="162979" y="135890"/>
                  </a:lnTo>
                  <a:lnTo>
                    <a:pt x="161861" y="133350"/>
                  </a:lnTo>
                  <a:lnTo>
                    <a:pt x="161455" y="133350"/>
                  </a:lnTo>
                  <a:lnTo>
                    <a:pt x="160569" y="130809"/>
                  </a:lnTo>
                  <a:lnTo>
                    <a:pt x="159931" y="130809"/>
                  </a:lnTo>
                  <a:lnTo>
                    <a:pt x="159277" y="129540"/>
                  </a:lnTo>
                  <a:lnTo>
                    <a:pt x="158407" y="129540"/>
                  </a:lnTo>
                  <a:lnTo>
                    <a:pt x="158407" y="127000"/>
                  </a:lnTo>
                  <a:lnTo>
                    <a:pt x="157339" y="124459"/>
                  </a:lnTo>
                  <a:lnTo>
                    <a:pt x="156883" y="124459"/>
                  </a:lnTo>
                  <a:lnTo>
                    <a:pt x="156047" y="123190"/>
                  </a:lnTo>
                  <a:lnTo>
                    <a:pt x="155359" y="123190"/>
                  </a:lnTo>
                  <a:lnTo>
                    <a:pt x="155359" y="120650"/>
                  </a:lnTo>
                  <a:lnTo>
                    <a:pt x="154109" y="118109"/>
                  </a:lnTo>
                  <a:lnTo>
                    <a:pt x="153835" y="118109"/>
                  </a:lnTo>
                  <a:lnTo>
                    <a:pt x="152817" y="116840"/>
                  </a:lnTo>
                  <a:lnTo>
                    <a:pt x="152311" y="116840"/>
                  </a:lnTo>
                  <a:lnTo>
                    <a:pt x="152311" y="115570"/>
                  </a:lnTo>
                  <a:lnTo>
                    <a:pt x="151525" y="113029"/>
                  </a:lnTo>
                  <a:lnTo>
                    <a:pt x="150787" y="113029"/>
                  </a:lnTo>
                  <a:lnTo>
                    <a:pt x="150787" y="111759"/>
                  </a:lnTo>
                  <a:lnTo>
                    <a:pt x="149587" y="110490"/>
                  </a:lnTo>
                  <a:lnTo>
                    <a:pt x="149263" y="110490"/>
                  </a:lnTo>
                  <a:lnTo>
                    <a:pt x="149263" y="109220"/>
                  </a:lnTo>
                  <a:lnTo>
                    <a:pt x="148295" y="106679"/>
                  </a:lnTo>
                  <a:lnTo>
                    <a:pt x="147739" y="106679"/>
                  </a:lnTo>
                  <a:lnTo>
                    <a:pt x="146357" y="104140"/>
                  </a:lnTo>
                  <a:lnTo>
                    <a:pt x="146215" y="104140"/>
                  </a:lnTo>
                  <a:lnTo>
                    <a:pt x="146215" y="102870"/>
                  </a:lnTo>
                  <a:lnTo>
                    <a:pt x="145065" y="100329"/>
                  </a:lnTo>
                  <a:lnTo>
                    <a:pt x="144703" y="100329"/>
                  </a:lnTo>
                  <a:lnTo>
                    <a:pt x="143773" y="99059"/>
                  </a:lnTo>
                  <a:lnTo>
                    <a:pt x="143179" y="99059"/>
                  </a:lnTo>
                  <a:lnTo>
                    <a:pt x="143179" y="97790"/>
                  </a:lnTo>
                  <a:lnTo>
                    <a:pt x="141835" y="93979"/>
                  </a:lnTo>
                  <a:lnTo>
                    <a:pt x="141655" y="93979"/>
                  </a:lnTo>
                  <a:lnTo>
                    <a:pt x="140543" y="92709"/>
                  </a:lnTo>
                  <a:lnTo>
                    <a:pt x="140131" y="92709"/>
                  </a:lnTo>
                  <a:lnTo>
                    <a:pt x="140131" y="91440"/>
                  </a:lnTo>
                  <a:lnTo>
                    <a:pt x="138607" y="91440"/>
                  </a:lnTo>
                  <a:lnTo>
                    <a:pt x="138607" y="88900"/>
                  </a:lnTo>
                  <a:lnTo>
                    <a:pt x="137959" y="86359"/>
                  </a:lnTo>
                  <a:lnTo>
                    <a:pt x="137083" y="86359"/>
                  </a:lnTo>
                  <a:lnTo>
                    <a:pt x="137083" y="85090"/>
                  </a:lnTo>
                  <a:lnTo>
                    <a:pt x="135559" y="85090"/>
                  </a:lnTo>
                  <a:lnTo>
                    <a:pt x="135559" y="82550"/>
                  </a:lnTo>
                  <a:lnTo>
                    <a:pt x="134729" y="80009"/>
                  </a:lnTo>
                  <a:lnTo>
                    <a:pt x="134035" y="80009"/>
                  </a:lnTo>
                  <a:lnTo>
                    <a:pt x="134035" y="78740"/>
                  </a:lnTo>
                  <a:lnTo>
                    <a:pt x="132511" y="78740"/>
                  </a:lnTo>
                  <a:lnTo>
                    <a:pt x="132511" y="76200"/>
                  </a:lnTo>
                  <a:lnTo>
                    <a:pt x="132145" y="74929"/>
                  </a:lnTo>
                  <a:lnTo>
                    <a:pt x="130987" y="74929"/>
                  </a:lnTo>
                  <a:lnTo>
                    <a:pt x="130987" y="73659"/>
                  </a:lnTo>
                  <a:lnTo>
                    <a:pt x="130207" y="72390"/>
                  </a:lnTo>
                  <a:lnTo>
                    <a:pt x="129463" y="72390"/>
                  </a:lnTo>
                  <a:lnTo>
                    <a:pt x="129463" y="69850"/>
                  </a:lnTo>
                  <a:lnTo>
                    <a:pt x="128915" y="68579"/>
                  </a:lnTo>
                  <a:lnTo>
                    <a:pt x="127939" y="68579"/>
                  </a:lnTo>
                  <a:lnTo>
                    <a:pt x="127939" y="67309"/>
                  </a:lnTo>
                  <a:lnTo>
                    <a:pt x="126415" y="67309"/>
                  </a:lnTo>
                  <a:lnTo>
                    <a:pt x="126415" y="64770"/>
                  </a:lnTo>
                  <a:lnTo>
                    <a:pt x="125685" y="62229"/>
                  </a:lnTo>
                  <a:lnTo>
                    <a:pt x="124891" y="62229"/>
                  </a:lnTo>
                  <a:lnTo>
                    <a:pt x="124891" y="60959"/>
                  </a:lnTo>
                  <a:lnTo>
                    <a:pt x="123367" y="60959"/>
                  </a:lnTo>
                  <a:lnTo>
                    <a:pt x="123367" y="58420"/>
                  </a:lnTo>
                  <a:lnTo>
                    <a:pt x="122455" y="55879"/>
                  </a:lnTo>
                  <a:lnTo>
                    <a:pt x="121856" y="55879"/>
                  </a:lnTo>
                  <a:lnTo>
                    <a:pt x="121163" y="54609"/>
                  </a:lnTo>
                  <a:lnTo>
                    <a:pt x="120332" y="54609"/>
                  </a:lnTo>
                  <a:lnTo>
                    <a:pt x="120332" y="52070"/>
                  </a:lnTo>
                  <a:lnTo>
                    <a:pt x="119871" y="50800"/>
                  </a:lnTo>
                  <a:lnTo>
                    <a:pt x="118808" y="50800"/>
                  </a:lnTo>
                  <a:lnTo>
                    <a:pt x="118808" y="49529"/>
                  </a:lnTo>
                  <a:lnTo>
                    <a:pt x="117933" y="48259"/>
                  </a:lnTo>
                  <a:lnTo>
                    <a:pt x="117284" y="48259"/>
                  </a:lnTo>
                  <a:lnTo>
                    <a:pt x="117284" y="45720"/>
                  </a:lnTo>
                  <a:lnTo>
                    <a:pt x="116641" y="44450"/>
                  </a:lnTo>
                  <a:lnTo>
                    <a:pt x="115760" y="44450"/>
                  </a:lnTo>
                  <a:lnTo>
                    <a:pt x="115760" y="43179"/>
                  </a:lnTo>
                  <a:lnTo>
                    <a:pt x="114703" y="41909"/>
                  </a:lnTo>
                  <a:lnTo>
                    <a:pt x="114236" y="41909"/>
                  </a:lnTo>
                  <a:lnTo>
                    <a:pt x="114236" y="40640"/>
                  </a:lnTo>
                  <a:lnTo>
                    <a:pt x="113411" y="38100"/>
                  </a:lnTo>
                  <a:lnTo>
                    <a:pt x="112712" y="38100"/>
                  </a:lnTo>
                  <a:lnTo>
                    <a:pt x="112712" y="36829"/>
                  </a:lnTo>
                  <a:lnTo>
                    <a:pt x="112119" y="35559"/>
                  </a:lnTo>
                  <a:lnTo>
                    <a:pt x="111188" y="35559"/>
                  </a:lnTo>
                  <a:lnTo>
                    <a:pt x="111188" y="34290"/>
                  </a:lnTo>
                  <a:lnTo>
                    <a:pt x="110181" y="31750"/>
                  </a:lnTo>
                  <a:lnTo>
                    <a:pt x="109664" y="31750"/>
                  </a:lnTo>
                  <a:lnTo>
                    <a:pt x="108889" y="29209"/>
                  </a:lnTo>
                  <a:lnTo>
                    <a:pt x="108140" y="29209"/>
                  </a:lnTo>
                  <a:lnTo>
                    <a:pt x="108140" y="27940"/>
                  </a:lnTo>
                  <a:lnTo>
                    <a:pt x="106950" y="25400"/>
                  </a:lnTo>
                  <a:lnTo>
                    <a:pt x="106616" y="25400"/>
                  </a:lnTo>
                  <a:lnTo>
                    <a:pt x="105658" y="22859"/>
                  </a:lnTo>
                  <a:lnTo>
                    <a:pt x="105092" y="22859"/>
                  </a:lnTo>
                  <a:lnTo>
                    <a:pt x="104366" y="21590"/>
                  </a:lnTo>
                  <a:lnTo>
                    <a:pt x="103568" y="21590"/>
                  </a:lnTo>
                  <a:lnTo>
                    <a:pt x="103568" y="19050"/>
                  </a:lnTo>
                  <a:lnTo>
                    <a:pt x="102428" y="16509"/>
                  </a:lnTo>
                  <a:lnTo>
                    <a:pt x="102044" y="16509"/>
                  </a:lnTo>
                  <a:lnTo>
                    <a:pt x="101136" y="15240"/>
                  </a:lnTo>
                  <a:lnTo>
                    <a:pt x="100520" y="15240"/>
                  </a:lnTo>
                  <a:lnTo>
                    <a:pt x="100520" y="13970"/>
                  </a:lnTo>
                  <a:lnTo>
                    <a:pt x="99198" y="10159"/>
                  </a:lnTo>
                  <a:lnTo>
                    <a:pt x="98996" y="10159"/>
                  </a:lnTo>
                  <a:lnTo>
                    <a:pt x="97906" y="8890"/>
                  </a:lnTo>
                  <a:lnTo>
                    <a:pt x="97485" y="8890"/>
                  </a:lnTo>
                  <a:lnTo>
                    <a:pt x="97485" y="7620"/>
                  </a:lnTo>
                  <a:lnTo>
                    <a:pt x="96614" y="5079"/>
                  </a:lnTo>
                  <a:lnTo>
                    <a:pt x="95961" y="5079"/>
                  </a:lnTo>
                  <a:lnTo>
                    <a:pt x="95961" y="3809"/>
                  </a:lnTo>
                  <a:lnTo>
                    <a:pt x="94676" y="2540"/>
                  </a:lnTo>
                  <a:lnTo>
                    <a:pt x="94437" y="2540"/>
                  </a:lnTo>
                  <a:lnTo>
                    <a:pt x="94437" y="1270"/>
                  </a:lnTo>
                  <a:lnTo>
                    <a:pt x="94030" y="0"/>
                  </a:lnTo>
                  <a:close/>
                </a:path>
              </a:pathLst>
            </a:custGeom>
            <a:solidFill>
              <a:srgbClr val="AEDB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" name="object 129"/>
            <p:cNvSpPr/>
            <p:nvPr/>
          </p:nvSpPr>
          <p:spPr>
            <a:xfrm>
              <a:off x="3809479" y="3891089"/>
              <a:ext cx="231775" cy="542290"/>
            </a:xfrm>
            <a:custGeom>
              <a:avLst/>
              <a:gdLst/>
              <a:ahLst/>
              <a:cxnLst/>
              <a:rect l="l" t="t" r="r" b="b"/>
              <a:pathLst>
                <a:path w="231775" h="542289">
                  <a:moveTo>
                    <a:pt x="92913" y="0"/>
                  </a:moveTo>
                  <a:lnTo>
                    <a:pt x="231521" y="272491"/>
                  </a:lnTo>
                  <a:lnTo>
                    <a:pt x="95961" y="541947"/>
                  </a:lnTo>
                  <a:lnTo>
                    <a:pt x="95961" y="412546"/>
                  </a:lnTo>
                  <a:lnTo>
                    <a:pt x="0" y="412546"/>
                  </a:lnTo>
                  <a:lnTo>
                    <a:pt x="0" y="138531"/>
                  </a:lnTo>
                  <a:lnTo>
                    <a:pt x="92913" y="138531"/>
                  </a:lnTo>
                  <a:lnTo>
                    <a:pt x="92913" y="0"/>
                  </a:lnTo>
                  <a:close/>
                </a:path>
              </a:pathLst>
            </a:custGeom>
            <a:ln w="45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0" name="object 130"/>
          <p:cNvGrpSpPr/>
          <p:nvPr/>
        </p:nvGrpSpPr>
        <p:grpSpPr>
          <a:xfrm>
            <a:off x="4133913" y="2195207"/>
            <a:ext cx="2429510" cy="368935"/>
            <a:chOff x="4133913" y="2195207"/>
            <a:chExt cx="2429510" cy="368935"/>
          </a:xfrm>
        </p:grpSpPr>
        <p:sp>
          <p:nvSpPr>
            <p:cNvPr id="131" name="object 131"/>
            <p:cNvSpPr/>
            <p:nvPr/>
          </p:nvSpPr>
          <p:spPr>
            <a:xfrm>
              <a:off x="4133913" y="2563609"/>
              <a:ext cx="2429510" cy="0"/>
            </a:xfrm>
            <a:custGeom>
              <a:avLst/>
              <a:gdLst/>
              <a:ahLst/>
              <a:cxnLst/>
              <a:rect l="l" t="t" r="r" b="b"/>
              <a:pathLst>
                <a:path w="2429509">
                  <a:moveTo>
                    <a:pt x="2429471" y="0"/>
                  </a:move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C2DEA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" name="object 132"/>
            <p:cNvSpPr/>
            <p:nvPr/>
          </p:nvSpPr>
          <p:spPr>
            <a:xfrm>
              <a:off x="4133901" y="2557525"/>
              <a:ext cx="2429510" cy="6350"/>
            </a:xfrm>
            <a:custGeom>
              <a:avLst/>
              <a:gdLst/>
              <a:ahLst/>
              <a:cxnLst/>
              <a:rect l="l" t="t" r="r" b="b"/>
              <a:pathLst>
                <a:path w="2429509" h="635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12" y="6083"/>
                  </a:lnTo>
                  <a:lnTo>
                    <a:pt x="2429484" y="6083"/>
                  </a:lnTo>
                  <a:lnTo>
                    <a:pt x="2429484" y="3035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C2DF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" name="object 133"/>
            <p:cNvSpPr/>
            <p:nvPr/>
          </p:nvSpPr>
          <p:spPr>
            <a:xfrm>
              <a:off x="4133913" y="2556001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C3DF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" name="object 134"/>
            <p:cNvSpPr/>
            <p:nvPr/>
          </p:nvSpPr>
          <p:spPr>
            <a:xfrm>
              <a:off x="4133901" y="2551429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C3DF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" name="object 135"/>
            <p:cNvSpPr/>
            <p:nvPr/>
          </p:nvSpPr>
          <p:spPr>
            <a:xfrm>
              <a:off x="4133913" y="2549905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C3E1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" name="object 136"/>
            <p:cNvSpPr/>
            <p:nvPr/>
          </p:nvSpPr>
          <p:spPr>
            <a:xfrm>
              <a:off x="4133901" y="2545346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4559"/>
                  </a:lnTo>
                  <a:lnTo>
                    <a:pt x="2429484" y="4559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C4E1A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" name="object 137"/>
            <p:cNvSpPr/>
            <p:nvPr/>
          </p:nvSpPr>
          <p:spPr>
            <a:xfrm>
              <a:off x="4133913" y="2543822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C4E1A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" name="object 138"/>
            <p:cNvSpPr/>
            <p:nvPr/>
          </p:nvSpPr>
          <p:spPr>
            <a:xfrm>
              <a:off x="4133913" y="2542298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C6E1A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" name="object 139"/>
            <p:cNvSpPr/>
            <p:nvPr/>
          </p:nvSpPr>
          <p:spPr>
            <a:xfrm>
              <a:off x="4133901" y="2537726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C6E1A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" name="object 140"/>
            <p:cNvSpPr/>
            <p:nvPr/>
          </p:nvSpPr>
          <p:spPr>
            <a:xfrm>
              <a:off x="4133913" y="2536215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C6E2A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" name="object 141"/>
            <p:cNvSpPr/>
            <p:nvPr/>
          </p:nvSpPr>
          <p:spPr>
            <a:xfrm>
              <a:off x="4133901" y="2531642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C7E2A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" name="object 142"/>
            <p:cNvSpPr/>
            <p:nvPr/>
          </p:nvSpPr>
          <p:spPr>
            <a:xfrm>
              <a:off x="4133901" y="2525546"/>
              <a:ext cx="2429510" cy="6350"/>
            </a:xfrm>
            <a:custGeom>
              <a:avLst/>
              <a:gdLst/>
              <a:ahLst/>
              <a:cxnLst/>
              <a:rect l="l" t="t" r="r" b="b"/>
              <a:pathLst>
                <a:path w="2429509" h="6350">
                  <a:moveTo>
                    <a:pt x="242948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" y="6096"/>
                  </a:lnTo>
                  <a:lnTo>
                    <a:pt x="2429484" y="6096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C7E2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" name="object 143"/>
            <p:cNvSpPr/>
            <p:nvPr/>
          </p:nvSpPr>
          <p:spPr>
            <a:xfrm>
              <a:off x="4133913" y="2524036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C7E2A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" name="object 144"/>
            <p:cNvSpPr/>
            <p:nvPr/>
          </p:nvSpPr>
          <p:spPr>
            <a:xfrm>
              <a:off x="4133913" y="2522512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C7E3A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" name="object 145"/>
            <p:cNvSpPr/>
            <p:nvPr/>
          </p:nvSpPr>
          <p:spPr>
            <a:xfrm>
              <a:off x="4133901" y="2517939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C8E3A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" name="object 146"/>
            <p:cNvSpPr/>
            <p:nvPr/>
          </p:nvSpPr>
          <p:spPr>
            <a:xfrm>
              <a:off x="4133913" y="2516416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C8E3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" name="object 147"/>
            <p:cNvSpPr/>
            <p:nvPr/>
          </p:nvSpPr>
          <p:spPr>
            <a:xfrm>
              <a:off x="4133901" y="2508808"/>
              <a:ext cx="2429510" cy="7620"/>
            </a:xfrm>
            <a:custGeom>
              <a:avLst/>
              <a:gdLst/>
              <a:ahLst/>
              <a:cxnLst/>
              <a:rect l="l" t="t" r="r" b="b"/>
              <a:pathLst>
                <a:path w="2429509" h="7619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12" y="7607"/>
                  </a:lnTo>
                  <a:lnTo>
                    <a:pt x="2429484" y="7607"/>
                  </a:lnTo>
                  <a:lnTo>
                    <a:pt x="2429484" y="6083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CAE3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" name="object 148"/>
            <p:cNvSpPr/>
            <p:nvPr/>
          </p:nvSpPr>
          <p:spPr>
            <a:xfrm>
              <a:off x="4133901" y="2504236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CBE3B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" name="object 149"/>
            <p:cNvSpPr/>
            <p:nvPr/>
          </p:nvSpPr>
          <p:spPr>
            <a:xfrm>
              <a:off x="4133913" y="2502712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CBE3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" name="object 150"/>
            <p:cNvSpPr/>
            <p:nvPr/>
          </p:nvSpPr>
          <p:spPr>
            <a:xfrm>
              <a:off x="4133901" y="2498153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12" y="4559"/>
                  </a:lnTo>
                  <a:lnTo>
                    <a:pt x="2429484" y="4559"/>
                  </a:lnTo>
                  <a:lnTo>
                    <a:pt x="2429484" y="3048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CCE3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" name="object 151"/>
            <p:cNvSpPr/>
            <p:nvPr/>
          </p:nvSpPr>
          <p:spPr>
            <a:xfrm>
              <a:off x="4133901" y="2489021"/>
              <a:ext cx="2429510" cy="9525"/>
            </a:xfrm>
            <a:custGeom>
              <a:avLst/>
              <a:gdLst/>
              <a:ahLst/>
              <a:cxnLst/>
              <a:rect l="l" t="t" r="r" b="b"/>
              <a:pathLst>
                <a:path w="2429509" h="9525">
                  <a:moveTo>
                    <a:pt x="2429484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12" y="9131"/>
                  </a:lnTo>
                  <a:lnTo>
                    <a:pt x="2429484" y="9131"/>
                  </a:lnTo>
                  <a:lnTo>
                    <a:pt x="2429484" y="7607"/>
                  </a:lnTo>
                  <a:lnTo>
                    <a:pt x="2429484" y="6083"/>
                  </a:lnTo>
                  <a:lnTo>
                    <a:pt x="2429484" y="4559"/>
                  </a:lnTo>
                  <a:lnTo>
                    <a:pt x="2429484" y="1511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CCE4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" name="object 152"/>
            <p:cNvSpPr/>
            <p:nvPr/>
          </p:nvSpPr>
          <p:spPr>
            <a:xfrm>
              <a:off x="4133901" y="2484449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CDE4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" name="object 153"/>
            <p:cNvSpPr/>
            <p:nvPr/>
          </p:nvSpPr>
          <p:spPr>
            <a:xfrm>
              <a:off x="4133901" y="2481401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48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CDE6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" name="object 154"/>
            <p:cNvSpPr/>
            <p:nvPr/>
          </p:nvSpPr>
          <p:spPr>
            <a:xfrm>
              <a:off x="4133901" y="2475318"/>
              <a:ext cx="2429510" cy="6350"/>
            </a:xfrm>
            <a:custGeom>
              <a:avLst/>
              <a:gdLst/>
              <a:ahLst/>
              <a:cxnLst/>
              <a:rect l="l" t="t" r="r" b="b"/>
              <a:pathLst>
                <a:path w="2429509" h="635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12" y="6083"/>
                  </a:lnTo>
                  <a:lnTo>
                    <a:pt x="2429484" y="6083"/>
                  </a:lnTo>
                  <a:lnTo>
                    <a:pt x="2429484" y="4559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CFE6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" name="object 155"/>
            <p:cNvSpPr/>
            <p:nvPr/>
          </p:nvSpPr>
          <p:spPr>
            <a:xfrm>
              <a:off x="4133913" y="2473794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0E6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6" name="object 156"/>
            <p:cNvSpPr/>
            <p:nvPr/>
          </p:nvSpPr>
          <p:spPr>
            <a:xfrm>
              <a:off x="4133901" y="2467698"/>
              <a:ext cx="2429510" cy="6350"/>
            </a:xfrm>
            <a:custGeom>
              <a:avLst/>
              <a:gdLst/>
              <a:ahLst/>
              <a:cxnLst/>
              <a:rect l="l" t="t" r="r" b="b"/>
              <a:pathLst>
                <a:path w="2429509" h="635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6096"/>
                  </a:lnTo>
                  <a:lnTo>
                    <a:pt x="2429484" y="6096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0E7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" name="object 157"/>
            <p:cNvSpPr/>
            <p:nvPr/>
          </p:nvSpPr>
          <p:spPr>
            <a:xfrm>
              <a:off x="4133901" y="2461615"/>
              <a:ext cx="2429510" cy="6350"/>
            </a:xfrm>
            <a:custGeom>
              <a:avLst/>
              <a:gdLst/>
              <a:ahLst/>
              <a:cxnLst/>
              <a:rect l="l" t="t" r="r" b="b"/>
              <a:pathLst>
                <a:path w="2429509" h="635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" y="6083"/>
                  </a:lnTo>
                  <a:lnTo>
                    <a:pt x="2429484" y="6083"/>
                  </a:lnTo>
                  <a:lnTo>
                    <a:pt x="2429484" y="4572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0E7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" name="object 158"/>
            <p:cNvSpPr/>
            <p:nvPr/>
          </p:nvSpPr>
          <p:spPr>
            <a:xfrm>
              <a:off x="4133901" y="2457043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1E7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" name="object 159"/>
            <p:cNvSpPr/>
            <p:nvPr/>
          </p:nvSpPr>
          <p:spPr>
            <a:xfrm>
              <a:off x="4133901" y="2454007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35"/>
                  </a:lnTo>
                  <a:lnTo>
                    <a:pt x="2429484" y="3035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1E7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0" name="object 160"/>
            <p:cNvSpPr/>
            <p:nvPr/>
          </p:nvSpPr>
          <p:spPr>
            <a:xfrm>
              <a:off x="4133913" y="2452484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3E7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1" name="object 161"/>
            <p:cNvSpPr/>
            <p:nvPr/>
          </p:nvSpPr>
          <p:spPr>
            <a:xfrm>
              <a:off x="4133901" y="2447911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3E7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2" name="object 162"/>
            <p:cNvSpPr/>
            <p:nvPr/>
          </p:nvSpPr>
          <p:spPr>
            <a:xfrm>
              <a:off x="4133913" y="2446388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4E7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3" name="object 163"/>
            <p:cNvSpPr/>
            <p:nvPr/>
          </p:nvSpPr>
          <p:spPr>
            <a:xfrm>
              <a:off x="4133913" y="2443352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71" y="0"/>
                  </a:moveTo>
                  <a:lnTo>
                    <a:pt x="2429471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4E8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4" name="object 164"/>
            <p:cNvSpPr/>
            <p:nvPr/>
          </p:nvSpPr>
          <p:spPr>
            <a:xfrm>
              <a:off x="4133901" y="2440304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48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4E8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5" name="object 165"/>
            <p:cNvSpPr/>
            <p:nvPr/>
          </p:nvSpPr>
          <p:spPr>
            <a:xfrm>
              <a:off x="4133913" y="2438780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5E8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6" name="object 166"/>
            <p:cNvSpPr/>
            <p:nvPr/>
          </p:nvSpPr>
          <p:spPr>
            <a:xfrm>
              <a:off x="4133901" y="2434208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5E8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7" name="object 167"/>
            <p:cNvSpPr/>
            <p:nvPr/>
          </p:nvSpPr>
          <p:spPr>
            <a:xfrm>
              <a:off x="4133901" y="2426601"/>
              <a:ext cx="2429510" cy="7620"/>
            </a:xfrm>
            <a:custGeom>
              <a:avLst/>
              <a:gdLst/>
              <a:ahLst/>
              <a:cxnLst/>
              <a:rect l="l" t="t" r="r" b="b"/>
              <a:pathLst>
                <a:path w="2429509" h="7619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12" y="7607"/>
                  </a:lnTo>
                  <a:lnTo>
                    <a:pt x="2429484" y="7607"/>
                  </a:lnTo>
                  <a:lnTo>
                    <a:pt x="2429484" y="6083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5E9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8" name="object 168"/>
            <p:cNvSpPr/>
            <p:nvPr/>
          </p:nvSpPr>
          <p:spPr>
            <a:xfrm>
              <a:off x="4133913" y="2425077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6E9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9" name="object 169"/>
            <p:cNvSpPr/>
            <p:nvPr/>
          </p:nvSpPr>
          <p:spPr>
            <a:xfrm>
              <a:off x="4133901" y="2420505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6E9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0" name="object 170"/>
            <p:cNvSpPr/>
            <p:nvPr/>
          </p:nvSpPr>
          <p:spPr>
            <a:xfrm>
              <a:off x="4133901" y="2414421"/>
              <a:ext cx="2429510" cy="6350"/>
            </a:xfrm>
            <a:custGeom>
              <a:avLst/>
              <a:gdLst/>
              <a:ahLst/>
              <a:cxnLst/>
              <a:rect l="l" t="t" r="r" b="b"/>
              <a:pathLst>
                <a:path w="2429509" h="635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" y="6083"/>
                  </a:lnTo>
                  <a:lnTo>
                    <a:pt x="2429484" y="6083"/>
                  </a:lnTo>
                  <a:lnTo>
                    <a:pt x="2429484" y="4572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8EB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1" name="object 171"/>
            <p:cNvSpPr/>
            <p:nvPr/>
          </p:nvSpPr>
          <p:spPr>
            <a:xfrm>
              <a:off x="4133913" y="2412898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8EBC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2" name="object 172"/>
            <p:cNvSpPr/>
            <p:nvPr/>
          </p:nvSpPr>
          <p:spPr>
            <a:xfrm>
              <a:off x="4133913" y="2411374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9EBC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3" name="object 173"/>
            <p:cNvSpPr/>
            <p:nvPr/>
          </p:nvSpPr>
          <p:spPr>
            <a:xfrm>
              <a:off x="4133901" y="2406814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4559"/>
                  </a:lnTo>
                  <a:lnTo>
                    <a:pt x="2429484" y="4559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9EB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4" name="object 174"/>
            <p:cNvSpPr/>
            <p:nvPr/>
          </p:nvSpPr>
          <p:spPr>
            <a:xfrm>
              <a:off x="4133901" y="2400718"/>
              <a:ext cx="2429510" cy="6350"/>
            </a:xfrm>
            <a:custGeom>
              <a:avLst/>
              <a:gdLst/>
              <a:ahLst/>
              <a:cxnLst/>
              <a:rect l="l" t="t" r="r" b="b"/>
              <a:pathLst>
                <a:path w="2429509" h="635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" y="6096"/>
                  </a:lnTo>
                  <a:lnTo>
                    <a:pt x="2429484" y="6096"/>
                  </a:lnTo>
                  <a:lnTo>
                    <a:pt x="2429484" y="4572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9EC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5" name="object 175"/>
            <p:cNvSpPr/>
            <p:nvPr/>
          </p:nvSpPr>
          <p:spPr>
            <a:xfrm>
              <a:off x="4133913" y="2399195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9EC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6" name="object 176"/>
            <p:cNvSpPr/>
            <p:nvPr/>
          </p:nvSpPr>
          <p:spPr>
            <a:xfrm>
              <a:off x="4133913" y="2397671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AEC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7" name="object 177"/>
            <p:cNvSpPr/>
            <p:nvPr/>
          </p:nvSpPr>
          <p:spPr>
            <a:xfrm>
              <a:off x="4133901" y="2393111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4559"/>
                  </a:lnTo>
                  <a:lnTo>
                    <a:pt x="2429484" y="4559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AECC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8" name="object 178"/>
            <p:cNvSpPr/>
            <p:nvPr/>
          </p:nvSpPr>
          <p:spPr>
            <a:xfrm>
              <a:off x="4133901" y="2387015"/>
              <a:ext cx="2429510" cy="6350"/>
            </a:xfrm>
            <a:custGeom>
              <a:avLst/>
              <a:gdLst/>
              <a:ahLst/>
              <a:cxnLst/>
              <a:rect l="l" t="t" r="r" b="b"/>
              <a:pathLst>
                <a:path w="2429509" h="635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" y="6096"/>
                  </a:lnTo>
                  <a:lnTo>
                    <a:pt x="2429484" y="6096"/>
                  </a:lnTo>
                  <a:lnTo>
                    <a:pt x="2429484" y="4572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BEC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9" name="object 179"/>
            <p:cNvSpPr/>
            <p:nvPr/>
          </p:nvSpPr>
          <p:spPr>
            <a:xfrm>
              <a:off x="4133913" y="2385504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BE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0" name="object 180"/>
            <p:cNvSpPr/>
            <p:nvPr/>
          </p:nvSpPr>
          <p:spPr>
            <a:xfrm>
              <a:off x="4133901" y="2380932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DE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1" name="object 181"/>
            <p:cNvSpPr/>
            <p:nvPr/>
          </p:nvSpPr>
          <p:spPr>
            <a:xfrm>
              <a:off x="4133913" y="2379408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DED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2" name="object 182"/>
            <p:cNvSpPr/>
            <p:nvPr/>
          </p:nvSpPr>
          <p:spPr>
            <a:xfrm>
              <a:off x="4133913" y="2377884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EED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3" name="object 183"/>
            <p:cNvSpPr/>
            <p:nvPr/>
          </p:nvSpPr>
          <p:spPr>
            <a:xfrm>
              <a:off x="4133901" y="2373324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12" y="4559"/>
                  </a:lnTo>
                  <a:lnTo>
                    <a:pt x="2429484" y="4559"/>
                  </a:lnTo>
                  <a:lnTo>
                    <a:pt x="2429484" y="1511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EE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4" name="object 184"/>
            <p:cNvSpPr/>
            <p:nvPr/>
          </p:nvSpPr>
          <p:spPr>
            <a:xfrm>
              <a:off x="4133901" y="2370276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48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EED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5" name="object 185"/>
            <p:cNvSpPr/>
            <p:nvPr/>
          </p:nvSpPr>
          <p:spPr>
            <a:xfrm>
              <a:off x="4133913" y="2367229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71" y="0"/>
                  </a:moveTo>
                  <a:lnTo>
                    <a:pt x="2429471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EED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6" name="object 186"/>
            <p:cNvSpPr/>
            <p:nvPr/>
          </p:nvSpPr>
          <p:spPr>
            <a:xfrm>
              <a:off x="4133913" y="2365705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EEF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7" name="object 187"/>
            <p:cNvSpPr/>
            <p:nvPr/>
          </p:nvSpPr>
          <p:spPr>
            <a:xfrm>
              <a:off x="4133901" y="2359621"/>
              <a:ext cx="2429510" cy="6350"/>
            </a:xfrm>
            <a:custGeom>
              <a:avLst/>
              <a:gdLst/>
              <a:ahLst/>
              <a:cxnLst/>
              <a:rect l="l" t="t" r="r" b="b"/>
              <a:pathLst>
                <a:path w="2429509" h="635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12" y="6083"/>
                  </a:lnTo>
                  <a:lnTo>
                    <a:pt x="2429484" y="6083"/>
                  </a:lnTo>
                  <a:lnTo>
                    <a:pt x="2429484" y="4559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DFEF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8" name="object 188"/>
            <p:cNvSpPr/>
            <p:nvPr/>
          </p:nvSpPr>
          <p:spPr>
            <a:xfrm>
              <a:off x="4133913" y="2358097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DFEF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9" name="object 189"/>
            <p:cNvSpPr/>
            <p:nvPr/>
          </p:nvSpPr>
          <p:spPr>
            <a:xfrm>
              <a:off x="4133901" y="2353525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E1EF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0" name="object 190"/>
            <p:cNvSpPr/>
            <p:nvPr/>
          </p:nvSpPr>
          <p:spPr>
            <a:xfrm>
              <a:off x="4133913" y="2352001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E1F0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1" name="object 191"/>
            <p:cNvSpPr/>
            <p:nvPr/>
          </p:nvSpPr>
          <p:spPr>
            <a:xfrm>
              <a:off x="4133913" y="2350490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E2F0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2" name="object 192"/>
            <p:cNvSpPr/>
            <p:nvPr/>
          </p:nvSpPr>
          <p:spPr>
            <a:xfrm>
              <a:off x="4133901" y="2347442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48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E2F0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3" name="object 193"/>
            <p:cNvSpPr/>
            <p:nvPr/>
          </p:nvSpPr>
          <p:spPr>
            <a:xfrm>
              <a:off x="4133913" y="2345918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E2F0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4" name="object 194"/>
            <p:cNvSpPr/>
            <p:nvPr/>
          </p:nvSpPr>
          <p:spPr>
            <a:xfrm>
              <a:off x="4133913" y="2344394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E3F0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5" name="object 195"/>
            <p:cNvSpPr/>
            <p:nvPr/>
          </p:nvSpPr>
          <p:spPr>
            <a:xfrm>
              <a:off x="4133901" y="2339822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E3F1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6" name="object 196"/>
            <p:cNvSpPr/>
            <p:nvPr/>
          </p:nvSpPr>
          <p:spPr>
            <a:xfrm>
              <a:off x="4133901" y="2336786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35"/>
                  </a:lnTo>
                  <a:lnTo>
                    <a:pt x="2429484" y="3035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E3F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7" name="object 197"/>
            <p:cNvSpPr/>
            <p:nvPr/>
          </p:nvSpPr>
          <p:spPr>
            <a:xfrm>
              <a:off x="4133913" y="2335263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E3F1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8" name="object 198"/>
            <p:cNvSpPr/>
            <p:nvPr/>
          </p:nvSpPr>
          <p:spPr>
            <a:xfrm>
              <a:off x="4133901" y="2332214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48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E4F1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9" name="object 199"/>
            <p:cNvSpPr/>
            <p:nvPr/>
          </p:nvSpPr>
          <p:spPr>
            <a:xfrm>
              <a:off x="4133913" y="2330691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E4F1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0" name="object 200"/>
            <p:cNvSpPr/>
            <p:nvPr/>
          </p:nvSpPr>
          <p:spPr>
            <a:xfrm>
              <a:off x="4133901" y="2324607"/>
              <a:ext cx="2429510" cy="6350"/>
            </a:xfrm>
            <a:custGeom>
              <a:avLst/>
              <a:gdLst/>
              <a:ahLst/>
              <a:cxnLst/>
              <a:rect l="l" t="t" r="r" b="b"/>
              <a:pathLst>
                <a:path w="2429509" h="635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12" y="6083"/>
                  </a:lnTo>
                  <a:lnTo>
                    <a:pt x="2429484" y="6083"/>
                  </a:lnTo>
                  <a:lnTo>
                    <a:pt x="2429484" y="4559"/>
                  </a:lnTo>
                  <a:lnTo>
                    <a:pt x="2429484" y="3035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E6F1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1" name="object 201"/>
            <p:cNvSpPr/>
            <p:nvPr/>
          </p:nvSpPr>
          <p:spPr>
            <a:xfrm>
              <a:off x="4133913" y="2321559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71" y="0"/>
                  </a:moveTo>
                  <a:lnTo>
                    <a:pt x="2429471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E7F1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2" name="object 202"/>
            <p:cNvSpPr/>
            <p:nvPr/>
          </p:nvSpPr>
          <p:spPr>
            <a:xfrm>
              <a:off x="4133913" y="2320035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E7F2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3" name="object 203"/>
            <p:cNvSpPr/>
            <p:nvPr/>
          </p:nvSpPr>
          <p:spPr>
            <a:xfrm>
              <a:off x="4133901" y="2316987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48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E7F2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4" name="object 204"/>
            <p:cNvSpPr/>
            <p:nvPr/>
          </p:nvSpPr>
          <p:spPr>
            <a:xfrm>
              <a:off x="4133901" y="2312428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4559"/>
                  </a:lnTo>
                  <a:lnTo>
                    <a:pt x="2429484" y="4559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E7F2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5" name="object 205"/>
            <p:cNvSpPr/>
            <p:nvPr/>
          </p:nvSpPr>
          <p:spPr>
            <a:xfrm>
              <a:off x="4133901" y="2307856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E8F4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6" name="object 206"/>
            <p:cNvSpPr/>
            <p:nvPr/>
          </p:nvSpPr>
          <p:spPr>
            <a:xfrm>
              <a:off x="4133913" y="2306332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E9F4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7" name="object 207"/>
            <p:cNvSpPr/>
            <p:nvPr/>
          </p:nvSpPr>
          <p:spPr>
            <a:xfrm>
              <a:off x="4133901" y="2301772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12" y="4559"/>
                  </a:lnTo>
                  <a:lnTo>
                    <a:pt x="2429484" y="4559"/>
                  </a:lnTo>
                  <a:lnTo>
                    <a:pt x="2429484" y="3035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E9F4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8" name="object 208"/>
            <p:cNvSpPr/>
            <p:nvPr/>
          </p:nvSpPr>
          <p:spPr>
            <a:xfrm>
              <a:off x="4133901" y="2298724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48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EBF5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9" name="object 209"/>
            <p:cNvSpPr/>
            <p:nvPr/>
          </p:nvSpPr>
          <p:spPr>
            <a:xfrm>
              <a:off x="4133913" y="2297201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EBF5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0" name="object 210"/>
            <p:cNvSpPr/>
            <p:nvPr/>
          </p:nvSpPr>
          <p:spPr>
            <a:xfrm>
              <a:off x="4133901" y="2294152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48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ECF5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1" name="object 211"/>
            <p:cNvSpPr/>
            <p:nvPr/>
          </p:nvSpPr>
          <p:spPr>
            <a:xfrm>
              <a:off x="4133901" y="2286545"/>
              <a:ext cx="2429510" cy="7620"/>
            </a:xfrm>
            <a:custGeom>
              <a:avLst/>
              <a:gdLst/>
              <a:ahLst/>
              <a:cxnLst/>
              <a:rect l="l" t="t" r="r" b="b"/>
              <a:pathLst>
                <a:path w="2429509" h="7619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" y="7607"/>
                  </a:lnTo>
                  <a:lnTo>
                    <a:pt x="2429484" y="7607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ECF5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2" name="object 212"/>
            <p:cNvSpPr/>
            <p:nvPr/>
          </p:nvSpPr>
          <p:spPr>
            <a:xfrm>
              <a:off x="4133913" y="2285022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EC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3" name="object 213"/>
            <p:cNvSpPr/>
            <p:nvPr/>
          </p:nvSpPr>
          <p:spPr>
            <a:xfrm>
              <a:off x="4133901" y="2281973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48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ED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4" name="object 214"/>
            <p:cNvSpPr/>
            <p:nvPr/>
          </p:nvSpPr>
          <p:spPr>
            <a:xfrm>
              <a:off x="4133913" y="2280462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EDF5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5" name="object 215"/>
            <p:cNvSpPr/>
            <p:nvPr/>
          </p:nvSpPr>
          <p:spPr>
            <a:xfrm>
              <a:off x="4133913" y="2278938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EDF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6" name="object 216"/>
            <p:cNvSpPr/>
            <p:nvPr/>
          </p:nvSpPr>
          <p:spPr>
            <a:xfrm>
              <a:off x="4133901" y="2274366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EFF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7" name="object 217"/>
            <p:cNvSpPr/>
            <p:nvPr/>
          </p:nvSpPr>
          <p:spPr>
            <a:xfrm>
              <a:off x="4133901" y="2271318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48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0F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8" name="object 218"/>
            <p:cNvSpPr/>
            <p:nvPr/>
          </p:nvSpPr>
          <p:spPr>
            <a:xfrm>
              <a:off x="4133913" y="2269794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F0F6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9" name="object 219"/>
            <p:cNvSpPr/>
            <p:nvPr/>
          </p:nvSpPr>
          <p:spPr>
            <a:xfrm>
              <a:off x="4133913" y="2268283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F0F7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0" name="object 220"/>
            <p:cNvSpPr/>
            <p:nvPr/>
          </p:nvSpPr>
          <p:spPr>
            <a:xfrm>
              <a:off x="4133901" y="2263711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1F7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1" name="object 221"/>
            <p:cNvSpPr/>
            <p:nvPr/>
          </p:nvSpPr>
          <p:spPr>
            <a:xfrm>
              <a:off x="4133901" y="2259139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1F7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2" name="object 222"/>
            <p:cNvSpPr/>
            <p:nvPr/>
          </p:nvSpPr>
          <p:spPr>
            <a:xfrm>
              <a:off x="4133913" y="2257628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F1F7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3" name="object 223"/>
            <p:cNvSpPr/>
            <p:nvPr/>
          </p:nvSpPr>
          <p:spPr>
            <a:xfrm>
              <a:off x="4133913" y="2256104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F1F9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4" name="object 224"/>
            <p:cNvSpPr/>
            <p:nvPr/>
          </p:nvSpPr>
          <p:spPr>
            <a:xfrm>
              <a:off x="4133901" y="2251531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2F9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5" name="object 225"/>
            <p:cNvSpPr/>
            <p:nvPr/>
          </p:nvSpPr>
          <p:spPr>
            <a:xfrm>
              <a:off x="4133901" y="2248483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48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4F9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6" name="object 226"/>
            <p:cNvSpPr/>
            <p:nvPr/>
          </p:nvSpPr>
          <p:spPr>
            <a:xfrm>
              <a:off x="4133901" y="2245448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12" y="3035"/>
                  </a:lnTo>
                  <a:lnTo>
                    <a:pt x="2429484" y="3035"/>
                  </a:lnTo>
                  <a:lnTo>
                    <a:pt x="2429484" y="1511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4FA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7" name="object 227"/>
            <p:cNvSpPr/>
            <p:nvPr/>
          </p:nvSpPr>
          <p:spPr>
            <a:xfrm>
              <a:off x="4133901" y="2240876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5FA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8" name="object 228"/>
            <p:cNvSpPr/>
            <p:nvPr/>
          </p:nvSpPr>
          <p:spPr>
            <a:xfrm>
              <a:off x="4133901" y="2234780"/>
              <a:ext cx="2429510" cy="6350"/>
            </a:xfrm>
            <a:custGeom>
              <a:avLst/>
              <a:gdLst/>
              <a:ahLst/>
              <a:cxnLst/>
              <a:rect l="l" t="t" r="r" b="b"/>
              <a:pathLst>
                <a:path w="2429509" h="635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" y="6096"/>
                  </a:lnTo>
                  <a:lnTo>
                    <a:pt x="2429484" y="6096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5FA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9" name="object 229"/>
            <p:cNvSpPr/>
            <p:nvPr/>
          </p:nvSpPr>
          <p:spPr>
            <a:xfrm>
              <a:off x="4133913" y="2233269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F6FA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0" name="object 230"/>
            <p:cNvSpPr/>
            <p:nvPr/>
          </p:nvSpPr>
          <p:spPr>
            <a:xfrm>
              <a:off x="4133901" y="2228697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6FA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1" name="object 231"/>
            <p:cNvSpPr/>
            <p:nvPr/>
          </p:nvSpPr>
          <p:spPr>
            <a:xfrm>
              <a:off x="4133901" y="2225649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48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7FA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2" name="object 232"/>
            <p:cNvSpPr/>
            <p:nvPr/>
          </p:nvSpPr>
          <p:spPr>
            <a:xfrm>
              <a:off x="4133901" y="2222613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12" y="3035"/>
                  </a:lnTo>
                  <a:lnTo>
                    <a:pt x="2429484" y="3035"/>
                  </a:lnTo>
                  <a:lnTo>
                    <a:pt x="2429484" y="1511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7F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3" name="object 233"/>
            <p:cNvSpPr/>
            <p:nvPr/>
          </p:nvSpPr>
          <p:spPr>
            <a:xfrm>
              <a:off x="4133901" y="2218041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9F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4" name="object 234"/>
            <p:cNvSpPr/>
            <p:nvPr/>
          </p:nvSpPr>
          <p:spPr>
            <a:xfrm>
              <a:off x="4133913" y="2216518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FAFB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5" name="object 235"/>
            <p:cNvSpPr/>
            <p:nvPr/>
          </p:nvSpPr>
          <p:spPr>
            <a:xfrm>
              <a:off x="4133913" y="2214994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FAFD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6" name="object 236"/>
            <p:cNvSpPr/>
            <p:nvPr/>
          </p:nvSpPr>
          <p:spPr>
            <a:xfrm>
              <a:off x="4133901" y="2210434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12" y="4559"/>
                  </a:lnTo>
                  <a:lnTo>
                    <a:pt x="2429484" y="4559"/>
                  </a:lnTo>
                  <a:lnTo>
                    <a:pt x="2429484" y="3035"/>
                  </a:lnTo>
                  <a:lnTo>
                    <a:pt x="2429484" y="1511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AFD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7" name="object 237"/>
            <p:cNvSpPr/>
            <p:nvPr/>
          </p:nvSpPr>
          <p:spPr>
            <a:xfrm>
              <a:off x="4133901" y="2207386"/>
              <a:ext cx="2429510" cy="3175"/>
            </a:xfrm>
            <a:custGeom>
              <a:avLst/>
              <a:gdLst/>
              <a:ahLst/>
              <a:cxnLst/>
              <a:rect l="l" t="t" r="r" b="b"/>
              <a:pathLst>
                <a:path w="2429509" h="3175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48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AFD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8" name="object 238"/>
            <p:cNvSpPr/>
            <p:nvPr/>
          </p:nvSpPr>
          <p:spPr>
            <a:xfrm>
              <a:off x="4133913" y="2205862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FBF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9" name="object 239"/>
            <p:cNvSpPr/>
            <p:nvPr/>
          </p:nvSpPr>
          <p:spPr>
            <a:xfrm>
              <a:off x="4133901" y="2201290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3048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BFE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0" name="object 240"/>
            <p:cNvSpPr/>
            <p:nvPr/>
          </p:nvSpPr>
          <p:spPr>
            <a:xfrm>
              <a:off x="4133913" y="2199779"/>
              <a:ext cx="2429510" cy="1905"/>
            </a:xfrm>
            <a:custGeom>
              <a:avLst/>
              <a:gdLst/>
              <a:ahLst/>
              <a:cxnLst/>
              <a:rect l="l" t="t" r="r" b="b"/>
              <a:pathLst>
                <a:path w="2429509" h="1905">
                  <a:moveTo>
                    <a:pt x="2429471" y="0"/>
                  </a:moveTo>
                  <a:lnTo>
                    <a:pt x="2429471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2429471" y="0"/>
                  </a:lnTo>
                  <a:close/>
                </a:path>
              </a:pathLst>
            </a:custGeom>
            <a:solidFill>
              <a:srgbClr val="FDFE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1" name="object 241"/>
            <p:cNvSpPr/>
            <p:nvPr/>
          </p:nvSpPr>
          <p:spPr>
            <a:xfrm>
              <a:off x="4133901" y="2195207"/>
              <a:ext cx="2429510" cy="5080"/>
            </a:xfrm>
            <a:custGeom>
              <a:avLst/>
              <a:gdLst/>
              <a:ahLst/>
              <a:cxnLst/>
              <a:rect l="l" t="t" r="r" b="b"/>
              <a:pathLst>
                <a:path w="2429509" h="5080">
                  <a:moveTo>
                    <a:pt x="242948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4572"/>
                  </a:lnTo>
                  <a:lnTo>
                    <a:pt x="2429484" y="4572"/>
                  </a:lnTo>
                  <a:lnTo>
                    <a:pt x="2429484" y="1524"/>
                  </a:lnTo>
                  <a:lnTo>
                    <a:pt x="2429484" y="0"/>
                  </a:lnTo>
                  <a:close/>
                </a:path>
              </a:pathLst>
            </a:custGeom>
            <a:solidFill>
              <a:srgbClr val="FDFE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242" name="object 242"/>
          <p:cNvGraphicFramePr>
            <a:graphicFrameLocks noGrp="1"/>
          </p:cNvGraphicFramePr>
          <p:nvPr/>
        </p:nvGraphicFramePr>
        <p:xfrm>
          <a:off x="4127062" y="2177700"/>
          <a:ext cx="2450465" cy="39687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295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90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100" b="1" spc="-85" dirty="0">
                          <a:latin typeface="맑은 고딕"/>
                          <a:cs typeface="맑은 고딕"/>
                        </a:rPr>
                        <a:t>추진방향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9906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0035">
                <a:tc>
                  <a:txBody>
                    <a:bodyPr/>
                    <a:lstStyle/>
                    <a:p>
                      <a:pPr marL="240029" indent="-139065">
                        <a:lnSpc>
                          <a:spcPct val="100000"/>
                        </a:lnSpc>
                        <a:spcBef>
                          <a:spcPts val="275"/>
                        </a:spcBef>
                        <a:buChar char="•"/>
                        <a:tabLst>
                          <a:tab pos="240665" algn="l"/>
                        </a:tabLst>
                      </a:pPr>
                      <a:r>
                        <a:rPr sz="1100" spc="-40" dirty="0">
                          <a:latin typeface="맑은 고딕"/>
                          <a:cs typeface="맑은 고딕"/>
                        </a:rPr>
                        <a:t>임직원</a:t>
                      </a:r>
                      <a:r>
                        <a:rPr sz="1100" spc="1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60" dirty="0">
                          <a:latin typeface="맑은 고딕"/>
                          <a:cs typeface="맑은 고딕"/>
                        </a:rPr>
                        <a:t>행동</a:t>
                      </a:r>
                      <a:r>
                        <a:rPr sz="1100" spc="-65" dirty="0">
                          <a:latin typeface="함초롬돋움"/>
                          <a:cs typeface="함초롬돋움"/>
                        </a:rPr>
                        <a:t>・</a:t>
                      </a:r>
                      <a:r>
                        <a:rPr sz="1100" spc="-45" dirty="0">
                          <a:latin typeface="맑은 고딕"/>
                          <a:cs typeface="맑은 고딕"/>
                        </a:rPr>
                        <a:t>윤리강령</a:t>
                      </a:r>
                      <a:r>
                        <a:rPr sz="1100" spc="1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30" dirty="0">
                          <a:latin typeface="맑은 고딕"/>
                          <a:cs typeface="맑은 고딕"/>
                        </a:rPr>
                        <a:t>준수</a:t>
                      </a:r>
                      <a:r>
                        <a:rPr sz="1100" spc="1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30" dirty="0">
                          <a:latin typeface="맑은 고딕"/>
                          <a:cs typeface="맑은 고딕"/>
                        </a:rPr>
                        <a:t>실태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  <a:p>
                      <a:pPr marL="240029">
                        <a:lnSpc>
                          <a:spcPct val="100000"/>
                        </a:lnSpc>
                        <a:spcBef>
                          <a:spcPts val="875"/>
                        </a:spcBef>
                      </a:pPr>
                      <a:r>
                        <a:rPr sz="1100" spc="-5" dirty="0">
                          <a:latin typeface="맑은 고딕"/>
                          <a:cs typeface="맑은 고딕"/>
                        </a:rPr>
                        <a:t>점검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  <a:p>
                      <a:pPr marL="235585" marR="93980" indent="-134620">
                        <a:lnSpc>
                          <a:spcPct val="166200"/>
                        </a:lnSpc>
                        <a:spcBef>
                          <a:spcPts val="310"/>
                        </a:spcBef>
                        <a:buChar char="•"/>
                        <a:tabLst>
                          <a:tab pos="248285" algn="l"/>
                        </a:tabLst>
                      </a:pPr>
                      <a:r>
                        <a:rPr sz="1100" dirty="0">
                          <a:latin typeface="맑은 고딕"/>
                          <a:cs typeface="맑은 고딕"/>
                        </a:rPr>
                        <a:t>직원의</a:t>
                      </a:r>
                      <a:r>
                        <a:rPr sz="1100" spc="28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불신을</a:t>
                      </a:r>
                      <a:r>
                        <a:rPr sz="1100" spc="28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야기하는</a:t>
                      </a:r>
                      <a:r>
                        <a:rPr sz="1100" spc="29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사항에 </a:t>
                      </a:r>
                      <a:r>
                        <a:rPr sz="1100" spc="-37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대한</a:t>
                      </a:r>
                      <a:r>
                        <a:rPr sz="1100" spc="1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감사로</a:t>
                      </a:r>
                      <a:r>
                        <a:rPr sz="1100" spc="15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직원</a:t>
                      </a:r>
                      <a:r>
                        <a:rPr sz="1100" spc="15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신뢰도</a:t>
                      </a:r>
                      <a:r>
                        <a:rPr sz="1100" spc="1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회복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  <a:p>
                      <a:pPr marL="229870" indent="-128905">
                        <a:lnSpc>
                          <a:spcPct val="100000"/>
                        </a:lnSpc>
                        <a:spcBef>
                          <a:spcPts val="1175"/>
                        </a:spcBef>
                        <a:buChar char="•"/>
                        <a:tabLst>
                          <a:tab pos="230504" algn="l"/>
                        </a:tabLst>
                      </a:pPr>
                      <a:r>
                        <a:rPr sz="1100" spc="-110" dirty="0">
                          <a:latin typeface="맑은 고딕"/>
                          <a:cs typeface="맑은 고딕"/>
                        </a:rPr>
                        <a:t>감</a:t>
                      </a:r>
                      <a:r>
                        <a:rPr sz="1100" spc="-120" dirty="0">
                          <a:latin typeface="맑은 고딕"/>
                          <a:cs typeface="맑은 고딕"/>
                        </a:rPr>
                        <a:t>사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인</a:t>
                      </a:r>
                      <a:r>
                        <a:rPr sz="1100" spc="-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10" dirty="0">
                          <a:latin typeface="맑은 고딕"/>
                          <a:cs typeface="맑은 고딕"/>
                        </a:rPr>
                        <a:t>역</a:t>
                      </a:r>
                      <a:r>
                        <a:rPr sz="1100" spc="-120" dirty="0">
                          <a:latin typeface="맑은 고딕"/>
                          <a:cs typeface="맑은 고딕"/>
                        </a:rPr>
                        <a:t>량강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화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100" spc="-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20" dirty="0">
                          <a:latin typeface="맑은 고딕"/>
                          <a:cs typeface="맑은 고딕"/>
                        </a:rPr>
                        <a:t>감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사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20" dirty="0">
                          <a:latin typeface="맑은 고딕"/>
                          <a:cs typeface="맑은 고딕"/>
                        </a:rPr>
                        <a:t>품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질</a:t>
                      </a:r>
                      <a:r>
                        <a:rPr sz="1100" spc="-1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10" dirty="0">
                          <a:latin typeface="맑은 고딕"/>
                          <a:cs typeface="맑은 고딕"/>
                        </a:rPr>
                        <a:t>향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상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  <a:p>
                      <a:pPr marL="238760" marR="93980" indent="-137160">
                        <a:lnSpc>
                          <a:spcPct val="166200"/>
                        </a:lnSpc>
                        <a:spcBef>
                          <a:spcPts val="310"/>
                        </a:spcBef>
                        <a:buChar char="•"/>
                        <a:tabLst>
                          <a:tab pos="239395" algn="l"/>
                        </a:tabLst>
                      </a:pPr>
                      <a:r>
                        <a:rPr sz="1100" spc="-45" dirty="0">
                          <a:latin typeface="맑은 고딕"/>
                          <a:cs typeface="맑은 고딕"/>
                        </a:rPr>
                        <a:t>감사업무</a:t>
                      </a:r>
                      <a:r>
                        <a:rPr sz="1100" spc="1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45" dirty="0">
                          <a:latin typeface="맑은 고딕"/>
                          <a:cs typeface="맑은 고딕"/>
                        </a:rPr>
                        <a:t>효율화를</a:t>
                      </a:r>
                      <a:r>
                        <a:rPr sz="1100" spc="1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30" dirty="0">
                          <a:latin typeface="맑은 고딕"/>
                          <a:cs typeface="맑은 고딕"/>
                        </a:rPr>
                        <a:t>위한</a:t>
                      </a:r>
                      <a:r>
                        <a:rPr sz="1100" spc="12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45" dirty="0">
                          <a:latin typeface="맑은 고딕"/>
                          <a:cs typeface="맑은 고딕"/>
                        </a:rPr>
                        <a:t>감사방식 </a:t>
                      </a:r>
                      <a:r>
                        <a:rPr sz="1100" spc="-37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100" spc="15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감사시스템</a:t>
                      </a:r>
                      <a:r>
                        <a:rPr sz="1100" spc="1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기능개선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  <a:p>
                      <a:pPr marL="229870" indent="-128905">
                        <a:lnSpc>
                          <a:spcPts val="1310"/>
                        </a:lnSpc>
                        <a:spcBef>
                          <a:spcPts val="1175"/>
                        </a:spcBef>
                        <a:buChar char="•"/>
                        <a:tabLst>
                          <a:tab pos="230504" algn="l"/>
                        </a:tabLst>
                      </a:pPr>
                      <a:r>
                        <a:rPr sz="1100" dirty="0">
                          <a:latin typeface="맑은 고딕"/>
                          <a:cs typeface="맑은 고딕"/>
                        </a:rPr>
                        <a:t>제도</a:t>
                      </a:r>
                      <a:r>
                        <a:rPr sz="1100" spc="1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100" spc="15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업무개선을</a:t>
                      </a:r>
                      <a:r>
                        <a:rPr sz="1100" spc="15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위한</a:t>
                      </a:r>
                      <a:r>
                        <a:rPr sz="1100" spc="15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감사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3492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592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227965" indent="-127000">
                        <a:lnSpc>
                          <a:spcPct val="100000"/>
                        </a:lnSpc>
                        <a:buChar char="•"/>
                        <a:tabLst>
                          <a:tab pos="228600" algn="l"/>
                        </a:tabLst>
                      </a:pPr>
                      <a:r>
                        <a:rPr sz="1100" spc="-170" dirty="0">
                          <a:latin typeface="맑은 고딕"/>
                          <a:cs typeface="맑은 고딕"/>
                        </a:rPr>
                        <a:t>청</a:t>
                      </a:r>
                      <a:r>
                        <a:rPr sz="1100" spc="-160" dirty="0">
                          <a:latin typeface="맑은 고딕"/>
                          <a:cs typeface="맑은 고딕"/>
                        </a:rPr>
                        <a:t>렴문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화</a:t>
                      </a:r>
                      <a:r>
                        <a:rPr sz="1100" spc="-7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70" dirty="0">
                          <a:latin typeface="맑은 고딕"/>
                          <a:cs typeface="맑은 고딕"/>
                        </a:rPr>
                        <a:t>정</a:t>
                      </a:r>
                      <a:r>
                        <a:rPr sz="1100" spc="-160" dirty="0">
                          <a:latin typeface="맑은 고딕"/>
                          <a:cs typeface="맑은 고딕"/>
                        </a:rPr>
                        <a:t>착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,</a:t>
                      </a:r>
                      <a:r>
                        <a:rPr sz="1100" spc="5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70" dirty="0">
                          <a:latin typeface="맑은 고딕"/>
                          <a:cs typeface="맑은 고딕"/>
                        </a:rPr>
                        <a:t>윤</a:t>
                      </a:r>
                      <a:r>
                        <a:rPr sz="1100" spc="-160" dirty="0">
                          <a:latin typeface="맑은 고딕"/>
                          <a:cs typeface="맑은 고딕"/>
                        </a:rPr>
                        <a:t>리</a:t>
                      </a:r>
                      <a:r>
                        <a:rPr sz="1100" spc="-150" dirty="0">
                          <a:latin typeface="함초롬돋움"/>
                          <a:cs typeface="함초롬돋움"/>
                        </a:rPr>
                        <a:t>・</a:t>
                      </a:r>
                      <a:r>
                        <a:rPr sz="1100" spc="-170" dirty="0">
                          <a:latin typeface="맑은 고딕"/>
                          <a:cs typeface="맑은 고딕"/>
                        </a:rPr>
                        <a:t>인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권</a:t>
                      </a:r>
                      <a:r>
                        <a:rPr sz="1100" spc="-7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60" dirty="0">
                          <a:latin typeface="맑은 고딕"/>
                          <a:cs typeface="맑은 고딕"/>
                        </a:rPr>
                        <a:t>경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영</a:t>
                      </a:r>
                      <a:r>
                        <a:rPr sz="1100" spc="-7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160" dirty="0">
                          <a:latin typeface="맑은 고딕"/>
                          <a:cs typeface="맑은 고딕"/>
                        </a:rPr>
                        <a:t>지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원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  <a:p>
                      <a:pPr marL="238760" marR="93980" indent="-137160">
                        <a:lnSpc>
                          <a:spcPct val="167100"/>
                        </a:lnSpc>
                        <a:spcBef>
                          <a:spcPts val="285"/>
                        </a:spcBef>
                        <a:buChar char="•"/>
                        <a:tabLst>
                          <a:tab pos="239395" algn="l"/>
                        </a:tabLst>
                      </a:pPr>
                      <a:r>
                        <a:rPr sz="1100" spc="-5" dirty="0">
                          <a:latin typeface="맑은 고딕"/>
                          <a:cs typeface="맑은 고딕"/>
                        </a:rPr>
                        <a:t>협력업체,</a:t>
                      </a:r>
                      <a:r>
                        <a:rPr sz="1100" spc="229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지역사회</a:t>
                      </a:r>
                      <a:r>
                        <a:rPr sz="1100" spc="22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등과</a:t>
                      </a:r>
                      <a:r>
                        <a:rPr sz="1100" spc="2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상생을 </a:t>
                      </a:r>
                      <a:r>
                        <a:rPr sz="1100" spc="-37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dirty="0">
                          <a:latin typeface="맑은 고딕"/>
                          <a:cs typeface="맑은 고딕"/>
                        </a:rPr>
                        <a:t>통한</a:t>
                      </a:r>
                      <a:r>
                        <a:rPr sz="1100" spc="1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사회적</a:t>
                      </a:r>
                      <a:r>
                        <a:rPr sz="1100" spc="15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가치</a:t>
                      </a:r>
                      <a:r>
                        <a:rPr sz="1100" spc="15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실현</a:t>
                      </a:r>
                      <a:r>
                        <a:rPr sz="1100" spc="15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-5" dirty="0">
                          <a:latin typeface="맑은 고딕"/>
                          <a:cs typeface="맑은 고딕"/>
                        </a:rPr>
                        <a:t>지원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9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243" name="object 243"/>
          <p:cNvGrpSpPr/>
          <p:nvPr/>
        </p:nvGrpSpPr>
        <p:grpSpPr>
          <a:xfrm>
            <a:off x="918476" y="2679306"/>
            <a:ext cx="440690" cy="2204720"/>
            <a:chOff x="918476" y="2679306"/>
            <a:chExt cx="440690" cy="2204720"/>
          </a:xfrm>
        </p:grpSpPr>
        <p:sp>
          <p:nvSpPr>
            <p:cNvPr id="244" name="object 244"/>
            <p:cNvSpPr/>
            <p:nvPr/>
          </p:nvSpPr>
          <p:spPr>
            <a:xfrm>
              <a:off x="918476" y="4872989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0" y="0"/>
                  </a:moveTo>
                  <a:lnTo>
                    <a:pt x="440194" y="0"/>
                  </a:lnTo>
                  <a:lnTo>
                    <a:pt x="440194" y="10655"/>
                  </a:lnTo>
                  <a:lnTo>
                    <a:pt x="0" y="106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5" name="object 245"/>
            <p:cNvSpPr/>
            <p:nvPr/>
          </p:nvSpPr>
          <p:spPr>
            <a:xfrm>
              <a:off x="918476" y="4837975"/>
              <a:ext cx="440690" cy="35560"/>
            </a:xfrm>
            <a:custGeom>
              <a:avLst/>
              <a:gdLst/>
              <a:ahLst/>
              <a:cxnLst/>
              <a:rect l="l" t="t" r="r" b="b"/>
              <a:pathLst>
                <a:path w="440690" h="35560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2834"/>
                  </a:lnTo>
                  <a:lnTo>
                    <a:pt x="0" y="35013"/>
                  </a:lnTo>
                  <a:lnTo>
                    <a:pt x="440194" y="35013"/>
                  </a:lnTo>
                  <a:lnTo>
                    <a:pt x="440194" y="22834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9BC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6" name="object 246"/>
            <p:cNvSpPr/>
            <p:nvPr/>
          </p:nvSpPr>
          <p:spPr>
            <a:xfrm>
              <a:off x="918476" y="4813617"/>
              <a:ext cx="440690" cy="24765"/>
            </a:xfrm>
            <a:custGeom>
              <a:avLst/>
              <a:gdLst/>
              <a:ahLst/>
              <a:cxnLst/>
              <a:rect l="l" t="t" r="r" b="b"/>
              <a:pathLst>
                <a:path w="440690" h="24764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9BD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7" name="object 247"/>
            <p:cNvSpPr/>
            <p:nvPr/>
          </p:nvSpPr>
          <p:spPr>
            <a:xfrm>
              <a:off x="918476" y="4801438"/>
              <a:ext cx="440690" cy="12700"/>
            </a:xfrm>
            <a:custGeom>
              <a:avLst/>
              <a:gdLst/>
              <a:ahLst/>
              <a:cxnLst/>
              <a:rect l="l" t="t" r="r" b="b"/>
              <a:pathLst>
                <a:path w="440690" h="12700">
                  <a:moveTo>
                    <a:pt x="440194" y="0"/>
                  </a:moveTo>
                  <a:lnTo>
                    <a:pt x="440194" y="12179"/>
                  </a:lnTo>
                  <a:lnTo>
                    <a:pt x="0" y="12179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9B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8" name="object 248"/>
            <p:cNvSpPr/>
            <p:nvPr/>
          </p:nvSpPr>
          <p:spPr>
            <a:xfrm>
              <a:off x="918476" y="4766423"/>
              <a:ext cx="440690" cy="35560"/>
            </a:xfrm>
            <a:custGeom>
              <a:avLst/>
              <a:gdLst/>
              <a:ahLst/>
              <a:cxnLst/>
              <a:rect l="l" t="t" r="r" b="b"/>
              <a:pathLst>
                <a:path w="440690" h="35560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0" y="35013"/>
                  </a:lnTo>
                  <a:lnTo>
                    <a:pt x="440194" y="35013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9BE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9" name="object 249"/>
            <p:cNvSpPr/>
            <p:nvPr/>
          </p:nvSpPr>
          <p:spPr>
            <a:xfrm>
              <a:off x="918476" y="4742077"/>
              <a:ext cx="440690" cy="24765"/>
            </a:xfrm>
            <a:custGeom>
              <a:avLst/>
              <a:gdLst/>
              <a:ahLst/>
              <a:cxnLst/>
              <a:rect l="l" t="t" r="r" b="b"/>
              <a:pathLst>
                <a:path w="440690" h="24764">
                  <a:moveTo>
                    <a:pt x="440194" y="0"/>
                  </a:moveTo>
                  <a:lnTo>
                    <a:pt x="0" y="0"/>
                  </a:lnTo>
                  <a:lnTo>
                    <a:pt x="0" y="12166"/>
                  </a:lnTo>
                  <a:lnTo>
                    <a:pt x="0" y="24345"/>
                  </a:lnTo>
                  <a:lnTo>
                    <a:pt x="440194" y="24345"/>
                  </a:lnTo>
                  <a:lnTo>
                    <a:pt x="440194" y="1216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BBE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0" name="object 250"/>
            <p:cNvSpPr/>
            <p:nvPr/>
          </p:nvSpPr>
          <p:spPr>
            <a:xfrm>
              <a:off x="918476" y="4731410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440194" y="10667"/>
                  </a:lnTo>
                  <a:lnTo>
                    <a:pt x="0" y="10667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BBE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1" name="object 251"/>
            <p:cNvSpPr/>
            <p:nvPr/>
          </p:nvSpPr>
          <p:spPr>
            <a:xfrm>
              <a:off x="918476" y="4694884"/>
              <a:ext cx="440690" cy="36830"/>
            </a:xfrm>
            <a:custGeom>
              <a:avLst/>
              <a:gdLst/>
              <a:ahLst/>
              <a:cxnLst/>
              <a:rect l="l" t="t" r="r" b="b"/>
              <a:pathLst>
                <a:path w="440690" h="36829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45"/>
                  </a:lnTo>
                  <a:lnTo>
                    <a:pt x="0" y="36525"/>
                  </a:lnTo>
                  <a:lnTo>
                    <a:pt x="440194" y="36525"/>
                  </a:lnTo>
                  <a:lnTo>
                    <a:pt x="440194" y="24345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BB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2" name="object 252"/>
            <p:cNvSpPr/>
            <p:nvPr/>
          </p:nvSpPr>
          <p:spPr>
            <a:xfrm>
              <a:off x="918476" y="4659870"/>
              <a:ext cx="440690" cy="35560"/>
            </a:xfrm>
            <a:custGeom>
              <a:avLst/>
              <a:gdLst/>
              <a:ahLst/>
              <a:cxnLst/>
              <a:rect l="l" t="t" r="r" b="b"/>
              <a:pathLst>
                <a:path w="440690" h="35560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2834"/>
                  </a:lnTo>
                  <a:lnTo>
                    <a:pt x="0" y="35013"/>
                  </a:lnTo>
                  <a:lnTo>
                    <a:pt x="440194" y="35013"/>
                  </a:lnTo>
                  <a:lnTo>
                    <a:pt x="440194" y="22834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BC1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3" name="object 253"/>
            <p:cNvSpPr/>
            <p:nvPr/>
          </p:nvSpPr>
          <p:spPr>
            <a:xfrm>
              <a:off x="918476" y="4647691"/>
              <a:ext cx="440690" cy="12700"/>
            </a:xfrm>
            <a:custGeom>
              <a:avLst/>
              <a:gdLst/>
              <a:ahLst/>
              <a:cxnLst/>
              <a:rect l="l" t="t" r="r" b="b"/>
              <a:pathLst>
                <a:path w="440690" h="12700">
                  <a:moveTo>
                    <a:pt x="440194" y="0"/>
                  </a:moveTo>
                  <a:lnTo>
                    <a:pt x="440194" y="12179"/>
                  </a:lnTo>
                  <a:lnTo>
                    <a:pt x="0" y="12179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BC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4" name="object 254"/>
            <p:cNvSpPr/>
            <p:nvPr/>
          </p:nvSpPr>
          <p:spPr>
            <a:xfrm>
              <a:off x="918476" y="4600498"/>
              <a:ext cx="440690" cy="47625"/>
            </a:xfrm>
            <a:custGeom>
              <a:avLst/>
              <a:gdLst/>
              <a:ahLst/>
              <a:cxnLst/>
              <a:rect l="l" t="t" r="r" b="b"/>
              <a:pathLst>
                <a:path w="440690" h="47625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22834"/>
                  </a:lnTo>
                  <a:lnTo>
                    <a:pt x="0" y="35013"/>
                  </a:lnTo>
                  <a:lnTo>
                    <a:pt x="0" y="47193"/>
                  </a:lnTo>
                  <a:lnTo>
                    <a:pt x="440194" y="47193"/>
                  </a:lnTo>
                  <a:lnTo>
                    <a:pt x="440194" y="35013"/>
                  </a:lnTo>
                  <a:lnTo>
                    <a:pt x="440194" y="22834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5" name="object 255"/>
            <p:cNvSpPr/>
            <p:nvPr/>
          </p:nvSpPr>
          <p:spPr>
            <a:xfrm>
              <a:off x="918476" y="4576139"/>
              <a:ext cx="440690" cy="24765"/>
            </a:xfrm>
            <a:custGeom>
              <a:avLst/>
              <a:gdLst/>
              <a:ahLst/>
              <a:cxnLst/>
              <a:rect l="l" t="t" r="r" b="b"/>
              <a:pathLst>
                <a:path w="440690" h="24764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2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6" name="object 256"/>
            <p:cNvSpPr/>
            <p:nvPr/>
          </p:nvSpPr>
          <p:spPr>
            <a:xfrm>
              <a:off x="918476" y="4541125"/>
              <a:ext cx="440690" cy="35560"/>
            </a:xfrm>
            <a:custGeom>
              <a:avLst/>
              <a:gdLst/>
              <a:ahLst/>
              <a:cxnLst/>
              <a:rect l="l" t="t" r="r" b="b"/>
              <a:pathLst>
                <a:path w="440690" h="35560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22834"/>
                  </a:lnTo>
                  <a:lnTo>
                    <a:pt x="0" y="35013"/>
                  </a:lnTo>
                  <a:lnTo>
                    <a:pt x="440194" y="35013"/>
                  </a:lnTo>
                  <a:lnTo>
                    <a:pt x="440194" y="22834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3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7" name="object 257"/>
            <p:cNvSpPr/>
            <p:nvPr/>
          </p:nvSpPr>
          <p:spPr>
            <a:xfrm>
              <a:off x="918476" y="4528947"/>
              <a:ext cx="440690" cy="12700"/>
            </a:xfrm>
            <a:custGeom>
              <a:avLst/>
              <a:gdLst/>
              <a:ahLst/>
              <a:cxnLst/>
              <a:rect l="l" t="t" r="r" b="b"/>
              <a:pathLst>
                <a:path w="440690" h="12700">
                  <a:moveTo>
                    <a:pt x="440194" y="0"/>
                  </a:moveTo>
                  <a:lnTo>
                    <a:pt x="440194" y="12179"/>
                  </a:lnTo>
                  <a:lnTo>
                    <a:pt x="0" y="12179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4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8" name="object 258"/>
            <p:cNvSpPr/>
            <p:nvPr/>
          </p:nvSpPr>
          <p:spPr>
            <a:xfrm>
              <a:off x="918476" y="4504588"/>
              <a:ext cx="440690" cy="24765"/>
            </a:xfrm>
            <a:custGeom>
              <a:avLst/>
              <a:gdLst/>
              <a:ahLst/>
              <a:cxnLst/>
              <a:rect l="l" t="t" r="r" b="b"/>
              <a:pathLst>
                <a:path w="440690" h="24764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4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9" name="object 259"/>
            <p:cNvSpPr/>
            <p:nvPr/>
          </p:nvSpPr>
          <p:spPr>
            <a:xfrm>
              <a:off x="918476" y="4469574"/>
              <a:ext cx="440690" cy="35560"/>
            </a:xfrm>
            <a:custGeom>
              <a:avLst/>
              <a:gdLst/>
              <a:ahLst/>
              <a:cxnLst/>
              <a:rect l="l" t="t" r="r" b="b"/>
              <a:pathLst>
                <a:path w="440690" h="35560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2834"/>
                  </a:lnTo>
                  <a:lnTo>
                    <a:pt x="0" y="35013"/>
                  </a:lnTo>
                  <a:lnTo>
                    <a:pt x="440194" y="35013"/>
                  </a:lnTo>
                  <a:lnTo>
                    <a:pt x="440194" y="22834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6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0" name="object 260"/>
            <p:cNvSpPr/>
            <p:nvPr/>
          </p:nvSpPr>
          <p:spPr>
            <a:xfrm>
              <a:off x="918476" y="4457395"/>
              <a:ext cx="440690" cy="12700"/>
            </a:xfrm>
            <a:custGeom>
              <a:avLst/>
              <a:gdLst/>
              <a:ahLst/>
              <a:cxnLst/>
              <a:rect l="l" t="t" r="r" b="b"/>
              <a:pathLst>
                <a:path w="440690" h="12700">
                  <a:moveTo>
                    <a:pt x="440194" y="0"/>
                  </a:moveTo>
                  <a:lnTo>
                    <a:pt x="440194" y="12179"/>
                  </a:lnTo>
                  <a:lnTo>
                    <a:pt x="0" y="12179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7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1" name="object 261"/>
            <p:cNvSpPr/>
            <p:nvPr/>
          </p:nvSpPr>
          <p:spPr>
            <a:xfrm>
              <a:off x="918476" y="4422380"/>
              <a:ext cx="440690" cy="35560"/>
            </a:xfrm>
            <a:custGeom>
              <a:avLst/>
              <a:gdLst/>
              <a:ahLst/>
              <a:cxnLst/>
              <a:rect l="l" t="t" r="r" b="b"/>
              <a:pathLst>
                <a:path w="440690" h="35560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22834"/>
                  </a:lnTo>
                  <a:lnTo>
                    <a:pt x="0" y="35013"/>
                  </a:lnTo>
                  <a:lnTo>
                    <a:pt x="440194" y="35013"/>
                  </a:lnTo>
                  <a:lnTo>
                    <a:pt x="440194" y="22834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7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2" name="object 262"/>
            <p:cNvSpPr/>
            <p:nvPr/>
          </p:nvSpPr>
          <p:spPr>
            <a:xfrm>
              <a:off x="918476" y="4398022"/>
              <a:ext cx="440690" cy="24765"/>
            </a:xfrm>
            <a:custGeom>
              <a:avLst/>
              <a:gdLst/>
              <a:ahLst/>
              <a:cxnLst/>
              <a:rect l="l" t="t" r="r" b="b"/>
              <a:pathLst>
                <a:path w="440690" h="24764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DC7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3" name="object 263"/>
            <p:cNvSpPr/>
            <p:nvPr/>
          </p:nvSpPr>
          <p:spPr>
            <a:xfrm>
              <a:off x="918476" y="4385843"/>
              <a:ext cx="440690" cy="12700"/>
            </a:xfrm>
            <a:custGeom>
              <a:avLst/>
              <a:gdLst/>
              <a:ahLst/>
              <a:cxnLst/>
              <a:rect l="l" t="t" r="r" b="b"/>
              <a:pathLst>
                <a:path w="440690" h="12700">
                  <a:moveTo>
                    <a:pt x="440194" y="0"/>
                  </a:moveTo>
                  <a:lnTo>
                    <a:pt x="440194" y="12179"/>
                  </a:lnTo>
                  <a:lnTo>
                    <a:pt x="0" y="12179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DC8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4" name="object 264"/>
            <p:cNvSpPr/>
            <p:nvPr/>
          </p:nvSpPr>
          <p:spPr>
            <a:xfrm>
              <a:off x="918476" y="4350829"/>
              <a:ext cx="440690" cy="35560"/>
            </a:xfrm>
            <a:custGeom>
              <a:avLst/>
              <a:gdLst/>
              <a:ahLst/>
              <a:cxnLst/>
              <a:rect l="l" t="t" r="r" b="b"/>
              <a:pathLst>
                <a:path w="440690" h="35560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2834"/>
                  </a:lnTo>
                  <a:lnTo>
                    <a:pt x="0" y="35013"/>
                  </a:lnTo>
                  <a:lnTo>
                    <a:pt x="440194" y="35013"/>
                  </a:lnTo>
                  <a:lnTo>
                    <a:pt x="440194" y="22834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DC8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5" name="object 265"/>
            <p:cNvSpPr/>
            <p:nvPr/>
          </p:nvSpPr>
          <p:spPr>
            <a:xfrm>
              <a:off x="918476" y="4314291"/>
              <a:ext cx="440690" cy="36830"/>
            </a:xfrm>
            <a:custGeom>
              <a:avLst/>
              <a:gdLst/>
              <a:ahLst/>
              <a:cxnLst/>
              <a:rect l="l" t="t" r="r" b="b"/>
              <a:pathLst>
                <a:path w="440690" h="36829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0" y="36537"/>
                  </a:lnTo>
                  <a:lnTo>
                    <a:pt x="440194" y="36537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DCA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6" name="object 266"/>
            <p:cNvSpPr/>
            <p:nvPr/>
          </p:nvSpPr>
          <p:spPr>
            <a:xfrm>
              <a:off x="918476" y="4303636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440194" y="10655"/>
                  </a:lnTo>
                  <a:lnTo>
                    <a:pt x="0" y="10655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DCB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7" name="object 267"/>
            <p:cNvSpPr/>
            <p:nvPr/>
          </p:nvSpPr>
          <p:spPr>
            <a:xfrm>
              <a:off x="918476" y="4279277"/>
              <a:ext cx="440690" cy="24765"/>
            </a:xfrm>
            <a:custGeom>
              <a:avLst/>
              <a:gdLst/>
              <a:ahLst/>
              <a:cxnLst/>
              <a:rect l="l" t="t" r="r" b="b"/>
              <a:pathLst>
                <a:path w="440690" h="24764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FCB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8" name="object 268"/>
            <p:cNvSpPr/>
            <p:nvPr/>
          </p:nvSpPr>
          <p:spPr>
            <a:xfrm>
              <a:off x="918476" y="4244263"/>
              <a:ext cx="440690" cy="35560"/>
            </a:xfrm>
            <a:custGeom>
              <a:avLst/>
              <a:gdLst/>
              <a:ahLst/>
              <a:cxnLst/>
              <a:rect l="l" t="t" r="r" b="b"/>
              <a:pathLst>
                <a:path w="440690" h="35560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22834"/>
                  </a:lnTo>
                  <a:lnTo>
                    <a:pt x="0" y="35013"/>
                  </a:lnTo>
                  <a:lnTo>
                    <a:pt x="440194" y="35013"/>
                  </a:lnTo>
                  <a:lnTo>
                    <a:pt x="440194" y="22834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FCC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9" name="object 269"/>
            <p:cNvSpPr/>
            <p:nvPr/>
          </p:nvSpPr>
          <p:spPr>
            <a:xfrm>
              <a:off x="918476" y="4207738"/>
              <a:ext cx="440690" cy="36830"/>
            </a:xfrm>
            <a:custGeom>
              <a:avLst/>
              <a:gdLst/>
              <a:ahLst/>
              <a:cxnLst/>
              <a:rect l="l" t="t" r="r" b="b"/>
              <a:pathLst>
                <a:path w="440690" h="36829">
                  <a:moveTo>
                    <a:pt x="440194" y="0"/>
                  </a:moveTo>
                  <a:lnTo>
                    <a:pt x="0" y="0"/>
                  </a:lnTo>
                  <a:lnTo>
                    <a:pt x="0" y="12166"/>
                  </a:lnTo>
                  <a:lnTo>
                    <a:pt x="0" y="24345"/>
                  </a:lnTo>
                  <a:lnTo>
                    <a:pt x="0" y="36525"/>
                  </a:lnTo>
                  <a:lnTo>
                    <a:pt x="440194" y="36525"/>
                  </a:lnTo>
                  <a:lnTo>
                    <a:pt x="440194" y="24345"/>
                  </a:lnTo>
                  <a:lnTo>
                    <a:pt x="440194" y="1216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FCC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0" name="object 270"/>
            <p:cNvSpPr/>
            <p:nvPr/>
          </p:nvSpPr>
          <p:spPr>
            <a:xfrm>
              <a:off x="918476" y="4184903"/>
              <a:ext cx="440690" cy="22860"/>
            </a:xfrm>
            <a:custGeom>
              <a:avLst/>
              <a:gdLst/>
              <a:ahLst/>
              <a:cxnLst/>
              <a:rect l="l" t="t" r="r" b="b"/>
              <a:pathLst>
                <a:path w="440690" h="22860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22834"/>
                  </a:lnTo>
                  <a:lnTo>
                    <a:pt x="440194" y="22834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FCD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1" name="object 271"/>
            <p:cNvSpPr/>
            <p:nvPr/>
          </p:nvSpPr>
          <p:spPr>
            <a:xfrm>
              <a:off x="918476" y="4172724"/>
              <a:ext cx="440690" cy="12700"/>
            </a:xfrm>
            <a:custGeom>
              <a:avLst/>
              <a:gdLst/>
              <a:ahLst/>
              <a:cxnLst/>
              <a:rect l="l" t="t" r="r" b="b"/>
              <a:pathLst>
                <a:path w="440690" h="12700">
                  <a:moveTo>
                    <a:pt x="440194" y="0"/>
                  </a:moveTo>
                  <a:lnTo>
                    <a:pt x="440194" y="12179"/>
                  </a:lnTo>
                  <a:lnTo>
                    <a:pt x="0" y="12179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0CD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2" name="object 272"/>
            <p:cNvSpPr/>
            <p:nvPr/>
          </p:nvSpPr>
          <p:spPr>
            <a:xfrm>
              <a:off x="918476" y="4136186"/>
              <a:ext cx="440690" cy="36830"/>
            </a:xfrm>
            <a:custGeom>
              <a:avLst/>
              <a:gdLst/>
              <a:ahLst/>
              <a:cxnLst/>
              <a:rect l="l" t="t" r="r" b="b"/>
              <a:pathLst>
                <a:path w="440690" h="36829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0" y="36550"/>
                  </a:lnTo>
                  <a:lnTo>
                    <a:pt x="440194" y="36550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0CF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3" name="object 273"/>
            <p:cNvSpPr/>
            <p:nvPr/>
          </p:nvSpPr>
          <p:spPr>
            <a:xfrm>
              <a:off x="918476" y="4101172"/>
              <a:ext cx="440690" cy="35560"/>
            </a:xfrm>
            <a:custGeom>
              <a:avLst/>
              <a:gdLst/>
              <a:ahLst/>
              <a:cxnLst/>
              <a:rect l="l" t="t" r="r" b="b"/>
              <a:pathLst>
                <a:path w="440690" h="35560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0" y="35013"/>
                  </a:lnTo>
                  <a:lnTo>
                    <a:pt x="440194" y="35013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0D0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4" name="object 274"/>
            <p:cNvSpPr/>
            <p:nvPr/>
          </p:nvSpPr>
          <p:spPr>
            <a:xfrm>
              <a:off x="918476" y="4064634"/>
              <a:ext cx="440690" cy="36830"/>
            </a:xfrm>
            <a:custGeom>
              <a:avLst/>
              <a:gdLst/>
              <a:ahLst/>
              <a:cxnLst/>
              <a:rect l="l" t="t" r="r" b="b"/>
              <a:pathLst>
                <a:path w="440690" h="36829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0" y="36537"/>
                  </a:lnTo>
                  <a:lnTo>
                    <a:pt x="440194" y="36537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0D0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5" name="object 275"/>
            <p:cNvSpPr/>
            <p:nvPr/>
          </p:nvSpPr>
          <p:spPr>
            <a:xfrm>
              <a:off x="918476" y="4053979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440194" y="10655"/>
                  </a:lnTo>
                  <a:lnTo>
                    <a:pt x="0" y="10655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0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6" name="object 276"/>
            <p:cNvSpPr/>
            <p:nvPr/>
          </p:nvSpPr>
          <p:spPr>
            <a:xfrm>
              <a:off x="918476" y="4017441"/>
              <a:ext cx="440690" cy="36830"/>
            </a:xfrm>
            <a:custGeom>
              <a:avLst/>
              <a:gdLst/>
              <a:ahLst/>
              <a:cxnLst/>
              <a:rect l="l" t="t" r="r" b="b"/>
              <a:pathLst>
                <a:path w="440690" h="36829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0" y="36537"/>
                  </a:lnTo>
                  <a:lnTo>
                    <a:pt x="440194" y="36537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1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7" name="object 277"/>
            <p:cNvSpPr/>
            <p:nvPr/>
          </p:nvSpPr>
          <p:spPr>
            <a:xfrm>
              <a:off x="918476" y="3982427"/>
              <a:ext cx="440690" cy="35560"/>
            </a:xfrm>
            <a:custGeom>
              <a:avLst/>
              <a:gdLst/>
              <a:ahLst/>
              <a:cxnLst/>
              <a:rect l="l" t="t" r="r" b="b"/>
              <a:pathLst>
                <a:path w="440690" h="35560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2834"/>
                  </a:lnTo>
                  <a:lnTo>
                    <a:pt x="0" y="35013"/>
                  </a:lnTo>
                  <a:lnTo>
                    <a:pt x="440194" y="35013"/>
                  </a:lnTo>
                  <a:lnTo>
                    <a:pt x="440194" y="22834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3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8" name="object 278"/>
            <p:cNvSpPr/>
            <p:nvPr/>
          </p:nvSpPr>
          <p:spPr>
            <a:xfrm>
              <a:off x="918476" y="3958068"/>
              <a:ext cx="440690" cy="24765"/>
            </a:xfrm>
            <a:custGeom>
              <a:avLst/>
              <a:gdLst/>
              <a:ahLst/>
              <a:cxnLst/>
              <a:rect l="l" t="t" r="r" b="b"/>
              <a:pathLst>
                <a:path w="440690" h="24764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4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9" name="object 279"/>
            <p:cNvSpPr/>
            <p:nvPr/>
          </p:nvSpPr>
          <p:spPr>
            <a:xfrm>
              <a:off x="918476" y="3945889"/>
              <a:ext cx="440690" cy="12700"/>
            </a:xfrm>
            <a:custGeom>
              <a:avLst/>
              <a:gdLst/>
              <a:ahLst/>
              <a:cxnLst/>
              <a:rect l="l" t="t" r="r" b="b"/>
              <a:pathLst>
                <a:path w="440690" h="12700">
                  <a:moveTo>
                    <a:pt x="440194" y="0"/>
                  </a:moveTo>
                  <a:lnTo>
                    <a:pt x="440194" y="12179"/>
                  </a:lnTo>
                  <a:lnTo>
                    <a:pt x="0" y="12179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4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0" name="object 280"/>
            <p:cNvSpPr/>
            <p:nvPr/>
          </p:nvSpPr>
          <p:spPr>
            <a:xfrm>
              <a:off x="918476" y="3886517"/>
              <a:ext cx="440690" cy="59690"/>
            </a:xfrm>
            <a:custGeom>
              <a:avLst/>
              <a:gdLst/>
              <a:ahLst/>
              <a:cxnLst/>
              <a:rect l="l" t="t" r="r" b="b"/>
              <a:pathLst>
                <a:path w="440690" h="59689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0" y="36537"/>
                  </a:lnTo>
                  <a:lnTo>
                    <a:pt x="0" y="48717"/>
                  </a:lnTo>
                  <a:lnTo>
                    <a:pt x="0" y="59372"/>
                  </a:lnTo>
                  <a:lnTo>
                    <a:pt x="440194" y="59372"/>
                  </a:lnTo>
                  <a:lnTo>
                    <a:pt x="440194" y="48717"/>
                  </a:lnTo>
                  <a:lnTo>
                    <a:pt x="440194" y="36537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5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1" name="object 281"/>
            <p:cNvSpPr/>
            <p:nvPr/>
          </p:nvSpPr>
          <p:spPr>
            <a:xfrm>
              <a:off x="918476" y="3875862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440194" y="10655"/>
                  </a:lnTo>
                  <a:lnTo>
                    <a:pt x="0" y="10655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5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2" name="object 282"/>
            <p:cNvSpPr/>
            <p:nvPr/>
          </p:nvSpPr>
          <p:spPr>
            <a:xfrm>
              <a:off x="918476" y="3839323"/>
              <a:ext cx="440690" cy="36830"/>
            </a:xfrm>
            <a:custGeom>
              <a:avLst/>
              <a:gdLst/>
              <a:ahLst/>
              <a:cxnLst/>
              <a:rect l="l" t="t" r="r" b="b"/>
              <a:pathLst>
                <a:path w="440690" h="36829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0" y="36537"/>
                  </a:lnTo>
                  <a:lnTo>
                    <a:pt x="440194" y="36537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6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3" name="object 283"/>
            <p:cNvSpPr/>
            <p:nvPr/>
          </p:nvSpPr>
          <p:spPr>
            <a:xfrm>
              <a:off x="918476" y="3827144"/>
              <a:ext cx="440690" cy="12700"/>
            </a:xfrm>
            <a:custGeom>
              <a:avLst/>
              <a:gdLst/>
              <a:ahLst/>
              <a:cxnLst/>
              <a:rect l="l" t="t" r="r" b="b"/>
              <a:pathLst>
                <a:path w="440690" h="12700">
                  <a:moveTo>
                    <a:pt x="440194" y="0"/>
                  </a:moveTo>
                  <a:lnTo>
                    <a:pt x="440194" y="12179"/>
                  </a:lnTo>
                  <a:lnTo>
                    <a:pt x="0" y="12179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2D6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4" name="object 284"/>
            <p:cNvSpPr/>
            <p:nvPr/>
          </p:nvSpPr>
          <p:spPr>
            <a:xfrm>
              <a:off x="918476" y="3816489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440194" y="10655"/>
                  </a:lnTo>
                  <a:lnTo>
                    <a:pt x="0" y="10655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2D8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5" name="object 285"/>
            <p:cNvSpPr/>
            <p:nvPr/>
          </p:nvSpPr>
          <p:spPr>
            <a:xfrm>
              <a:off x="918476" y="3792130"/>
              <a:ext cx="440690" cy="24765"/>
            </a:xfrm>
            <a:custGeom>
              <a:avLst/>
              <a:gdLst/>
              <a:ahLst/>
              <a:cxnLst/>
              <a:rect l="l" t="t" r="r" b="b"/>
              <a:pathLst>
                <a:path w="440690" h="24764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2D8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6" name="object 286"/>
            <p:cNvSpPr/>
            <p:nvPr/>
          </p:nvSpPr>
          <p:spPr>
            <a:xfrm>
              <a:off x="918476" y="3744937"/>
              <a:ext cx="440690" cy="47625"/>
            </a:xfrm>
            <a:custGeom>
              <a:avLst/>
              <a:gdLst/>
              <a:ahLst/>
              <a:cxnLst/>
              <a:rect l="l" t="t" r="r" b="b"/>
              <a:pathLst>
                <a:path w="440690" h="47625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2834"/>
                  </a:lnTo>
                  <a:lnTo>
                    <a:pt x="0" y="35013"/>
                  </a:lnTo>
                  <a:lnTo>
                    <a:pt x="0" y="47193"/>
                  </a:lnTo>
                  <a:lnTo>
                    <a:pt x="440194" y="47193"/>
                  </a:lnTo>
                  <a:lnTo>
                    <a:pt x="440194" y="35013"/>
                  </a:lnTo>
                  <a:lnTo>
                    <a:pt x="440194" y="22834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2D9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7" name="object 287"/>
            <p:cNvSpPr/>
            <p:nvPr/>
          </p:nvSpPr>
          <p:spPr>
            <a:xfrm>
              <a:off x="918476" y="3720591"/>
              <a:ext cx="440690" cy="24765"/>
            </a:xfrm>
            <a:custGeom>
              <a:avLst/>
              <a:gdLst/>
              <a:ahLst/>
              <a:cxnLst/>
              <a:rect l="l" t="t" r="r" b="b"/>
              <a:pathLst>
                <a:path w="440690" h="24764">
                  <a:moveTo>
                    <a:pt x="440194" y="0"/>
                  </a:moveTo>
                  <a:lnTo>
                    <a:pt x="0" y="0"/>
                  </a:lnTo>
                  <a:lnTo>
                    <a:pt x="0" y="12166"/>
                  </a:lnTo>
                  <a:lnTo>
                    <a:pt x="0" y="24345"/>
                  </a:lnTo>
                  <a:lnTo>
                    <a:pt x="440194" y="24345"/>
                  </a:lnTo>
                  <a:lnTo>
                    <a:pt x="440194" y="1216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2D9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8" name="object 288"/>
            <p:cNvSpPr/>
            <p:nvPr/>
          </p:nvSpPr>
          <p:spPr>
            <a:xfrm>
              <a:off x="918476" y="3685577"/>
              <a:ext cx="440690" cy="35560"/>
            </a:xfrm>
            <a:custGeom>
              <a:avLst/>
              <a:gdLst/>
              <a:ahLst/>
              <a:cxnLst/>
              <a:rect l="l" t="t" r="r" b="b"/>
              <a:pathLst>
                <a:path w="440690" h="35560">
                  <a:moveTo>
                    <a:pt x="440194" y="0"/>
                  </a:moveTo>
                  <a:lnTo>
                    <a:pt x="0" y="0"/>
                  </a:lnTo>
                  <a:lnTo>
                    <a:pt x="0" y="12166"/>
                  </a:lnTo>
                  <a:lnTo>
                    <a:pt x="0" y="22834"/>
                  </a:lnTo>
                  <a:lnTo>
                    <a:pt x="0" y="35013"/>
                  </a:lnTo>
                  <a:lnTo>
                    <a:pt x="440194" y="35013"/>
                  </a:lnTo>
                  <a:lnTo>
                    <a:pt x="440194" y="22834"/>
                  </a:lnTo>
                  <a:lnTo>
                    <a:pt x="440194" y="1216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4DA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9" name="object 289"/>
            <p:cNvSpPr/>
            <p:nvPr/>
          </p:nvSpPr>
          <p:spPr>
            <a:xfrm>
              <a:off x="918476" y="3649039"/>
              <a:ext cx="440690" cy="36830"/>
            </a:xfrm>
            <a:custGeom>
              <a:avLst/>
              <a:gdLst/>
              <a:ahLst/>
              <a:cxnLst/>
              <a:rect l="l" t="t" r="r" b="b"/>
              <a:pathLst>
                <a:path w="440690" h="36829">
                  <a:moveTo>
                    <a:pt x="440194" y="0"/>
                  </a:moveTo>
                  <a:lnTo>
                    <a:pt x="0" y="0"/>
                  </a:lnTo>
                  <a:lnTo>
                    <a:pt x="0" y="12179"/>
                  </a:lnTo>
                  <a:lnTo>
                    <a:pt x="0" y="24358"/>
                  </a:lnTo>
                  <a:lnTo>
                    <a:pt x="0" y="36537"/>
                  </a:lnTo>
                  <a:lnTo>
                    <a:pt x="440194" y="36537"/>
                  </a:lnTo>
                  <a:lnTo>
                    <a:pt x="440194" y="24358"/>
                  </a:lnTo>
                  <a:lnTo>
                    <a:pt x="440194" y="1217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4DB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0" name="object 290"/>
            <p:cNvSpPr/>
            <p:nvPr/>
          </p:nvSpPr>
          <p:spPr>
            <a:xfrm>
              <a:off x="918476" y="3603370"/>
              <a:ext cx="440690" cy="45720"/>
            </a:xfrm>
            <a:custGeom>
              <a:avLst/>
              <a:gdLst/>
              <a:ahLst/>
              <a:cxnLst/>
              <a:rect l="l" t="t" r="r" b="b"/>
              <a:pathLst>
                <a:path w="440690" h="45720">
                  <a:moveTo>
                    <a:pt x="440194" y="0"/>
                  </a:moveTo>
                  <a:lnTo>
                    <a:pt x="0" y="0"/>
                  </a:lnTo>
                  <a:lnTo>
                    <a:pt x="0" y="4559"/>
                  </a:lnTo>
                  <a:lnTo>
                    <a:pt x="0" y="10655"/>
                  </a:lnTo>
                  <a:lnTo>
                    <a:pt x="0" y="22834"/>
                  </a:lnTo>
                  <a:lnTo>
                    <a:pt x="0" y="35013"/>
                  </a:lnTo>
                  <a:lnTo>
                    <a:pt x="0" y="45669"/>
                  </a:lnTo>
                  <a:lnTo>
                    <a:pt x="440194" y="45669"/>
                  </a:lnTo>
                  <a:lnTo>
                    <a:pt x="440194" y="35013"/>
                  </a:lnTo>
                  <a:lnTo>
                    <a:pt x="440194" y="22834"/>
                  </a:lnTo>
                  <a:lnTo>
                    <a:pt x="440194" y="10655"/>
                  </a:lnTo>
                  <a:lnTo>
                    <a:pt x="440194" y="455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4DD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1" name="object 291"/>
            <p:cNvSpPr/>
            <p:nvPr/>
          </p:nvSpPr>
          <p:spPr>
            <a:xfrm>
              <a:off x="918476" y="3554653"/>
              <a:ext cx="440690" cy="48895"/>
            </a:xfrm>
            <a:custGeom>
              <a:avLst/>
              <a:gdLst/>
              <a:ahLst/>
              <a:cxnLst/>
              <a:rect l="l" t="t" r="r" b="b"/>
              <a:pathLst>
                <a:path w="440690" h="48895">
                  <a:moveTo>
                    <a:pt x="440194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0" y="19786"/>
                  </a:lnTo>
                  <a:lnTo>
                    <a:pt x="0" y="28917"/>
                  </a:lnTo>
                  <a:lnTo>
                    <a:pt x="0" y="38061"/>
                  </a:lnTo>
                  <a:lnTo>
                    <a:pt x="0" y="48717"/>
                  </a:lnTo>
                  <a:lnTo>
                    <a:pt x="440194" y="48717"/>
                  </a:lnTo>
                  <a:lnTo>
                    <a:pt x="440194" y="38061"/>
                  </a:lnTo>
                  <a:lnTo>
                    <a:pt x="440194" y="28917"/>
                  </a:lnTo>
                  <a:lnTo>
                    <a:pt x="440194" y="19786"/>
                  </a:lnTo>
                  <a:lnTo>
                    <a:pt x="440194" y="9131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DE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2" name="object 292"/>
            <p:cNvSpPr/>
            <p:nvPr/>
          </p:nvSpPr>
          <p:spPr>
            <a:xfrm>
              <a:off x="918476" y="3543998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440194" y="10655"/>
                  </a:lnTo>
                  <a:lnTo>
                    <a:pt x="0" y="10655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DE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3" name="object 293"/>
            <p:cNvSpPr/>
            <p:nvPr/>
          </p:nvSpPr>
          <p:spPr>
            <a:xfrm>
              <a:off x="918476" y="3515067"/>
              <a:ext cx="440690" cy="29209"/>
            </a:xfrm>
            <a:custGeom>
              <a:avLst/>
              <a:gdLst/>
              <a:ahLst/>
              <a:cxnLst/>
              <a:rect l="l" t="t" r="r" b="b"/>
              <a:pathLst>
                <a:path w="440690" h="29210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19799"/>
                  </a:lnTo>
                  <a:lnTo>
                    <a:pt x="0" y="28930"/>
                  </a:lnTo>
                  <a:lnTo>
                    <a:pt x="440194" y="28930"/>
                  </a:lnTo>
                  <a:lnTo>
                    <a:pt x="440194" y="19799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D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4" name="object 294"/>
            <p:cNvSpPr/>
            <p:nvPr/>
          </p:nvSpPr>
          <p:spPr>
            <a:xfrm>
              <a:off x="918476" y="3496804"/>
              <a:ext cx="440690" cy="18415"/>
            </a:xfrm>
            <a:custGeom>
              <a:avLst/>
              <a:gdLst/>
              <a:ahLst/>
              <a:cxnLst/>
              <a:rect l="l" t="t" r="r" b="b"/>
              <a:pathLst>
                <a:path w="440690" h="18414">
                  <a:moveTo>
                    <a:pt x="440194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0" y="18262"/>
                  </a:lnTo>
                  <a:lnTo>
                    <a:pt x="440194" y="18262"/>
                  </a:lnTo>
                  <a:lnTo>
                    <a:pt x="440194" y="9131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E1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5" name="object 295"/>
            <p:cNvSpPr/>
            <p:nvPr/>
          </p:nvSpPr>
          <p:spPr>
            <a:xfrm>
              <a:off x="918476" y="3486149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440194" y="10655"/>
                  </a:lnTo>
                  <a:lnTo>
                    <a:pt x="0" y="10655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E1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6" name="object 296"/>
            <p:cNvSpPr/>
            <p:nvPr/>
          </p:nvSpPr>
          <p:spPr>
            <a:xfrm>
              <a:off x="918476" y="3457218"/>
              <a:ext cx="440690" cy="29209"/>
            </a:xfrm>
            <a:custGeom>
              <a:avLst/>
              <a:gdLst/>
              <a:ahLst/>
              <a:cxnLst/>
              <a:rect l="l" t="t" r="r" b="b"/>
              <a:pathLst>
                <a:path w="440690" h="29210">
                  <a:moveTo>
                    <a:pt x="440194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0" y="19799"/>
                  </a:lnTo>
                  <a:lnTo>
                    <a:pt x="0" y="28930"/>
                  </a:lnTo>
                  <a:lnTo>
                    <a:pt x="440194" y="28930"/>
                  </a:lnTo>
                  <a:lnTo>
                    <a:pt x="440194" y="19799"/>
                  </a:lnTo>
                  <a:lnTo>
                    <a:pt x="440194" y="9131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E2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7" name="object 297"/>
            <p:cNvSpPr/>
            <p:nvPr/>
          </p:nvSpPr>
          <p:spPr>
            <a:xfrm>
              <a:off x="918476" y="3437432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20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19786"/>
                  </a:lnTo>
                  <a:lnTo>
                    <a:pt x="440194" y="19786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E3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8" name="object 298"/>
            <p:cNvSpPr/>
            <p:nvPr/>
          </p:nvSpPr>
          <p:spPr>
            <a:xfrm>
              <a:off x="918476" y="3417645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20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19786"/>
                  </a:lnTo>
                  <a:lnTo>
                    <a:pt x="440194" y="19786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E3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9" name="object 299"/>
            <p:cNvSpPr/>
            <p:nvPr/>
          </p:nvSpPr>
          <p:spPr>
            <a:xfrm>
              <a:off x="918476" y="3388715"/>
              <a:ext cx="440690" cy="29209"/>
            </a:xfrm>
            <a:custGeom>
              <a:avLst/>
              <a:gdLst/>
              <a:ahLst/>
              <a:cxnLst/>
              <a:rect l="l" t="t" r="r" b="b"/>
              <a:pathLst>
                <a:path w="440690" h="29210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19786"/>
                  </a:lnTo>
                  <a:lnTo>
                    <a:pt x="0" y="28930"/>
                  </a:lnTo>
                  <a:lnTo>
                    <a:pt x="440194" y="28930"/>
                  </a:lnTo>
                  <a:lnTo>
                    <a:pt x="440194" y="19786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6E3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0" name="object 300"/>
            <p:cNvSpPr/>
            <p:nvPr/>
          </p:nvSpPr>
          <p:spPr>
            <a:xfrm>
              <a:off x="918476" y="3359797"/>
              <a:ext cx="440690" cy="29209"/>
            </a:xfrm>
            <a:custGeom>
              <a:avLst/>
              <a:gdLst/>
              <a:ahLst/>
              <a:cxnLst/>
              <a:rect l="l" t="t" r="r" b="b"/>
              <a:pathLst>
                <a:path w="440690" h="29210">
                  <a:moveTo>
                    <a:pt x="440194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0" y="19786"/>
                  </a:lnTo>
                  <a:lnTo>
                    <a:pt x="0" y="28917"/>
                  </a:lnTo>
                  <a:lnTo>
                    <a:pt x="440194" y="28917"/>
                  </a:lnTo>
                  <a:lnTo>
                    <a:pt x="440194" y="19786"/>
                  </a:lnTo>
                  <a:lnTo>
                    <a:pt x="440194" y="9131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6E4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1" name="object 301"/>
            <p:cNvSpPr/>
            <p:nvPr/>
          </p:nvSpPr>
          <p:spPr>
            <a:xfrm>
              <a:off x="918476" y="3330866"/>
              <a:ext cx="440690" cy="29209"/>
            </a:xfrm>
            <a:custGeom>
              <a:avLst/>
              <a:gdLst/>
              <a:ahLst/>
              <a:cxnLst/>
              <a:rect l="l" t="t" r="r" b="b"/>
              <a:pathLst>
                <a:path w="440690" h="29210">
                  <a:moveTo>
                    <a:pt x="440194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0" y="19786"/>
                  </a:lnTo>
                  <a:lnTo>
                    <a:pt x="0" y="28930"/>
                  </a:lnTo>
                  <a:lnTo>
                    <a:pt x="440194" y="28930"/>
                  </a:lnTo>
                  <a:lnTo>
                    <a:pt x="440194" y="19786"/>
                  </a:lnTo>
                  <a:lnTo>
                    <a:pt x="440194" y="9131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6E6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2" name="object 302"/>
            <p:cNvSpPr/>
            <p:nvPr/>
          </p:nvSpPr>
          <p:spPr>
            <a:xfrm>
              <a:off x="918476" y="3320211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440194" y="10655"/>
                  </a:lnTo>
                  <a:lnTo>
                    <a:pt x="0" y="10655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6E7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3" name="object 303"/>
            <p:cNvSpPr/>
            <p:nvPr/>
          </p:nvSpPr>
          <p:spPr>
            <a:xfrm>
              <a:off x="918476" y="3273018"/>
              <a:ext cx="440690" cy="47625"/>
            </a:xfrm>
            <a:custGeom>
              <a:avLst/>
              <a:gdLst/>
              <a:ahLst/>
              <a:cxnLst/>
              <a:rect l="l" t="t" r="r" b="b"/>
              <a:pathLst>
                <a:path w="440690" h="47625">
                  <a:moveTo>
                    <a:pt x="440194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0" y="18262"/>
                  </a:lnTo>
                  <a:lnTo>
                    <a:pt x="0" y="28930"/>
                  </a:lnTo>
                  <a:lnTo>
                    <a:pt x="0" y="38061"/>
                  </a:lnTo>
                  <a:lnTo>
                    <a:pt x="0" y="47193"/>
                  </a:lnTo>
                  <a:lnTo>
                    <a:pt x="440194" y="47193"/>
                  </a:lnTo>
                  <a:lnTo>
                    <a:pt x="440194" y="38061"/>
                  </a:lnTo>
                  <a:lnTo>
                    <a:pt x="440194" y="28930"/>
                  </a:lnTo>
                  <a:lnTo>
                    <a:pt x="440194" y="18262"/>
                  </a:lnTo>
                  <a:lnTo>
                    <a:pt x="440194" y="9131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7E7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4" name="object 304"/>
            <p:cNvSpPr/>
            <p:nvPr/>
          </p:nvSpPr>
          <p:spPr>
            <a:xfrm>
              <a:off x="918476" y="3262363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440194" y="10655"/>
                  </a:lnTo>
                  <a:lnTo>
                    <a:pt x="0" y="10655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7E8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5" name="object 305"/>
            <p:cNvSpPr/>
            <p:nvPr/>
          </p:nvSpPr>
          <p:spPr>
            <a:xfrm>
              <a:off x="918476" y="3242576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20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19786"/>
                  </a:lnTo>
                  <a:lnTo>
                    <a:pt x="440194" y="19786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7E8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6" name="object 306"/>
            <p:cNvSpPr/>
            <p:nvPr/>
          </p:nvSpPr>
          <p:spPr>
            <a:xfrm>
              <a:off x="918476" y="3233445"/>
              <a:ext cx="440690" cy="9525"/>
            </a:xfrm>
            <a:custGeom>
              <a:avLst/>
              <a:gdLst/>
              <a:ahLst/>
              <a:cxnLst/>
              <a:rect l="l" t="t" r="r" b="b"/>
              <a:pathLst>
                <a:path w="440690" h="9525">
                  <a:moveTo>
                    <a:pt x="440194" y="0"/>
                  </a:moveTo>
                  <a:lnTo>
                    <a:pt x="440194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7E9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7" name="object 307"/>
            <p:cNvSpPr/>
            <p:nvPr/>
          </p:nvSpPr>
          <p:spPr>
            <a:xfrm>
              <a:off x="918476" y="3213645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19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19799"/>
                  </a:lnTo>
                  <a:lnTo>
                    <a:pt x="440194" y="19799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9E9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8" name="object 308"/>
            <p:cNvSpPr/>
            <p:nvPr/>
          </p:nvSpPr>
          <p:spPr>
            <a:xfrm>
              <a:off x="918476" y="3204514"/>
              <a:ext cx="440690" cy="9525"/>
            </a:xfrm>
            <a:custGeom>
              <a:avLst/>
              <a:gdLst/>
              <a:ahLst/>
              <a:cxnLst/>
              <a:rect l="l" t="t" r="r" b="b"/>
              <a:pathLst>
                <a:path w="440690" h="9525">
                  <a:moveTo>
                    <a:pt x="440194" y="0"/>
                  </a:moveTo>
                  <a:lnTo>
                    <a:pt x="440194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9EB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9" name="object 309"/>
            <p:cNvSpPr/>
            <p:nvPr/>
          </p:nvSpPr>
          <p:spPr>
            <a:xfrm>
              <a:off x="918476" y="3175583"/>
              <a:ext cx="440690" cy="29209"/>
            </a:xfrm>
            <a:custGeom>
              <a:avLst/>
              <a:gdLst/>
              <a:ahLst/>
              <a:cxnLst/>
              <a:rect l="l" t="t" r="r" b="b"/>
              <a:pathLst>
                <a:path w="440690" h="29210">
                  <a:moveTo>
                    <a:pt x="440194" y="0"/>
                  </a:moveTo>
                  <a:lnTo>
                    <a:pt x="0" y="0"/>
                  </a:lnTo>
                  <a:lnTo>
                    <a:pt x="0" y="9144"/>
                  </a:lnTo>
                  <a:lnTo>
                    <a:pt x="0" y="18275"/>
                  </a:lnTo>
                  <a:lnTo>
                    <a:pt x="0" y="28930"/>
                  </a:lnTo>
                  <a:lnTo>
                    <a:pt x="440194" y="28930"/>
                  </a:lnTo>
                  <a:lnTo>
                    <a:pt x="440194" y="18275"/>
                  </a:lnTo>
                  <a:lnTo>
                    <a:pt x="440194" y="9144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9E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0" name="object 310"/>
            <p:cNvSpPr/>
            <p:nvPr/>
          </p:nvSpPr>
          <p:spPr>
            <a:xfrm>
              <a:off x="918476" y="3136010"/>
              <a:ext cx="440690" cy="40005"/>
            </a:xfrm>
            <a:custGeom>
              <a:avLst/>
              <a:gdLst/>
              <a:ahLst/>
              <a:cxnLst/>
              <a:rect l="l" t="t" r="r" b="b"/>
              <a:pathLst>
                <a:path w="440690" h="40005">
                  <a:moveTo>
                    <a:pt x="440194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0" y="19786"/>
                  </a:lnTo>
                  <a:lnTo>
                    <a:pt x="0" y="28917"/>
                  </a:lnTo>
                  <a:lnTo>
                    <a:pt x="0" y="39573"/>
                  </a:lnTo>
                  <a:lnTo>
                    <a:pt x="440194" y="39573"/>
                  </a:lnTo>
                  <a:lnTo>
                    <a:pt x="440194" y="28917"/>
                  </a:lnTo>
                  <a:lnTo>
                    <a:pt x="440194" y="19786"/>
                  </a:lnTo>
                  <a:lnTo>
                    <a:pt x="440194" y="9131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9EC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1" name="object 311"/>
            <p:cNvSpPr/>
            <p:nvPr/>
          </p:nvSpPr>
          <p:spPr>
            <a:xfrm>
              <a:off x="918476" y="3116223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19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19786"/>
                  </a:lnTo>
                  <a:lnTo>
                    <a:pt x="440194" y="19786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AEC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2" name="object 312"/>
            <p:cNvSpPr/>
            <p:nvPr/>
          </p:nvSpPr>
          <p:spPr>
            <a:xfrm>
              <a:off x="918476" y="3087293"/>
              <a:ext cx="440690" cy="29209"/>
            </a:xfrm>
            <a:custGeom>
              <a:avLst/>
              <a:gdLst/>
              <a:ahLst/>
              <a:cxnLst/>
              <a:rect l="l" t="t" r="r" b="b"/>
              <a:pathLst>
                <a:path w="440690" h="29210">
                  <a:moveTo>
                    <a:pt x="440194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0" y="19786"/>
                  </a:lnTo>
                  <a:lnTo>
                    <a:pt x="0" y="28930"/>
                  </a:lnTo>
                  <a:lnTo>
                    <a:pt x="440194" y="28930"/>
                  </a:lnTo>
                  <a:lnTo>
                    <a:pt x="440194" y="19786"/>
                  </a:lnTo>
                  <a:lnTo>
                    <a:pt x="440194" y="9131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AED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3" name="object 313"/>
            <p:cNvSpPr/>
            <p:nvPr/>
          </p:nvSpPr>
          <p:spPr>
            <a:xfrm>
              <a:off x="918476" y="3058375"/>
              <a:ext cx="440690" cy="29209"/>
            </a:xfrm>
            <a:custGeom>
              <a:avLst/>
              <a:gdLst/>
              <a:ahLst/>
              <a:cxnLst/>
              <a:rect l="l" t="t" r="r" b="b"/>
              <a:pathLst>
                <a:path w="440690" h="29210">
                  <a:moveTo>
                    <a:pt x="440194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0" y="19786"/>
                  </a:lnTo>
                  <a:lnTo>
                    <a:pt x="0" y="28917"/>
                  </a:lnTo>
                  <a:lnTo>
                    <a:pt x="440194" y="28917"/>
                  </a:lnTo>
                  <a:lnTo>
                    <a:pt x="440194" y="19786"/>
                  </a:lnTo>
                  <a:lnTo>
                    <a:pt x="440194" y="9131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AEF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4" name="object 314"/>
            <p:cNvSpPr/>
            <p:nvPr/>
          </p:nvSpPr>
          <p:spPr>
            <a:xfrm>
              <a:off x="918476" y="3029444"/>
              <a:ext cx="440690" cy="29209"/>
            </a:xfrm>
            <a:custGeom>
              <a:avLst/>
              <a:gdLst/>
              <a:ahLst/>
              <a:cxnLst/>
              <a:rect l="l" t="t" r="r" b="b"/>
              <a:pathLst>
                <a:path w="440690" h="29210">
                  <a:moveTo>
                    <a:pt x="440194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0" y="19786"/>
                  </a:lnTo>
                  <a:lnTo>
                    <a:pt x="0" y="28930"/>
                  </a:lnTo>
                  <a:lnTo>
                    <a:pt x="440194" y="28930"/>
                  </a:lnTo>
                  <a:lnTo>
                    <a:pt x="440194" y="19786"/>
                  </a:lnTo>
                  <a:lnTo>
                    <a:pt x="440194" y="9131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AF0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5" name="object 315"/>
            <p:cNvSpPr/>
            <p:nvPr/>
          </p:nvSpPr>
          <p:spPr>
            <a:xfrm>
              <a:off x="918476" y="2970072"/>
              <a:ext cx="440690" cy="59690"/>
            </a:xfrm>
            <a:custGeom>
              <a:avLst/>
              <a:gdLst/>
              <a:ahLst/>
              <a:cxnLst/>
              <a:rect l="l" t="t" r="r" b="b"/>
              <a:pathLst>
                <a:path w="440690" h="59689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19786"/>
                  </a:lnTo>
                  <a:lnTo>
                    <a:pt x="0" y="30454"/>
                  </a:lnTo>
                  <a:lnTo>
                    <a:pt x="0" y="39585"/>
                  </a:lnTo>
                  <a:lnTo>
                    <a:pt x="0" y="48717"/>
                  </a:lnTo>
                  <a:lnTo>
                    <a:pt x="0" y="59372"/>
                  </a:lnTo>
                  <a:lnTo>
                    <a:pt x="440194" y="59372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AF1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6" name="object 316"/>
            <p:cNvSpPr/>
            <p:nvPr/>
          </p:nvSpPr>
          <p:spPr>
            <a:xfrm>
              <a:off x="918476" y="2960941"/>
              <a:ext cx="440690" cy="9525"/>
            </a:xfrm>
            <a:custGeom>
              <a:avLst/>
              <a:gdLst/>
              <a:ahLst/>
              <a:cxnLst/>
              <a:rect l="l" t="t" r="r" b="b"/>
              <a:pathLst>
                <a:path w="440690" h="9525">
                  <a:moveTo>
                    <a:pt x="440194" y="0"/>
                  </a:moveTo>
                  <a:lnTo>
                    <a:pt x="440194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AF1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7" name="object 317"/>
            <p:cNvSpPr/>
            <p:nvPr/>
          </p:nvSpPr>
          <p:spPr>
            <a:xfrm>
              <a:off x="918476" y="2941154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19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19786"/>
                  </a:lnTo>
                  <a:lnTo>
                    <a:pt x="440194" y="19786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AF2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8" name="object 318"/>
            <p:cNvSpPr/>
            <p:nvPr/>
          </p:nvSpPr>
          <p:spPr>
            <a:xfrm>
              <a:off x="918476" y="2932010"/>
              <a:ext cx="440690" cy="9525"/>
            </a:xfrm>
            <a:custGeom>
              <a:avLst/>
              <a:gdLst/>
              <a:ahLst/>
              <a:cxnLst/>
              <a:rect l="l" t="t" r="r" b="b"/>
              <a:pathLst>
                <a:path w="440690" h="9525">
                  <a:moveTo>
                    <a:pt x="440194" y="0"/>
                  </a:moveTo>
                  <a:lnTo>
                    <a:pt x="440194" y="9144"/>
                  </a:lnTo>
                  <a:lnTo>
                    <a:pt x="0" y="9144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BF2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9" name="object 319"/>
            <p:cNvSpPr/>
            <p:nvPr/>
          </p:nvSpPr>
          <p:spPr>
            <a:xfrm>
              <a:off x="918476" y="2912223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19">
                  <a:moveTo>
                    <a:pt x="440194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0" y="19786"/>
                  </a:lnTo>
                  <a:lnTo>
                    <a:pt x="440194" y="19786"/>
                  </a:lnTo>
                  <a:lnTo>
                    <a:pt x="440194" y="9131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BF4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0" name="object 320"/>
            <p:cNvSpPr/>
            <p:nvPr/>
          </p:nvSpPr>
          <p:spPr>
            <a:xfrm>
              <a:off x="918476" y="2903092"/>
              <a:ext cx="440690" cy="9525"/>
            </a:xfrm>
            <a:custGeom>
              <a:avLst/>
              <a:gdLst/>
              <a:ahLst/>
              <a:cxnLst/>
              <a:rect l="l" t="t" r="r" b="b"/>
              <a:pathLst>
                <a:path w="440690" h="9525">
                  <a:moveTo>
                    <a:pt x="440194" y="0"/>
                  </a:moveTo>
                  <a:lnTo>
                    <a:pt x="440194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BF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1" name="object 321"/>
            <p:cNvSpPr/>
            <p:nvPr/>
          </p:nvSpPr>
          <p:spPr>
            <a:xfrm>
              <a:off x="918476" y="2854375"/>
              <a:ext cx="440690" cy="48895"/>
            </a:xfrm>
            <a:custGeom>
              <a:avLst/>
              <a:gdLst/>
              <a:ahLst/>
              <a:cxnLst/>
              <a:rect l="l" t="t" r="r" b="b"/>
              <a:pathLst>
                <a:path w="440690" h="48894">
                  <a:moveTo>
                    <a:pt x="440194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0" y="19786"/>
                  </a:lnTo>
                  <a:lnTo>
                    <a:pt x="0" y="28930"/>
                  </a:lnTo>
                  <a:lnTo>
                    <a:pt x="0" y="38061"/>
                  </a:lnTo>
                  <a:lnTo>
                    <a:pt x="0" y="48717"/>
                  </a:lnTo>
                  <a:lnTo>
                    <a:pt x="440194" y="48717"/>
                  </a:lnTo>
                  <a:lnTo>
                    <a:pt x="440194" y="38061"/>
                  </a:lnTo>
                  <a:lnTo>
                    <a:pt x="440194" y="28930"/>
                  </a:lnTo>
                  <a:lnTo>
                    <a:pt x="440194" y="19786"/>
                  </a:lnTo>
                  <a:lnTo>
                    <a:pt x="440194" y="9131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BF5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2" name="object 322"/>
            <p:cNvSpPr/>
            <p:nvPr/>
          </p:nvSpPr>
          <p:spPr>
            <a:xfrm>
              <a:off x="918476" y="2843720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4">
                  <a:moveTo>
                    <a:pt x="440194" y="0"/>
                  </a:moveTo>
                  <a:lnTo>
                    <a:pt x="440194" y="10655"/>
                  </a:lnTo>
                  <a:lnTo>
                    <a:pt x="0" y="10655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DF5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3" name="object 323"/>
            <p:cNvSpPr/>
            <p:nvPr/>
          </p:nvSpPr>
          <p:spPr>
            <a:xfrm>
              <a:off x="918476" y="2814802"/>
              <a:ext cx="440690" cy="29209"/>
            </a:xfrm>
            <a:custGeom>
              <a:avLst/>
              <a:gdLst/>
              <a:ahLst/>
              <a:cxnLst/>
              <a:rect l="l" t="t" r="r" b="b"/>
              <a:pathLst>
                <a:path w="440690" h="29210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19786"/>
                  </a:lnTo>
                  <a:lnTo>
                    <a:pt x="0" y="28917"/>
                  </a:lnTo>
                  <a:lnTo>
                    <a:pt x="440194" y="28917"/>
                  </a:lnTo>
                  <a:lnTo>
                    <a:pt x="440194" y="19786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DF6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4" name="object 324"/>
            <p:cNvSpPr/>
            <p:nvPr/>
          </p:nvSpPr>
          <p:spPr>
            <a:xfrm>
              <a:off x="918476" y="2795002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19">
                  <a:moveTo>
                    <a:pt x="440194" y="0"/>
                  </a:moveTo>
                  <a:lnTo>
                    <a:pt x="0" y="0"/>
                  </a:lnTo>
                  <a:lnTo>
                    <a:pt x="0" y="10655"/>
                  </a:lnTo>
                  <a:lnTo>
                    <a:pt x="0" y="19799"/>
                  </a:lnTo>
                  <a:lnTo>
                    <a:pt x="440194" y="19799"/>
                  </a:lnTo>
                  <a:lnTo>
                    <a:pt x="440194" y="10655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DF7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5" name="object 325"/>
            <p:cNvSpPr/>
            <p:nvPr/>
          </p:nvSpPr>
          <p:spPr>
            <a:xfrm>
              <a:off x="918476" y="2785871"/>
              <a:ext cx="440690" cy="9525"/>
            </a:xfrm>
            <a:custGeom>
              <a:avLst/>
              <a:gdLst/>
              <a:ahLst/>
              <a:cxnLst/>
              <a:rect l="l" t="t" r="r" b="b"/>
              <a:pathLst>
                <a:path w="440690" h="9525">
                  <a:moveTo>
                    <a:pt x="440194" y="0"/>
                  </a:moveTo>
                  <a:lnTo>
                    <a:pt x="440194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DF7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6" name="object 326"/>
            <p:cNvSpPr/>
            <p:nvPr/>
          </p:nvSpPr>
          <p:spPr>
            <a:xfrm>
              <a:off x="918476" y="2756953"/>
              <a:ext cx="440690" cy="29209"/>
            </a:xfrm>
            <a:custGeom>
              <a:avLst/>
              <a:gdLst/>
              <a:ahLst/>
              <a:cxnLst/>
              <a:rect l="l" t="t" r="r" b="b"/>
              <a:pathLst>
                <a:path w="440690" h="29210">
                  <a:moveTo>
                    <a:pt x="440194" y="0"/>
                  </a:moveTo>
                  <a:lnTo>
                    <a:pt x="0" y="0"/>
                  </a:lnTo>
                  <a:lnTo>
                    <a:pt x="0" y="9131"/>
                  </a:lnTo>
                  <a:lnTo>
                    <a:pt x="0" y="19786"/>
                  </a:lnTo>
                  <a:lnTo>
                    <a:pt x="0" y="28917"/>
                  </a:lnTo>
                  <a:lnTo>
                    <a:pt x="440194" y="28917"/>
                  </a:lnTo>
                  <a:lnTo>
                    <a:pt x="440194" y="19786"/>
                  </a:lnTo>
                  <a:lnTo>
                    <a:pt x="440194" y="9131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DF9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7" name="object 327"/>
            <p:cNvSpPr/>
            <p:nvPr/>
          </p:nvSpPr>
          <p:spPr>
            <a:xfrm>
              <a:off x="918476" y="2746286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4">
                  <a:moveTo>
                    <a:pt x="440194" y="0"/>
                  </a:moveTo>
                  <a:lnTo>
                    <a:pt x="440194" y="10667"/>
                  </a:lnTo>
                  <a:lnTo>
                    <a:pt x="0" y="10667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EF9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8" name="object 328"/>
            <p:cNvSpPr/>
            <p:nvPr/>
          </p:nvSpPr>
          <p:spPr>
            <a:xfrm>
              <a:off x="918476" y="2737154"/>
              <a:ext cx="440690" cy="9525"/>
            </a:xfrm>
            <a:custGeom>
              <a:avLst/>
              <a:gdLst/>
              <a:ahLst/>
              <a:cxnLst/>
              <a:rect l="l" t="t" r="r" b="b"/>
              <a:pathLst>
                <a:path w="440690" h="9525">
                  <a:moveTo>
                    <a:pt x="440194" y="0"/>
                  </a:moveTo>
                  <a:lnTo>
                    <a:pt x="440194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EFA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9" name="object 329"/>
            <p:cNvSpPr/>
            <p:nvPr/>
          </p:nvSpPr>
          <p:spPr>
            <a:xfrm>
              <a:off x="918476" y="2688437"/>
              <a:ext cx="440690" cy="48895"/>
            </a:xfrm>
            <a:custGeom>
              <a:avLst/>
              <a:gdLst/>
              <a:ahLst/>
              <a:cxnLst/>
              <a:rect l="l" t="t" r="r" b="b"/>
              <a:pathLst>
                <a:path w="440690" h="48894">
                  <a:moveTo>
                    <a:pt x="440194" y="0"/>
                  </a:moveTo>
                  <a:lnTo>
                    <a:pt x="0" y="0"/>
                  </a:lnTo>
                  <a:lnTo>
                    <a:pt x="0" y="9144"/>
                  </a:lnTo>
                  <a:lnTo>
                    <a:pt x="0" y="19799"/>
                  </a:lnTo>
                  <a:lnTo>
                    <a:pt x="0" y="28930"/>
                  </a:lnTo>
                  <a:lnTo>
                    <a:pt x="0" y="39585"/>
                  </a:lnTo>
                  <a:lnTo>
                    <a:pt x="0" y="48717"/>
                  </a:lnTo>
                  <a:lnTo>
                    <a:pt x="440194" y="48717"/>
                  </a:lnTo>
                  <a:lnTo>
                    <a:pt x="440194" y="39585"/>
                  </a:lnTo>
                  <a:lnTo>
                    <a:pt x="440194" y="28930"/>
                  </a:lnTo>
                  <a:lnTo>
                    <a:pt x="440194" y="19799"/>
                  </a:lnTo>
                  <a:lnTo>
                    <a:pt x="440194" y="9144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EFA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0" name="object 330"/>
            <p:cNvSpPr/>
            <p:nvPr/>
          </p:nvSpPr>
          <p:spPr>
            <a:xfrm>
              <a:off x="918476" y="2679306"/>
              <a:ext cx="440690" cy="9525"/>
            </a:xfrm>
            <a:custGeom>
              <a:avLst/>
              <a:gdLst/>
              <a:ahLst/>
              <a:cxnLst/>
              <a:rect l="l" t="t" r="r" b="b"/>
              <a:pathLst>
                <a:path w="440690" h="9525">
                  <a:moveTo>
                    <a:pt x="440194" y="0"/>
                  </a:moveTo>
                  <a:lnTo>
                    <a:pt x="440194" y="9131"/>
                  </a:lnTo>
                  <a:lnTo>
                    <a:pt x="0" y="9131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EFB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31" name="object 331"/>
          <p:cNvGrpSpPr/>
          <p:nvPr/>
        </p:nvGrpSpPr>
        <p:grpSpPr>
          <a:xfrm>
            <a:off x="918476" y="4946065"/>
            <a:ext cx="440690" cy="1193800"/>
            <a:chOff x="918476" y="4946065"/>
            <a:chExt cx="440690" cy="1193800"/>
          </a:xfrm>
        </p:grpSpPr>
        <p:sp>
          <p:nvSpPr>
            <p:cNvPr id="332" name="object 332"/>
            <p:cNvSpPr/>
            <p:nvPr/>
          </p:nvSpPr>
          <p:spPr>
            <a:xfrm>
              <a:off x="918476" y="6135014"/>
              <a:ext cx="440690" cy="5080"/>
            </a:xfrm>
            <a:custGeom>
              <a:avLst/>
              <a:gdLst/>
              <a:ahLst/>
              <a:cxnLst/>
              <a:rect l="l" t="t" r="r" b="b"/>
              <a:pathLst>
                <a:path w="440690" h="5079">
                  <a:moveTo>
                    <a:pt x="0" y="0"/>
                  </a:moveTo>
                  <a:lnTo>
                    <a:pt x="440194" y="0"/>
                  </a:lnTo>
                  <a:lnTo>
                    <a:pt x="440194" y="4559"/>
                  </a:lnTo>
                  <a:lnTo>
                    <a:pt x="0" y="45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8B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3" name="object 333"/>
            <p:cNvSpPr/>
            <p:nvPr/>
          </p:nvSpPr>
          <p:spPr>
            <a:xfrm>
              <a:off x="918476" y="6115215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20">
                  <a:moveTo>
                    <a:pt x="44019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3703"/>
                  </a:lnTo>
                  <a:lnTo>
                    <a:pt x="0" y="19799"/>
                  </a:lnTo>
                  <a:lnTo>
                    <a:pt x="440194" y="19799"/>
                  </a:lnTo>
                  <a:lnTo>
                    <a:pt x="440194" y="13703"/>
                  </a:lnTo>
                  <a:lnTo>
                    <a:pt x="440194" y="609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9BC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4" name="object 334"/>
            <p:cNvSpPr/>
            <p:nvPr/>
          </p:nvSpPr>
          <p:spPr>
            <a:xfrm>
              <a:off x="918476" y="6103035"/>
              <a:ext cx="440690" cy="12700"/>
            </a:xfrm>
            <a:custGeom>
              <a:avLst/>
              <a:gdLst/>
              <a:ahLst/>
              <a:cxnLst/>
              <a:rect l="l" t="t" r="r" b="b"/>
              <a:pathLst>
                <a:path w="440690" h="12700">
                  <a:moveTo>
                    <a:pt x="44019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2179"/>
                  </a:lnTo>
                  <a:lnTo>
                    <a:pt x="440194" y="12179"/>
                  </a:lnTo>
                  <a:lnTo>
                    <a:pt x="440194" y="609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9BD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5" name="object 335"/>
            <p:cNvSpPr/>
            <p:nvPr/>
          </p:nvSpPr>
          <p:spPr>
            <a:xfrm>
              <a:off x="918476" y="6095428"/>
              <a:ext cx="440690" cy="7620"/>
            </a:xfrm>
            <a:custGeom>
              <a:avLst/>
              <a:gdLst/>
              <a:ahLst/>
              <a:cxnLst/>
              <a:rect l="l" t="t" r="r" b="b"/>
              <a:pathLst>
                <a:path w="440690" h="7620">
                  <a:moveTo>
                    <a:pt x="440194" y="0"/>
                  </a:moveTo>
                  <a:lnTo>
                    <a:pt x="440194" y="7607"/>
                  </a:lnTo>
                  <a:lnTo>
                    <a:pt x="0" y="7607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9B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6" name="object 336"/>
            <p:cNvSpPr/>
            <p:nvPr/>
          </p:nvSpPr>
          <p:spPr>
            <a:xfrm>
              <a:off x="918476" y="6077165"/>
              <a:ext cx="440690" cy="18415"/>
            </a:xfrm>
            <a:custGeom>
              <a:avLst/>
              <a:gdLst/>
              <a:ahLst/>
              <a:cxnLst/>
              <a:rect l="l" t="t" r="r" b="b"/>
              <a:pathLst>
                <a:path w="440690" h="18414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2166"/>
                  </a:lnTo>
                  <a:lnTo>
                    <a:pt x="0" y="18262"/>
                  </a:lnTo>
                  <a:lnTo>
                    <a:pt x="440194" y="18262"/>
                  </a:lnTo>
                  <a:lnTo>
                    <a:pt x="440194" y="12166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9BE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7" name="object 337"/>
            <p:cNvSpPr/>
            <p:nvPr/>
          </p:nvSpPr>
          <p:spPr>
            <a:xfrm>
              <a:off x="918476" y="6063462"/>
              <a:ext cx="440690" cy="13970"/>
            </a:xfrm>
            <a:custGeom>
              <a:avLst/>
              <a:gdLst/>
              <a:ahLst/>
              <a:cxnLst/>
              <a:rect l="l" t="t" r="r" b="b"/>
              <a:pathLst>
                <a:path w="440690" h="13970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3703"/>
                  </a:lnTo>
                  <a:lnTo>
                    <a:pt x="440194" y="13703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BBE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8" name="object 338"/>
            <p:cNvSpPr/>
            <p:nvPr/>
          </p:nvSpPr>
          <p:spPr>
            <a:xfrm>
              <a:off x="918476" y="6057366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95"/>
                  </a:lnTo>
                  <a:lnTo>
                    <a:pt x="0" y="6095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BBE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9" name="object 339"/>
            <p:cNvSpPr/>
            <p:nvPr/>
          </p:nvSpPr>
          <p:spPr>
            <a:xfrm>
              <a:off x="918476" y="6037579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20">
                  <a:moveTo>
                    <a:pt x="440194" y="0"/>
                  </a:moveTo>
                  <a:lnTo>
                    <a:pt x="0" y="0"/>
                  </a:lnTo>
                  <a:lnTo>
                    <a:pt x="0" y="7607"/>
                  </a:lnTo>
                  <a:lnTo>
                    <a:pt x="0" y="13703"/>
                  </a:lnTo>
                  <a:lnTo>
                    <a:pt x="0" y="19786"/>
                  </a:lnTo>
                  <a:lnTo>
                    <a:pt x="440194" y="19786"/>
                  </a:lnTo>
                  <a:lnTo>
                    <a:pt x="440194" y="13703"/>
                  </a:lnTo>
                  <a:lnTo>
                    <a:pt x="440194" y="7607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BBF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0" name="object 340"/>
            <p:cNvSpPr/>
            <p:nvPr/>
          </p:nvSpPr>
          <p:spPr>
            <a:xfrm>
              <a:off x="918476" y="6019304"/>
              <a:ext cx="440690" cy="18415"/>
            </a:xfrm>
            <a:custGeom>
              <a:avLst/>
              <a:gdLst/>
              <a:ahLst/>
              <a:cxnLst/>
              <a:rect l="l" t="t" r="r" b="b"/>
              <a:pathLst>
                <a:path w="440690" h="18414">
                  <a:moveTo>
                    <a:pt x="44019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2179"/>
                  </a:lnTo>
                  <a:lnTo>
                    <a:pt x="0" y="18275"/>
                  </a:lnTo>
                  <a:lnTo>
                    <a:pt x="440194" y="18275"/>
                  </a:lnTo>
                  <a:lnTo>
                    <a:pt x="440194" y="12179"/>
                  </a:lnTo>
                  <a:lnTo>
                    <a:pt x="440194" y="609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BC1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1" name="object 341"/>
            <p:cNvSpPr/>
            <p:nvPr/>
          </p:nvSpPr>
          <p:spPr>
            <a:xfrm>
              <a:off x="918476" y="6011697"/>
              <a:ext cx="440690" cy="7620"/>
            </a:xfrm>
            <a:custGeom>
              <a:avLst/>
              <a:gdLst/>
              <a:ahLst/>
              <a:cxnLst/>
              <a:rect l="l" t="t" r="r" b="b"/>
              <a:pathLst>
                <a:path w="440690" h="7620">
                  <a:moveTo>
                    <a:pt x="440194" y="0"/>
                  </a:moveTo>
                  <a:lnTo>
                    <a:pt x="440194" y="7607"/>
                  </a:lnTo>
                  <a:lnTo>
                    <a:pt x="0" y="7607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BC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2" name="object 342"/>
            <p:cNvSpPr/>
            <p:nvPr/>
          </p:nvSpPr>
          <p:spPr>
            <a:xfrm>
              <a:off x="918476" y="5985814"/>
              <a:ext cx="440690" cy="26034"/>
            </a:xfrm>
            <a:custGeom>
              <a:avLst/>
              <a:gdLst/>
              <a:ahLst/>
              <a:cxnLst/>
              <a:rect l="l" t="t" r="r" b="b"/>
              <a:pathLst>
                <a:path w="440690" h="26035">
                  <a:moveTo>
                    <a:pt x="440194" y="0"/>
                  </a:moveTo>
                  <a:lnTo>
                    <a:pt x="0" y="0"/>
                  </a:lnTo>
                  <a:lnTo>
                    <a:pt x="0" y="7620"/>
                  </a:lnTo>
                  <a:lnTo>
                    <a:pt x="0" y="13703"/>
                  </a:lnTo>
                  <a:lnTo>
                    <a:pt x="0" y="19799"/>
                  </a:lnTo>
                  <a:lnTo>
                    <a:pt x="0" y="25882"/>
                  </a:lnTo>
                  <a:lnTo>
                    <a:pt x="440194" y="25882"/>
                  </a:lnTo>
                  <a:lnTo>
                    <a:pt x="440194" y="19799"/>
                  </a:lnTo>
                  <a:lnTo>
                    <a:pt x="440194" y="13703"/>
                  </a:lnTo>
                  <a:lnTo>
                    <a:pt x="440194" y="762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3" name="object 343"/>
            <p:cNvSpPr/>
            <p:nvPr/>
          </p:nvSpPr>
          <p:spPr>
            <a:xfrm>
              <a:off x="918476" y="5973635"/>
              <a:ext cx="440690" cy="12700"/>
            </a:xfrm>
            <a:custGeom>
              <a:avLst/>
              <a:gdLst/>
              <a:ahLst/>
              <a:cxnLst/>
              <a:rect l="l" t="t" r="r" b="b"/>
              <a:pathLst>
                <a:path w="440690" h="12700">
                  <a:moveTo>
                    <a:pt x="44019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2179"/>
                  </a:lnTo>
                  <a:lnTo>
                    <a:pt x="440194" y="12179"/>
                  </a:lnTo>
                  <a:lnTo>
                    <a:pt x="440194" y="609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2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4" name="object 344"/>
            <p:cNvSpPr/>
            <p:nvPr/>
          </p:nvSpPr>
          <p:spPr>
            <a:xfrm>
              <a:off x="918476" y="5953848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20">
                  <a:moveTo>
                    <a:pt x="44019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3703"/>
                  </a:lnTo>
                  <a:lnTo>
                    <a:pt x="0" y="19786"/>
                  </a:lnTo>
                  <a:lnTo>
                    <a:pt x="440194" y="19786"/>
                  </a:lnTo>
                  <a:lnTo>
                    <a:pt x="440194" y="13703"/>
                  </a:lnTo>
                  <a:lnTo>
                    <a:pt x="440194" y="609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3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5" name="object 345"/>
            <p:cNvSpPr/>
            <p:nvPr/>
          </p:nvSpPr>
          <p:spPr>
            <a:xfrm>
              <a:off x="918476" y="5947765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83"/>
                  </a:lnTo>
                  <a:lnTo>
                    <a:pt x="0" y="6083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4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6" name="object 346"/>
            <p:cNvSpPr/>
            <p:nvPr/>
          </p:nvSpPr>
          <p:spPr>
            <a:xfrm>
              <a:off x="918476" y="5935586"/>
              <a:ext cx="440690" cy="12700"/>
            </a:xfrm>
            <a:custGeom>
              <a:avLst/>
              <a:gdLst/>
              <a:ahLst/>
              <a:cxnLst/>
              <a:rect l="l" t="t" r="r" b="b"/>
              <a:pathLst>
                <a:path w="440690" h="12700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2179"/>
                  </a:lnTo>
                  <a:lnTo>
                    <a:pt x="440194" y="12179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4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7" name="object 347"/>
            <p:cNvSpPr/>
            <p:nvPr/>
          </p:nvSpPr>
          <p:spPr>
            <a:xfrm>
              <a:off x="918476" y="5915786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20">
                  <a:moveTo>
                    <a:pt x="44019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2179"/>
                  </a:lnTo>
                  <a:lnTo>
                    <a:pt x="0" y="19799"/>
                  </a:lnTo>
                  <a:lnTo>
                    <a:pt x="440194" y="19799"/>
                  </a:lnTo>
                  <a:lnTo>
                    <a:pt x="440194" y="12179"/>
                  </a:lnTo>
                  <a:lnTo>
                    <a:pt x="440194" y="609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6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8" name="object 348"/>
            <p:cNvSpPr/>
            <p:nvPr/>
          </p:nvSpPr>
          <p:spPr>
            <a:xfrm>
              <a:off x="918476" y="5909703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83"/>
                  </a:lnTo>
                  <a:lnTo>
                    <a:pt x="0" y="6083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7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9" name="object 349"/>
            <p:cNvSpPr/>
            <p:nvPr/>
          </p:nvSpPr>
          <p:spPr>
            <a:xfrm>
              <a:off x="918476" y="5889917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20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2179"/>
                  </a:lnTo>
                  <a:lnTo>
                    <a:pt x="0" y="19786"/>
                  </a:lnTo>
                  <a:lnTo>
                    <a:pt x="440194" y="19786"/>
                  </a:lnTo>
                  <a:lnTo>
                    <a:pt x="440194" y="12179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CC7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0" name="object 350"/>
            <p:cNvSpPr/>
            <p:nvPr/>
          </p:nvSpPr>
          <p:spPr>
            <a:xfrm>
              <a:off x="918476" y="5876213"/>
              <a:ext cx="440690" cy="13970"/>
            </a:xfrm>
            <a:custGeom>
              <a:avLst/>
              <a:gdLst/>
              <a:ahLst/>
              <a:cxnLst/>
              <a:rect l="l" t="t" r="r" b="b"/>
              <a:pathLst>
                <a:path w="440690" h="13970">
                  <a:moveTo>
                    <a:pt x="440194" y="0"/>
                  </a:moveTo>
                  <a:lnTo>
                    <a:pt x="0" y="0"/>
                  </a:lnTo>
                  <a:lnTo>
                    <a:pt x="0" y="7607"/>
                  </a:lnTo>
                  <a:lnTo>
                    <a:pt x="0" y="13703"/>
                  </a:lnTo>
                  <a:lnTo>
                    <a:pt x="440194" y="13703"/>
                  </a:lnTo>
                  <a:lnTo>
                    <a:pt x="440194" y="7607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DC7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1" name="object 351"/>
            <p:cNvSpPr/>
            <p:nvPr/>
          </p:nvSpPr>
          <p:spPr>
            <a:xfrm>
              <a:off x="918476" y="5870117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96"/>
                  </a:lnTo>
                  <a:lnTo>
                    <a:pt x="0" y="6096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DC8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2" name="object 352"/>
            <p:cNvSpPr/>
            <p:nvPr/>
          </p:nvSpPr>
          <p:spPr>
            <a:xfrm>
              <a:off x="918476" y="5851855"/>
              <a:ext cx="440690" cy="18415"/>
            </a:xfrm>
            <a:custGeom>
              <a:avLst/>
              <a:gdLst/>
              <a:ahLst/>
              <a:cxnLst/>
              <a:rect l="l" t="t" r="r" b="b"/>
              <a:pathLst>
                <a:path w="440690" h="18414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2179"/>
                  </a:lnTo>
                  <a:lnTo>
                    <a:pt x="0" y="18262"/>
                  </a:lnTo>
                  <a:lnTo>
                    <a:pt x="440194" y="18262"/>
                  </a:lnTo>
                  <a:lnTo>
                    <a:pt x="440194" y="12179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DC8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3" name="object 353"/>
            <p:cNvSpPr/>
            <p:nvPr/>
          </p:nvSpPr>
          <p:spPr>
            <a:xfrm>
              <a:off x="918476" y="5832068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20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2179"/>
                  </a:lnTo>
                  <a:lnTo>
                    <a:pt x="0" y="19786"/>
                  </a:lnTo>
                  <a:lnTo>
                    <a:pt x="440194" y="19786"/>
                  </a:lnTo>
                  <a:lnTo>
                    <a:pt x="440194" y="12179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DCA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4" name="object 354"/>
            <p:cNvSpPr/>
            <p:nvPr/>
          </p:nvSpPr>
          <p:spPr>
            <a:xfrm>
              <a:off x="918476" y="5825972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96"/>
                  </a:lnTo>
                  <a:lnTo>
                    <a:pt x="0" y="6096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DCB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5" name="object 355"/>
            <p:cNvSpPr/>
            <p:nvPr/>
          </p:nvSpPr>
          <p:spPr>
            <a:xfrm>
              <a:off x="918476" y="5812269"/>
              <a:ext cx="440690" cy="13970"/>
            </a:xfrm>
            <a:custGeom>
              <a:avLst/>
              <a:gdLst/>
              <a:ahLst/>
              <a:cxnLst/>
              <a:rect l="l" t="t" r="r" b="b"/>
              <a:pathLst>
                <a:path w="440690" h="13970">
                  <a:moveTo>
                    <a:pt x="44019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3703"/>
                  </a:lnTo>
                  <a:lnTo>
                    <a:pt x="440194" y="13703"/>
                  </a:lnTo>
                  <a:lnTo>
                    <a:pt x="440194" y="609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FCB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6" name="object 356"/>
            <p:cNvSpPr/>
            <p:nvPr/>
          </p:nvSpPr>
          <p:spPr>
            <a:xfrm>
              <a:off x="918476" y="5792482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20">
                  <a:moveTo>
                    <a:pt x="440194" y="0"/>
                  </a:moveTo>
                  <a:lnTo>
                    <a:pt x="0" y="0"/>
                  </a:lnTo>
                  <a:lnTo>
                    <a:pt x="0" y="7607"/>
                  </a:lnTo>
                  <a:lnTo>
                    <a:pt x="0" y="13703"/>
                  </a:lnTo>
                  <a:lnTo>
                    <a:pt x="0" y="19786"/>
                  </a:lnTo>
                  <a:lnTo>
                    <a:pt x="440194" y="19786"/>
                  </a:lnTo>
                  <a:lnTo>
                    <a:pt x="440194" y="13703"/>
                  </a:lnTo>
                  <a:lnTo>
                    <a:pt x="440194" y="7607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FCC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7" name="object 357"/>
            <p:cNvSpPr/>
            <p:nvPr/>
          </p:nvSpPr>
          <p:spPr>
            <a:xfrm>
              <a:off x="918476" y="5774220"/>
              <a:ext cx="440690" cy="18415"/>
            </a:xfrm>
            <a:custGeom>
              <a:avLst/>
              <a:gdLst/>
              <a:ahLst/>
              <a:cxnLst/>
              <a:rect l="l" t="t" r="r" b="b"/>
              <a:pathLst>
                <a:path w="440690" h="18414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2179"/>
                  </a:lnTo>
                  <a:lnTo>
                    <a:pt x="0" y="18262"/>
                  </a:lnTo>
                  <a:lnTo>
                    <a:pt x="440194" y="18262"/>
                  </a:lnTo>
                  <a:lnTo>
                    <a:pt x="440194" y="12179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FCC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8" name="object 358"/>
            <p:cNvSpPr/>
            <p:nvPr/>
          </p:nvSpPr>
          <p:spPr>
            <a:xfrm>
              <a:off x="918476" y="5760516"/>
              <a:ext cx="440690" cy="13970"/>
            </a:xfrm>
            <a:custGeom>
              <a:avLst/>
              <a:gdLst/>
              <a:ahLst/>
              <a:cxnLst/>
              <a:rect l="l" t="t" r="r" b="b"/>
              <a:pathLst>
                <a:path w="440690" h="13970">
                  <a:moveTo>
                    <a:pt x="440194" y="0"/>
                  </a:moveTo>
                  <a:lnTo>
                    <a:pt x="0" y="0"/>
                  </a:lnTo>
                  <a:lnTo>
                    <a:pt x="0" y="7607"/>
                  </a:lnTo>
                  <a:lnTo>
                    <a:pt x="0" y="13703"/>
                  </a:lnTo>
                  <a:lnTo>
                    <a:pt x="440194" y="13703"/>
                  </a:lnTo>
                  <a:lnTo>
                    <a:pt x="440194" y="7607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EFCD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9" name="object 359"/>
            <p:cNvSpPr/>
            <p:nvPr/>
          </p:nvSpPr>
          <p:spPr>
            <a:xfrm>
              <a:off x="918476" y="5754420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96"/>
                  </a:lnTo>
                  <a:lnTo>
                    <a:pt x="0" y="6096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0CD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0" name="object 360"/>
            <p:cNvSpPr/>
            <p:nvPr/>
          </p:nvSpPr>
          <p:spPr>
            <a:xfrm>
              <a:off x="918476" y="5734634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20">
                  <a:moveTo>
                    <a:pt x="440194" y="0"/>
                  </a:moveTo>
                  <a:lnTo>
                    <a:pt x="0" y="0"/>
                  </a:lnTo>
                  <a:lnTo>
                    <a:pt x="0" y="7607"/>
                  </a:lnTo>
                  <a:lnTo>
                    <a:pt x="0" y="13703"/>
                  </a:lnTo>
                  <a:lnTo>
                    <a:pt x="0" y="19786"/>
                  </a:lnTo>
                  <a:lnTo>
                    <a:pt x="440194" y="19786"/>
                  </a:lnTo>
                  <a:lnTo>
                    <a:pt x="440194" y="13703"/>
                  </a:lnTo>
                  <a:lnTo>
                    <a:pt x="440194" y="7607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0CF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1" name="object 361"/>
            <p:cNvSpPr/>
            <p:nvPr/>
          </p:nvSpPr>
          <p:spPr>
            <a:xfrm>
              <a:off x="918476" y="5716371"/>
              <a:ext cx="440690" cy="18415"/>
            </a:xfrm>
            <a:custGeom>
              <a:avLst/>
              <a:gdLst/>
              <a:ahLst/>
              <a:cxnLst/>
              <a:rect l="l" t="t" r="r" b="b"/>
              <a:pathLst>
                <a:path w="440690" h="18414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2179"/>
                  </a:lnTo>
                  <a:lnTo>
                    <a:pt x="0" y="18262"/>
                  </a:lnTo>
                  <a:lnTo>
                    <a:pt x="440194" y="18262"/>
                  </a:lnTo>
                  <a:lnTo>
                    <a:pt x="440194" y="12179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0D0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2" name="object 362"/>
            <p:cNvSpPr/>
            <p:nvPr/>
          </p:nvSpPr>
          <p:spPr>
            <a:xfrm>
              <a:off x="918476" y="5696572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20">
                  <a:moveTo>
                    <a:pt x="44019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2179"/>
                  </a:lnTo>
                  <a:lnTo>
                    <a:pt x="0" y="19799"/>
                  </a:lnTo>
                  <a:lnTo>
                    <a:pt x="440194" y="19799"/>
                  </a:lnTo>
                  <a:lnTo>
                    <a:pt x="440194" y="12179"/>
                  </a:lnTo>
                  <a:lnTo>
                    <a:pt x="440194" y="609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0D0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3" name="object 363"/>
            <p:cNvSpPr/>
            <p:nvPr/>
          </p:nvSpPr>
          <p:spPr>
            <a:xfrm>
              <a:off x="918476" y="5690489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83"/>
                  </a:lnTo>
                  <a:lnTo>
                    <a:pt x="0" y="6083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0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4" name="object 364"/>
            <p:cNvSpPr/>
            <p:nvPr/>
          </p:nvSpPr>
          <p:spPr>
            <a:xfrm>
              <a:off x="918476" y="5670702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20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2166"/>
                  </a:lnTo>
                  <a:lnTo>
                    <a:pt x="0" y="19786"/>
                  </a:lnTo>
                  <a:lnTo>
                    <a:pt x="440194" y="19786"/>
                  </a:lnTo>
                  <a:lnTo>
                    <a:pt x="440194" y="12166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1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5" name="object 365"/>
            <p:cNvSpPr/>
            <p:nvPr/>
          </p:nvSpPr>
          <p:spPr>
            <a:xfrm>
              <a:off x="918476" y="5650902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20">
                  <a:moveTo>
                    <a:pt x="440194" y="0"/>
                  </a:moveTo>
                  <a:lnTo>
                    <a:pt x="0" y="0"/>
                  </a:lnTo>
                  <a:lnTo>
                    <a:pt x="0" y="7620"/>
                  </a:lnTo>
                  <a:lnTo>
                    <a:pt x="0" y="13703"/>
                  </a:lnTo>
                  <a:lnTo>
                    <a:pt x="0" y="19799"/>
                  </a:lnTo>
                  <a:lnTo>
                    <a:pt x="440194" y="19799"/>
                  </a:lnTo>
                  <a:lnTo>
                    <a:pt x="440194" y="13703"/>
                  </a:lnTo>
                  <a:lnTo>
                    <a:pt x="440194" y="762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3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6" name="object 366"/>
            <p:cNvSpPr/>
            <p:nvPr/>
          </p:nvSpPr>
          <p:spPr>
            <a:xfrm>
              <a:off x="918476" y="5638723"/>
              <a:ext cx="440690" cy="12700"/>
            </a:xfrm>
            <a:custGeom>
              <a:avLst/>
              <a:gdLst/>
              <a:ahLst/>
              <a:cxnLst/>
              <a:rect l="l" t="t" r="r" b="b"/>
              <a:pathLst>
                <a:path w="440690" h="12700">
                  <a:moveTo>
                    <a:pt x="44019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2179"/>
                  </a:lnTo>
                  <a:lnTo>
                    <a:pt x="440194" y="12179"/>
                  </a:lnTo>
                  <a:lnTo>
                    <a:pt x="440194" y="609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4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7" name="object 367"/>
            <p:cNvSpPr/>
            <p:nvPr/>
          </p:nvSpPr>
          <p:spPr>
            <a:xfrm>
              <a:off x="918476" y="5632640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83"/>
                  </a:lnTo>
                  <a:lnTo>
                    <a:pt x="0" y="6083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4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8" name="object 368"/>
            <p:cNvSpPr/>
            <p:nvPr/>
          </p:nvSpPr>
          <p:spPr>
            <a:xfrm>
              <a:off x="918476" y="5599150"/>
              <a:ext cx="440690" cy="33655"/>
            </a:xfrm>
            <a:custGeom>
              <a:avLst/>
              <a:gdLst/>
              <a:ahLst/>
              <a:cxnLst/>
              <a:rect l="l" t="t" r="r" b="b"/>
              <a:pathLst>
                <a:path w="440690" h="33654">
                  <a:moveTo>
                    <a:pt x="440194" y="0"/>
                  </a:moveTo>
                  <a:lnTo>
                    <a:pt x="0" y="0"/>
                  </a:lnTo>
                  <a:lnTo>
                    <a:pt x="0" y="7607"/>
                  </a:lnTo>
                  <a:lnTo>
                    <a:pt x="0" y="13703"/>
                  </a:lnTo>
                  <a:lnTo>
                    <a:pt x="0" y="19786"/>
                  </a:lnTo>
                  <a:lnTo>
                    <a:pt x="0" y="25869"/>
                  </a:lnTo>
                  <a:lnTo>
                    <a:pt x="0" y="33489"/>
                  </a:lnTo>
                  <a:lnTo>
                    <a:pt x="440194" y="33489"/>
                  </a:lnTo>
                  <a:lnTo>
                    <a:pt x="440194" y="25869"/>
                  </a:lnTo>
                  <a:lnTo>
                    <a:pt x="440194" y="19786"/>
                  </a:lnTo>
                  <a:lnTo>
                    <a:pt x="440194" y="13703"/>
                  </a:lnTo>
                  <a:lnTo>
                    <a:pt x="440194" y="7607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5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9" name="object 369"/>
            <p:cNvSpPr/>
            <p:nvPr/>
          </p:nvSpPr>
          <p:spPr>
            <a:xfrm>
              <a:off x="918476" y="5593054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95"/>
                  </a:lnTo>
                  <a:lnTo>
                    <a:pt x="0" y="6095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5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0" name="object 370"/>
            <p:cNvSpPr/>
            <p:nvPr/>
          </p:nvSpPr>
          <p:spPr>
            <a:xfrm>
              <a:off x="918476" y="5574791"/>
              <a:ext cx="440690" cy="18415"/>
            </a:xfrm>
            <a:custGeom>
              <a:avLst/>
              <a:gdLst/>
              <a:ahLst/>
              <a:cxnLst/>
              <a:rect l="l" t="t" r="r" b="b"/>
              <a:pathLst>
                <a:path w="440690" h="18414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2179"/>
                  </a:lnTo>
                  <a:lnTo>
                    <a:pt x="0" y="18262"/>
                  </a:lnTo>
                  <a:lnTo>
                    <a:pt x="440194" y="18262"/>
                  </a:lnTo>
                  <a:lnTo>
                    <a:pt x="440194" y="12179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1D6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1" name="object 371"/>
            <p:cNvSpPr/>
            <p:nvPr/>
          </p:nvSpPr>
          <p:spPr>
            <a:xfrm>
              <a:off x="918476" y="5567172"/>
              <a:ext cx="440690" cy="7620"/>
            </a:xfrm>
            <a:custGeom>
              <a:avLst/>
              <a:gdLst/>
              <a:ahLst/>
              <a:cxnLst/>
              <a:rect l="l" t="t" r="r" b="b"/>
              <a:pathLst>
                <a:path w="440690" h="7620">
                  <a:moveTo>
                    <a:pt x="440194" y="0"/>
                  </a:moveTo>
                  <a:lnTo>
                    <a:pt x="440194" y="7619"/>
                  </a:lnTo>
                  <a:lnTo>
                    <a:pt x="0" y="7619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2D6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2" name="object 372"/>
            <p:cNvSpPr/>
            <p:nvPr/>
          </p:nvSpPr>
          <p:spPr>
            <a:xfrm>
              <a:off x="918476" y="5561088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83"/>
                  </a:lnTo>
                  <a:lnTo>
                    <a:pt x="0" y="6083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2D8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3" name="object 373"/>
            <p:cNvSpPr/>
            <p:nvPr/>
          </p:nvSpPr>
          <p:spPr>
            <a:xfrm>
              <a:off x="918476" y="5548909"/>
              <a:ext cx="440690" cy="12700"/>
            </a:xfrm>
            <a:custGeom>
              <a:avLst/>
              <a:gdLst/>
              <a:ahLst/>
              <a:cxnLst/>
              <a:rect l="l" t="t" r="r" b="b"/>
              <a:pathLst>
                <a:path w="440690" h="12700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2179"/>
                  </a:lnTo>
                  <a:lnTo>
                    <a:pt x="440194" y="12179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2D8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4" name="object 374"/>
            <p:cNvSpPr/>
            <p:nvPr/>
          </p:nvSpPr>
          <p:spPr>
            <a:xfrm>
              <a:off x="918476" y="5523026"/>
              <a:ext cx="440690" cy="26034"/>
            </a:xfrm>
            <a:custGeom>
              <a:avLst/>
              <a:gdLst/>
              <a:ahLst/>
              <a:cxnLst/>
              <a:rect l="l" t="t" r="r" b="b"/>
              <a:pathLst>
                <a:path w="440690" h="26035">
                  <a:moveTo>
                    <a:pt x="44019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2179"/>
                  </a:lnTo>
                  <a:lnTo>
                    <a:pt x="0" y="18275"/>
                  </a:lnTo>
                  <a:lnTo>
                    <a:pt x="0" y="25882"/>
                  </a:lnTo>
                  <a:lnTo>
                    <a:pt x="440194" y="25882"/>
                  </a:lnTo>
                  <a:lnTo>
                    <a:pt x="440194" y="18275"/>
                  </a:lnTo>
                  <a:lnTo>
                    <a:pt x="440194" y="12179"/>
                  </a:lnTo>
                  <a:lnTo>
                    <a:pt x="440194" y="609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2D9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5" name="object 375"/>
            <p:cNvSpPr/>
            <p:nvPr/>
          </p:nvSpPr>
          <p:spPr>
            <a:xfrm>
              <a:off x="918476" y="5509323"/>
              <a:ext cx="440690" cy="13970"/>
            </a:xfrm>
            <a:custGeom>
              <a:avLst/>
              <a:gdLst/>
              <a:ahLst/>
              <a:cxnLst/>
              <a:rect l="l" t="t" r="r" b="b"/>
              <a:pathLst>
                <a:path w="440690" h="13970">
                  <a:moveTo>
                    <a:pt x="44019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3703"/>
                  </a:lnTo>
                  <a:lnTo>
                    <a:pt x="440194" y="13703"/>
                  </a:lnTo>
                  <a:lnTo>
                    <a:pt x="440194" y="609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2D9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6" name="object 376"/>
            <p:cNvSpPr/>
            <p:nvPr/>
          </p:nvSpPr>
          <p:spPr>
            <a:xfrm>
              <a:off x="918476" y="5491060"/>
              <a:ext cx="440690" cy="18415"/>
            </a:xfrm>
            <a:custGeom>
              <a:avLst/>
              <a:gdLst/>
              <a:ahLst/>
              <a:cxnLst/>
              <a:rect l="l" t="t" r="r" b="b"/>
              <a:pathLst>
                <a:path w="440690" h="18414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2179"/>
                  </a:lnTo>
                  <a:lnTo>
                    <a:pt x="0" y="18262"/>
                  </a:lnTo>
                  <a:lnTo>
                    <a:pt x="440194" y="18262"/>
                  </a:lnTo>
                  <a:lnTo>
                    <a:pt x="440194" y="12179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4DA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7" name="object 377"/>
            <p:cNvSpPr/>
            <p:nvPr/>
          </p:nvSpPr>
          <p:spPr>
            <a:xfrm>
              <a:off x="918476" y="5471274"/>
              <a:ext cx="440690" cy="20320"/>
            </a:xfrm>
            <a:custGeom>
              <a:avLst/>
              <a:gdLst/>
              <a:ahLst/>
              <a:cxnLst/>
              <a:rect l="l" t="t" r="r" b="b"/>
              <a:pathLst>
                <a:path w="440690" h="20320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2179"/>
                  </a:lnTo>
                  <a:lnTo>
                    <a:pt x="0" y="19786"/>
                  </a:lnTo>
                  <a:lnTo>
                    <a:pt x="440194" y="19786"/>
                  </a:lnTo>
                  <a:lnTo>
                    <a:pt x="440194" y="12179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4DB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8" name="object 378"/>
            <p:cNvSpPr/>
            <p:nvPr/>
          </p:nvSpPr>
          <p:spPr>
            <a:xfrm>
              <a:off x="918476" y="5445391"/>
              <a:ext cx="440690" cy="26034"/>
            </a:xfrm>
            <a:custGeom>
              <a:avLst/>
              <a:gdLst/>
              <a:ahLst/>
              <a:cxnLst/>
              <a:rect l="l" t="t" r="r" b="b"/>
              <a:pathLst>
                <a:path w="440690" h="26035">
                  <a:moveTo>
                    <a:pt x="44019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12179"/>
                  </a:lnTo>
                  <a:lnTo>
                    <a:pt x="0" y="19786"/>
                  </a:lnTo>
                  <a:lnTo>
                    <a:pt x="0" y="25882"/>
                  </a:lnTo>
                  <a:lnTo>
                    <a:pt x="440194" y="25882"/>
                  </a:lnTo>
                  <a:lnTo>
                    <a:pt x="440194" y="19786"/>
                  </a:lnTo>
                  <a:lnTo>
                    <a:pt x="440194" y="12179"/>
                  </a:lnTo>
                  <a:lnTo>
                    <a:pt x="440194" y="6083"/>
                  </a:lnTo>
                  <a:lnTo>
                    <a:pt x="440194" y="3048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4DD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9" name="object 379"/>
            <p:cNvSpPr/>
            <p:nvPr/>
          </p:nvSpPr>
          <p:spPr>
            <a:xfrm>
              <a:off x="918476" y="5419508"/>
              <a:ext cx="440690" cy="26034"/>
            </a:xfrm>
            <a:custGeom>
              <a:avLst/>
              <a:gdLst/>
              <a:ahLst/>
              <a:cxnLst/>
              <a:rect l="l" t="t" r="r" b="b"/>
              <a:pathLst>
                <a:path w="440690" h="26035">
                  <a:moveTo>
                    <a:pt x="440194" y="0"/>
                  </a:moveTo>
                  <a:lnTo>
                    <a:pt x="0" y="0"/>
                  </a:lnTo>
                  <a:lnTo>
                    <a:pt x="0" y="4572"/>
                  </a:lnTo>
                  <a:lnTo>
                    <a:pt x="0" y="10655"/>
                  </a:lnTo>
                  <a:lnTo>
                    <a:pt x="0" y="15227"/>
                  </a:lnTo>
                  <a:lnTo>
                    <a:pt x="0" y="21310"/>
                  </a:lnTo>
                  <a:lnTo>
                    <a:pt x="0" y="25882"/>
                  </a:lnTo>
                  <a:lnTo>
                    <a:pt x="440194" y="25882"/>
                  </a:lnTo>
                  <a:lnTo>
                    <a:pt x="440194" y="21310"/>
                  </a:lnTo>
                  <a:lnTo>
                    <a:pt x="440194" y="15227"/>
                  </a:lnTo>
                  <a:lnTo>
                    <a:pt x="440194" y="10655"/>
                  </a:lnTo>
                  <a:lnTo>
                    <a:pt x="440194" y="4572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DE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0" name="object 380"/>
            <p:cNvSpPr/>
            <p:nvPr/>
          </p:nvSpPr>
          <p:spPr>
            <a:xfrm>
              <a:off x="918476" y="5414949"/>
              <a:ext cx="440690" cy="5080"/>
            </a:xfrm>
            <a:custGeom>
              <a:avLst/>
              <a:gdLst/>
              <a:ahLst/>
              <a:cxnLst/>
              <a:rect l="l" t="t" r="r" b="b"/>
              <a:pathLst>
                <a:path w="440690" h="5079">
                  <a:moveTo>
                    <a:pt x="440194" y="0"/>
                  </a:moveTo>
                  <a:lnTo>
                    <a:pt x="440194" y="4559"/>
                  </a:lnTo>
                  <a:lnTo>
                    <a:pt x="0" y="4559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DE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1" name="object 381"/>
            <p:cNvSpPr/>
            <p:nvPr/>
          </p:nvSpPr>
          <p:spPr>
            <a:xfrm>
              <a:off x="918476" y="5398198"/>
              <a:ext cx="440690" cy="17145"/>
            </a:xfrm>
            <a:custGeom>
              <a:avLst/>
              <a:gdLst/>
              <a:ahLst/>
              <a:cxnLst/>
              <a:rect l="l" t="t" r="r" b="b"/>
              <a:pathLst>
                <a:path w="440690" h="17145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0655"/>
                  </a:lnTo>
                  <a:lnTo>
                    <a:pt x="0" y="16751"/>
                  </a:lnTo>
                  <a:lnTo>
                    <a:pt x="440194" y="16751"/>
                  </a:lnTo>
                  <a:lnTo>
                    <a:pt x="440194" y="10655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D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2" name="object 382"/>
            <p:cNvSpPr/>
            <p:nvPr/>
          </p:nvSpPr>
          <p:spPr>
            <a:xfrm>
              <a:off x="918476" y="5387543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0655"/>
                  </a:lnTo>
                  <a:lnTo>
                    <a:pt x="440194" y="10655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E1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3" name="object 383"/>
            <p:cNvSpPr/>
            <p:nvPr/>
          </p:nvSpPr>
          <p:spPr>
            <a:xfrm>
              <a:off x="918476" y="5382971"/>
              <a:ext cx="440690" cy="5080"/>
            </a:xfrm>
            <a:custGeom>
              <a:avLst/>
              <a:gdLst/>
              <a:ahLst/>
              <a:cxnLst/>
              <a:rect l="l" t="t" r="r" b="b"/>
              <a:pathLst>
                <a:path w="440690" h="5079">
                  <a:moveTo>
                    <a:pt x="440194" y="0"/>
                  </a:moveTo>
                  <a:lnTo>
                    <a:pt x="440194" y="4572"/>
                  </a:lnTo>
                  <a:lnTo>
                    <a:pt x="0" y="4572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E1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4" name="object 384"/>
            <p:cNvSpPr/>
            <p:nvPr/>
          </p:nvSpPr>
          <p:spPr>
            <a:xfrm>
              <a:off x="918476" y="5366232"/>
              <a:ext cx="440690" cy="17145"/>
            </a:xfrm>
            <a:custGeom>
              <a:avLst/>
              <a:gdLst/>
              <a:ahLst/>
              <a:cxnLst/>
              <a:rect l="l" t="t" r="r" b="b"/>
              <a:pathLst>
                <a:path w="440690" h="17145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0655"/>
                  </a:lnTo>
                  <a:lnTo>
                    <a:pt x="0" y="16738"/>
                  </a:lnTo>
                  <a:lnTo>
                    <a:pt x="440194" y="16738"/>
                  </a:lnTo>
                  <a:lnTo>
                    <a:pt x="440194" y="10655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E2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5" name="object 385"/>
            <p:cNvSpPr/>
            <p:nvPr/>
          </p:nvSpPr>
          <p:spPr>
            <a:xfrm>
              <a:off x="918476" y="5355577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0655"/>
                  </a:lnTo>
                  <a:lnTo>
                    <a:pt x="440194" y="10655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E3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6" name="object 386"/>
            <p:cNvSpPr/>
            <p:nvPr/>
          </p:nvSpPr>
          <p:spPr>
            <a:xfrm>
              <a:off x="918476" y="5346433"/>
              <a:ext cx="440690" cy="9525"/>
            </a:xfrm>
            <a:custGeom>
              <a:avLst/>
              <a:gdLst/>
              <a:ahLst/>
              <a:cxnLst/>
              <a:rect l="l" t="t" r="r" b="b"/>
              <a:pathLst>
                <a:path w="440690" h="9525">
                  <a:moveTo>
                    <a:pt x="440194" y="0"/>
                  </a:moveTo>
                  <a:lnTo>
                    <a:pt x="0" y="0"/>
                  </a:lnTo>
                  <a:lnTo>
                    <a:pt x="0" y="4572"/>
                  </a:lnTo>
                  <a:lnTo>
                    <a:pt x="0" y="9144"/>
                  </a:lnTo>
                  <a:lnTo>
                    <a:pt x="440194" y="9144"/>
                  </a:lnTo>
                  <a:lnTo>
                    <a:pt x="440194" y="4572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5E3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7" name="object 387"/>
            <p:cNvSpPr/>
            <p:nvPr/>
          </p:nvSpPr>
          <p:spPr>
            <a:xfrm>
              <a:off x="918476" y="5329694"/>
              <a:ext cx="440690" cy="17145"/>
            </a:xfrm>
            <a:custGeom>
              <a:avLst/>
              <a:gdLst/>
              <a:ahLst/>
              <a:cxnLst/>
              <a:rect l="l" t="t" r="r" b="b"/>
              <a:pathLst>
                <a:path w="440690" h="17145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0655"/>
                  </a:lnTo>
                  <a:lnTo>
                    <a:pt x="0" y="16738"/>
                  </a:lnTo>
                  <a:lnTo>
                    <a:pt x="440194" y="16738"/>
                  </a:lnTo>
                  <a:lnTo>
                    <a:pt x="440194" y="10655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6E3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8" name="object 388"/>
            <p:cNvSpPr/>
            <p:nvPr/>
          </p:nvSpPr>
          <p:spPr>
            <a:xfrm>
              <a:off x="918476" y="5314467"/>
              <a:ext cx="440690" cy="15240"/>
            </a:xfrm>
            <a:custGeom>
              <a:avLst/>
              <a:gdLst/>
              <a:ahLst/>
              <a:cxnLst/>
              <a:rect l="l" t="t" r="r" b="b"/>
              <a:pathLst>
                <a:path w="440690" h="15239">
                  <a:moveTo>
                    <a:pt x="440194" y="0"/>
                  </a:moveTo>
                  <a:lnTo>
                    <a:pt x="0" y="0"/>
                  </a:lnTo>
                  <a:lnTo>
                    <a:pt x="0" y="4572"/>
                  </a:lnTo>
                  <a:lnTo>
                    <a:pt x="0" y="10655"/>
                  </a:lnTo>
                  <a:lnTo>
                    <a:pt x="0" y="15227"/>
                  </a:lnTo>
                  <a:lnTo>
                    <a:pt x="440194" y="15227"/>
                  </a:lnTo>
                  <a:lnTo>
                    <a:pt x="440194" y="10655"/>
                  </a:lnTo>
                  <a:lnTo>
                    <a:pt x="440194" y="4572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6E4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9" name="object 389"/>
            <p:cNvSpPr/>
            <p:nvPr/>
          </p:nvSpPr>
          <p:spPr>
            <a:xfrm>
              <a:off x="918476" y="5297728"/>
              <a:ext cx="440690" cy="17145"/>
            </a:xfrm>
            <a:custGeom>
              <a:avLst/>
              <a:gdLst/>
              <a:ahLst/>
              <a:cxnLst/>
              <a:rect l="l" t="t" r="r" b="b"/>
              <a:pathLst>
                <a:path w="440690" h="17145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0655"/>
                  </a:lnTo>
                  <a:lnTo>
                    <a:pt x="0" y="16738"/>
                  </a:lnTo>
                  <a:lnTo>
                    <a:pt x="440194" y="16738"/>
                  </a:lnTo>
                  <a:lnTo>
                    <a:pt x="440194" y="10655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6E6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0" name="object 390"/>
            <p:cNvSpPr/>
            <p:nvPr/>
          </p:nvSpPr>
          <p:spPr>
            <a:xfrm>
              <a:off x="918476" y="5293156"/>
              <a:ext cx="440690" cy="5080"/>
            </a:xfrm>
            <a:custGeom>
              <a:avLst/>
              <a:gdLst/>
              <a:ahLst/>
              <a:cxnLst/>
              <a:rect l="l" t="t" r="r" b="b"/>
              <a:pathLst>
                <a:path w="440690" h="5079">
                  <a:moveTo>
                    <a:pt x="440194" y="0"/>
                  </a:moveTo>
                  <a:lnTo>
                    <a:pt x="440194" y="4572"/>
                  </a:lnTo>
                  <a:lnTo>
                    <a:pt x="0" y="4572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6E7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1" name="object 391"/>
            <p:cNvSpPr/>
            <p:nvPr/>
          </p:nvSpPr>
          <p:spPr>
            <a:xfrm>
              <a:off x="918476" y="5267274"/>
              <a:ext cx="440690" cy="26034"/>
            </a:xfrm>
            <a:custGeom>
              <a:avLst/>
              <a:gdLst/>
              <a:ahLst/>
              <a:cxnLst/>
              <a:rect l="l" t="t" r="r" b="b"/>
              <a:pathLst>
                <a:path w="440690" h="26035">
                  <a:moveTo>
                    <a:pt x="440194" y="0"/>
                  </a:moveTo>
                  <a:lnTo>
                    <a:pt x="0" y="0"/>
                  </a:lnTo>
                  <a:lnTo>
                    <a:pt x="0" y="4572"/>
                  </a:lnTo>
                  <a:lnTo>
                    <a:pt x="0" y="10655"/>
                  </a:lnTo>
                  <a:lnTo>
                    <a:pt x="0" y="15227"/>
                  </a:lnTo>
                  <a:lnTo>
                    <a:pt x="0" y="19799"/>
                  </a:lnTo>
                  <a:lnTo>
                    <a:pt x="0" y="25882"/>
                  </a:lnTo>
                  <a:lnTo>
                    <a:pt x="440194" y="25882"/>
                  </a:lnTo>
                  <a:lnTo>
                    <a:pt x="440194" y="19799"/>
                  </a:lnTo>
                  <a:lnTo>
                    <a:pt x="440194" y="15227"/>
                  </a:lnTo>
                  <a:lnTo>
                    <a:pt x="440194" y="10655"/>
                  </a:lnTo>
                  <a:lnTo>
                    <a:pt x="440194" y="4572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7E7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2" name="object 392"/>
            <p:cNvSpPr/>
            <p:nvPr/>
          </p:nvSpPr>
          <p:spPr>
            <a:xfrm>
              <a:off x="918476" y="5261191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83"/>
                  </a:lnTo>
                  <a:lnTo>
                    <a:pt x="0" y="6083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7E8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3" name="object 393"/>
            <p:cNvSpPr/>
            <p:nvPr/>
          </p:nvSpPr>
          <p:spPr>
            <a:xfrm>
              <a:off x="918476" y="5250535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0655"/>
                  </a:lnTo>
                  <a:lnTo>
                    <a:pt x="440194" y="10655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7E8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4" name="object 394"/>
            <p:cNvSpPr/>
            <p:nvPr/>
          </p:nvSpPr>
          <p:spPr>
            <a:xfrm>
              <a:off x="918476" y="5245963"/>
              <a:ext cx="440690" cy="5080"/>
            </a:xfrm>
            <a:custGeom>
              <a:avLst/>
              <a:gdLst/>
              <a:ahLst/>
              <a:cxnLst/>
              <a:rect l="l" t="t" r="r" b="b"/>
              <a:pathLst>
                <a:path w="440690" h="5079">
                  <a:moveTo>
                    <a:pt x="440194" y="0"/>
                  </a:moveTo>
                  <a:lnTo>
                    <a:pt x="440194" y="4572"/>
                  </a:lnTo>
                  <a:lnTo>
                    <a:pt x="0" y="4572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7E9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5" name="object 395"/>
            <p:cNvSpPr/>
            <p:nvPr/>
          </p:nvSpPr>
          <p:spPr>
            <a:xfrm>
              <a:off x="918476" y="5235308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0" y="0"/>
                  </a:lnTo>
                  <a:lnTo>
                    <a:pt x="0" y="4572"/>
                  </a:lnTo>
                  <a:lnTo>
                    <a:pt x="0" y="10655"/>
                  </a:lnTo>
                  <a:lnTo>
                    <a:pt x="440194" y="10655"/>
                  </a:lnTo>
                  <a:lnTo>
                    <a:pt x="440194" y="4572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9E9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6" name="object 396"/>
            <p:cNvSpPr/>
            <p:nvPr/>
          </p:nvSpPr>
          <p:spPr>
            <a:xfrm>
              <a:off x="918476" y="5229225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83"/>
                  </a:lnTo>
                  <a:lnTo>
                    <a:pt x="0" y="6083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9EB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7" name="object 397"/>
            <p:cNvSpPr/>
            <p:nvPr/>
          </p:nvSpPr>
          <p:spPr>
            <a:xfrm>
              <a:off x="918476" y="5213997"/>
              <a:ext cx="440690" cy="15240"/>
            </a:xfrm>
            <a:custGeom>
              <a:avLst/>
              <a:gdLst/>
              <a:ahLst/>
              <a:cxnLst/>
              <a:rect l="l" t="t" r="r" b="b"/>
              <a:pathLst>
                <a:path w="440690" h="15239">
                  <a:moveTo>
                    <a:pt x="440194" y="0"/>
                  </a:moveTo>
                  <a:lnTo>
                    <a:pt x="0" y="0"/>
                  </a:lnTo>
                  <a:lnTo>
                    <a:pt x="0" y="4559"/>
                  </a:lnTo>
                  <a:lnTo>
                    <a:pt x="0" y="10655"/>
                  </a:lnTo>
                  <a:lnTo>
                    <a:pt x="0" y="15227"/>
                  </a:lnTo>
                  <a:lnTo>
                    <a:pt x="440194" y="15227"/>
                  </a:lnTo>
                  <a:lnTo>
                    <a:pt x="440194" y="10655"/>
                  </a:lnTo>
                  <a:lnTo>
                    <a:pt x="440194" y="455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9E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8" name="object 398"/>
            <p:cNvSpPr/>
            <p:nvPr/>
          </p:nvSpPr>
          <p:spPr>
            <a:xfrm>
              <a:off x="918476" y="5192686"/>
              <a:ext cx="440690" cy="21590"/>
            </a:xfrm>
            <a:custGeom>
              <a:avLst/>
              <a:gdLst/>
              <a:ahLst/>
              <a:cxnLst/>
              <a:rect l="l" t="t" r="r" b="b"/>
              <a:pathLst>
                <a:path w="440690" h="21589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0655"/>
                  </a:lnTo>
                  <a:lnTo>
                    <a:pt x="0" y="16738"/>
                  </a:lnTo>
                  <a:lnTo>
                    <a:pt x="0" y="21310"/>
                  </a:lnTo>
                  <a:lnTo>
                    <a:pt x="440194" y="21310"/>
                  </a:lnTo>
                  <a:lnTo>
                    <a:pt x="440194" y="16738"/>
                  </a:lnTo>
                  <a:lnTo>
                    <a:pt x="440194" y="10655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9EC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9" name="object 399"/>
            <p:cNvSpPr/>
            <p:nvPr/>
          </p:nvSpPr>
          <p:spPr>
            <a:xfrm>
              <a:off x="918476" y="5182031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0655"/>
                  </a:lnTo>
                  <a:lnTo>
                    <a:pt x="440194" y="10655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AEC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0" name="object 400"/>
            <p:cNvSpPr/>
            <p:nvPr/>
          </p:nvSpPr>
          <p:spPr>
            <a:xfrm>
              <a:off x="918476" y="5166804"/>
              <a:ext cx="440690" cy="15240"/>
            </a:xfrm>
            <a:custGeom>
              <a:avLst/>
              <a:gdLst/>
              <a:ahLst/>
              <a:cxnLst/>
              <a:rect l="l" t="t" r="r" b="b"/>
              <a:pathLst>
                <a:path w="440690" h="15239">
                  <a:moveTo>
                    <a:pt x="440194" y="0"/>
                  </a:moveTo>
                  <a:lnTo>
                    <a:pt x="0" y="0"/>
                  </a:lnTo>
                  <a:lnTo>
                    <a:pt x="0" y="4572"/>
                  </a:lnTo>
                  <a:lnTo>
                    <a:pt x="0" y="10655"/>
                  </a:lnTo>
                  <a:lnTo>
                    <a:pt x="0" y="15227"/>
                  </a:lnTo>
                  <a:lnTo>
                    <a:pt x="440194" y="15227"/>
                  </a:lnTo>
                  <a:lnTo>
                    <a:pt x="440194" y="10655"/>
                  </a:lnTo>
                  <a:lnTo>
                    <a:pt x="440194" y="4572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AED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1" name="object 401"/>
            <p:cNvSpPr/>
            <p:nvPr/>
          </p:nvSpPr>
          <p:spPr>
            <a:xfrm>
              <a:off x="918476" y="5150053"/>
              <a:ext cx="440690" cy="17145"/>
            </a:xfrm>
            <a:custGeom>
              <a:avLst/>
              <a:gdLst/>
              <a:ahLst/>
              <a:cxnLst/>
              <a:rect l="l" t="t" r="r" b="b"/>
              <a:pathLst>
                <a:path w="440690" h="17145">
                  <a:moveTo>
                    <a:pt x="44019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0655"/>
                  </a:lnTo>
                  <a:lnTo>
                    <a:pt x="0" y="16751"/>
                  </a:lnTo>
                  <a:lnTo>
                    <a:pt x="440194" y="16751"/>
                  </a:lnTo>
                  <a:lnTo>
                    <a:pt x="440194" y="10655"/>
                  </a:lnTo>
                  <a:lnTo>
                    <a:pt x="440194" y="609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AEF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2" name="object 402"/>
            <p:cNvSpPr/>
            <p:nvPr/>
          </p:nvSpPr>
          <p:spPr>
            <a:xfrm>
              <a:off x="918476" y="5134838"/>
              <a:ext cx="440690" cy="15240"/>
            </a:xfrm>
            <a:custGeom>
              <a:avLst/>
              <a:gdLst/>
              <a:ahLst/>
              <a:cxnLst/>
              <a:rect l="l" t="t" r="r" b="b"/>
              <a:pathLst>
                <a:path w="440690" h="15239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0655"/>
                  </a:lnTo>
                  <a:lnTo>
                    <a:pt x="0" y="15214"/>
                  </a:lnTo>
                  <a:lnTo>
                    <a:pt x="440194" y="15214"/>
                  </a:lnTo>
                  <a:lnTo>
                    <a:pt x="440194" y="10655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AF0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3" name="object 403"/>
            <p:cNvSpPr/>
            <p:nvPr/>
          </p:nvSpPr>
          <p:spPr>
            <a:xfrm>
              <a:off x="918476" y="5102859"/>
              <a:ext cx="440690" cy="32384"/>
            </a:xfrm>
            <a:custGeom>
              <a:avLst/>
              <a:gdLst/>
              <a:ahLst/>
              <a:cxnLst/>
              <a:rect l="l" t="t" r="r" b="b"/>
              <a:pathLst>
                <a:path w="440690" h="32385">
                  <a:moveTo>
                    <a:pt x="44019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0668"/>
                  </a:lnTo>
                  <a:lnTo>
                    <a:pt x="0" y="16751"/>
                  </a:lnTo>
                  <a:lnTo>
                    <a:pt x="0" y="21323"/>
                  </a:lnTo>
                  <a:lnTo>
                    <a:pt x="0" y="27406"/>
                  </a:lnTo>
                  <a:lnTo>
                    <a:pt x="0" y="31978"/>
                  </a:lnTo>
                  <a:lnTo>
                    <a:pt x="440194" y="31978"/>
                  </a:lnTo>
                  <a:lnTo>
                    <a:pt x="440194" y="609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AF1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4" name="object 404"/>
            <p:cNvSpPr/>
            <p:nvPr/>
          </p:nvSpPr>
          <p:spPr>
            <a:xfrm>
              <a:off x="918476" y="5098300"/>
              <a:ext cx="440690" cy="5080"/>
            </a:xfrm>
            <a:custGeom>
              <a:avLst/>
              <a:gdLst/>
              <a:ahLst/>
              <a:cxnLst/>
              <a:rect l="l" t="t" r="r" b="b"/>
              <a:pathLst>
                <a:path w="440690" h="5079">
                  <a:moveTo>
                    <a:pt x="440194" y="0"/>
                  </a:moveTo>
                  <a:lnTo>
                    <a:pt x="440194" y="4559"/>
                  </a:lnTo>
                  <a:lnTo>
                    <a:pt x="0" y="4559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AF1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5" name="object 405"/>
            <p:cNvSpPr/>
            <p:nvPr/>
          </p:nvSpPr>
          <p:spPr>
            <a:xfrm>
              <a:off x="918476" y="5087645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0" y="0"/>
                  </a:lnTo>
                  <a:lnTo>
                    <a:pt x="0" y="4559"/>
                  </a:lnTo>
                  <a:lnTo>
                    <a:pt x="0" y="10655"/>
                  </a:lnTo>
                  <a:lnTo>
                    <a:pt x="440194" y="10655"/>
                  </a:lnTo>
                  <a:lnTo>
                    <a:pt x="440194" y="455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AF2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6" name="object 406"/>
            <p:cNvSpPr/>
            <p:nvPr/>
          </p:nvSpPr>
          <p:spPr>
            <a:xfrm>
              <a:off x="918476" y="5081549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95"/>
                  </a:lnTo>
                  <a:lnTo>
                    <a:pt x="0" y="6095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BF2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7" name="object 407"/>
            <p:cNvSpPr/>
            <p:nvPr/>
          </p:nvSpPr>
          <p:spPr>
            <a:xfrm>
              <a:off x="918476" y="5072417"/>
              <a:ext cx="440690" cy="9525"/>
            </a:xfrm>
            <a:custGeom>
              <a:avLst/>
              <a:gdLst/>
              <a:ahLst/>
              <a:cxnLst/>
              <a:rect l="l" t="t" r="r" b="b"/>
              <a:pathLst>
                <a:path w="440690" h="9525">
                  <a:moveTo>
                    <a:pt x="440194" y="0"/>
                  </a:moveTo>
                  <a:lnTo>
                    <a:pt x="0" y="0"/>
                  </a:lnTo>
                  <a:lnTo>
                    <a:pt x="0" y="4572"/>
                  </a:lnTo>
                  <a:lnTo>
                    <a:pt x="0" y="9131"/>
                  </a:lnTo>
                  <a:lnTo>
                    <a:pt x="440194" y="9131"/>
                  </a:lnTo>
                  <a:lnTo>
                    <a:pt x="440194" y="4572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BF4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8" name="object 408"/>
            <p:cNvSpPr/>
            <p:nvPr/>
          </p:nvSpPr>
          <p:spPr>
            <a:xfrm>
              <a:off x="918476" y="5066334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83"/>
                  </a:lnTo>
                  <a:lnTo>
                    <a:pt x="0" y="6083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BF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9" name="object 409"/>
            <p:cNvSpPr/>
            <p:nvPr/>
          </p:nvSpPr>
          <p:spPr>
            <a:xfrm>
              <a:off x="918476" y="5040452"/>
              <a:ext cx="440690" cy="26034"/>
            </a:xfrm>
            <a:custGeom>
              <a:avLst/>
              <a:gdLst/>
              <a:ahLst/>
              <a:cxnLst/>
              <a:rect l="l" t="t" r="r" b="b"/>
              <a:pathLst>
                <a:path w="440690" h="26035">
                  <a:moveTo>
                    <a:pt x="440194" y="0"/>
                  </a:moveTo>
                  <a:lnTo>
                    <a:pt x="0" y="0"/>
                  </a:lnTo>
                  <a:lnTo>
                    <a:pt x="0" y="4559"/>
                  </a:lnTo>
                  <a:lnTo>
                    <a:pt x="0" y="10655"/>
                  </a:lnTo>
                  <a:lnTo>
                    <a:pt x="0" y="15227"/>
                  </a:lnTo>
                  <a:lnTo>
                    <a:pt x="0" y="21310"/>
                  </a:lnTo>
                  <a:lnTo>
                    <a:pt x="0" y="25882"/>
                  </a:lnTo>
                  <a:lnTo>
                    <a:pt x="440194" y="25882"/>
                  </a:lnTo>
                  <a:lnTo>
                    <a:pt x="440194" y="21310"/>
                  </a:lnTo>
                  <a:lnTo>
                    <a:pt x="440194" y="15227"/>
                  </a:lnTo>
                  <a:lnTo>
                    <a:pt x="440194" y="10655"/>
                  </a:lnTo>
                  <a:lnTo>
                    <a:pt x="440194" y="455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BF5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0" name="object 410"/>
            <p:cNvSpPr/>
            <p:nvPr/>
          </p:nvSpPr>
          <p:spPr>
            <a:xfrm>
              <a:off x="918476" y="5034356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96"/>
                  </a:lnTo>
                  <a:lnTo>
                    <a:pt x="0" y="6096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DF5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1" name="object 411"/>
            <p:cNvSpPr/>
            <p:nvPr/>
          </p:nvSpPr>
          <p:spPr>
            <a:xfrm>
              <a:off x="918476" y="5019141"/>
              <a:ext cx="440690" cy="15240"/>
            </a:xfrm>
            <a:custGeom>
              <a:avLst/>
              <a:gdLst/>
              <a:ahLst/>
              <a:cxnLst/>
              <a:rect l="l" t="t" r="r" b="b"/>
              <a:pathLst>
                <a:path w="440690" h="15239">
                  <a:moveTo>
                    <a:pt x="440194" y="0"/>
                  </a:moveTo>
                  <a:lnTo>
                    <a:pt x="0" y="0"/>
                  </a:lnTo>
                  <a:lnTo>
                    <a:pt x="0" y="4559"/>
                  </a:lnTo>
                  <a:lnTo>
                    <a:pt x="0" y="10655"/>
                  </a:lnTo>
                  <a:lnTo>
                    <a:pt x="0" y="15214"/>
                  </a:lnTo>
                  <a:lnTo>
                    <a:pt x="440194" y="15214"/>
                  </a:lnTo>
                  <a:lnTo>
                    <a:pt x="440194" y="10655"/>
                  </a:lnTo>
                  <a:lnTo>
                    <a:pt x="440194" y="455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DF6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2" name="object 412"/>
            <p:cNvSpPr/>
            <p:nvPr/>
          </p:nvSpPr>
          <p:spPr>
            <a:xfrm>
              <a:off x="918476" y="5008486"/>
              <a:ext cx="440690" cy="10795"/>
            </a:xfrm>
            <a:custGeom>
              <a:avLst/>
              <a:gdLst/>
              <a:ahLst/>
              <a:cxnLst/>
              <a:rect l="l" t="t" r="r" b="b"/>
              <a:pathLst>
                <a:path w="440690" h="10795">
                  <a:moveTo>
                    <a:pt x="440194" y="0"/>
                  </a:moveTo>
                  <a:lnTo>
                    <a:pt x="0" y="0"/>
                  </a:lnTo>
                  <a:lnTo>
                    <a:pt x="0" y="6083"/>
                  </a:lnTo>
                  <a:lnTo>
                    <a:pt x="0" y="10655"/>
                  </a:lnTo>
                  <a:lnTo>
                    <a:pt x="440194" y="10655"/>
                  </a:lnTo>
                  <a:lnTo>
                    <a:pt x="440194" y="6083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DF7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3" name="object 413"/>
            <p:cNvSpPr/>
            <p:nvPr/>
          </p:nvSpPr>
          <p:spPr>
            <a:xfrm>
              <a:off x="918476" y="5003914"/>
              <a:ext cx="440690" cy="5080"/>
            </a:xfrm>
            <a:custGeom>
              <a:avLst/>
              <a:gdLst/>
              <a:ahLst/>
              <a:cxnLst/>
              <a:rect l="l" t="t" r="r" b="b"/>
              <a:pathLst>
                <a:path w="440690" h="5079">
                  <a:moveTo>
                    <a:pt x="440194" y="0"/>
                  </a:moveTo>
                  <a:lnTo>
                    <a:pt x="440194" y="4572"/>
                  </a:lnTo>
                  <a:lnTo>
                    <a:pt x="0" y="4572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DF7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4" name="object 414"/>
            <p:cNvSpPr/>
            <p:nvPr/>
          </p:nvSpPr>
          <p:spPr>
            <a:xfrm>
              <a:off x="918476" y="4987162"/>
              <a:ext cx="440690" cy="17145"/>
            </a:xfrm>
            <a:custGeom>
              <a:avLst/>
              <a:gdLst/>
              <a:ahLst/>
              <a:cxnLst/>
              <a:rect l="l" t="t" r="r" b="b"/>
              <a:pathLst>
                <a:path w="440690" h="17145">
                  <a:moveTo>
                    <a:pt x="440194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0" y="10655"/>
                  </a:lnTo>
                  <a:lnTo>
                    <a:pt x="0" y="16751"/>
                  </a:lnTo>
                  <a:lnTo>
                    <a:pt x="440194" y="16751"/>
                  </a:lnTo>
                  <a:lnTo>
                    <a:pt x="440194" y="10655"/>
                  </a:lnTo>
                  <a:lnTo>
                    <a:pt x="440194" y="6096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DF9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5" name="object 415"/>
            <p:cNvSpPr/>
            <p:nvPr/>
          </p:nvSpPr>
          <p:spPr>
            <a:xfrm>
              <a:off x="918476" y="4982603"/>
              <a:ext cx="440690" cy="5080"/>
            </a:xfrm>
            <a:custGeom>
              <a:avLst/>
              <a:gdLst/>
              <a:ahLst/>
              <a:cxnLst/>
              <a:rect l="l" t="t" r="r" b="b"/>
              <a:pathLst>
                <a:path w="440690" h="5079">
                  <a:moveTo>
                    <a:pt x="440194" y="0"/>
                  </a:moveTo>
                  <a:lnTo>
                    <a:pt x="440194" y="4559"/>
                  </a:lnTo>
                  <a:lnTo>
                    <a:pt x="0" y="4559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EF9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6" name="object 416"/>
            <p:cNvSpPr/>
            <p:nvPr/>
          </p:nvSpPr>
          <p:spPr>
            <a:xfrm>
              <a:off x="918476" y="4976507"/>
              <a:ext cx="440690" cy="6350"/>
            </a:xfrm>
            <a:custGeom>
              <a:avLst/>
              <a:gdLst/>
              <a:ahLst/>
              <a:cxnLst/>
              <a:rect l="l" t="t" r="r" b="b"/>
              <a:pathLst>
                <a:path w="440690" h="6350">
                  <a:moveTo>
                    <a:pt x="440194" y="0"/>
                  </a:moveTo>
                  <a:lnTo>
                    <a:pt x="440194" y="6096"/>
                  </a:lnTo>
                  <a:lnTo>
                    <a:pt x="0" y="6096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EFA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7" name="object 417"/>
            <p:cNvSpPr/>
            <p:nvPr/>
          </p:nvSpPr>
          <p:spPr>
            <a:xfrm>
              <a:off x="918476" y="4950637"/>
              <a:ext cx="440690" cy="26034"/>
            </a:xfrm>
            <a:custGeom>
              <a:avLst/>
              <a:gdLst/>
              <a:ahLst/>
              <a:cxnLst/>
              <a:rect l="l" t="t" r="r" b="b"/>
              <a:pathLst>
                <a:path w="440690" h="26035">
                  <a:moveTo>
                    <a:pt x="440194" y="0"/>
                  </a:moveTo>
                  <a:lnTo>
                    <a:pt x="0" y="0"/>
                  </a:lnTo>
                  <a:lnTo>
                    <a:pt x="0" y="4559"/>
                  </a:lnTo>
                  <a:lnTo>
                    <a:pt x="0" y="10655"/>
                  </a:lnTo>
                  <a:lnTo>
                    <a:pt x="0" y="15214"/>
                  </a:lnTo>
                  <a:lnTo>
                    <a:pt x="0" y="21310"/>
                  </a:lnTo>
                  <a:lnTo>
                    <a:pt x="0" y="25869"/>
                  </a:lnTo>
                  <a:lnTo>
                    <a:pt x="440194" y="25869"/>
                  </a:lnTo>
                  <a:lnTo>
                    <a:pt x="440194" y="21310"/>
                  </a:lnTo>
                  <a:lnTo>
                    <a:pt x="440194" y="15214"/>
                  </a:lnTo>
                  <a:lnTo>
                    <a:pt x="440194" y="10655"/>
                  </a:lnTo>
                  <a:lnTo>
                    <a:pt x="440194" y="4559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EFA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8" name="object 418"/>
            <p:cNvSpPr/>
            <p:nvPr/>
          </p:nvSpPr>
          <p:spPr>
            <a:xfrm>
              <a:off x="918476" y="4946065"/>
              <a:ext cx="440690" cy="5080"/>
            </a:xfrm>
            <a:custGeom>
              <a:avLst/>
              <a:gdLst/>
              <a:ahLst/>
              <a:cxnLst/>
              <a:rect l="l" t="t" r="r" b="b"/>
              <a:pathLst>
                <a:path w="440690" h="5079">
                  <a:moveTo>
                    <a:pt x="440194" y="0"/>
                  </a:moveTo>
                  <a:lnTo>
                    <a:pt x="440194" y="4572"/>
                  </a:lnTo>
                  <a:lnTo>
                    <a:pt x="0" y="4572"/>
                  </a:lnTo>
                  <a:lnTo>
                    <a:pt x="0" y="0"/>
                  </a:lnTo>
                  <a:lnTo>
                    <a:pt x="440194" y="0"/>
                  </a:lnTo>
                  <a:close/>
                </a:path>
              </a:pathLst>
            </a:custGeom>
            <a:solidFill>
              <a:srgbClr val="FEFB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9" name="object 419"/>
          <p:cNvSpPr txBox="1"/>
          <p:nvPr/>
        </p:nvSpPr>
        <p:spPr>
          <a:xfrm>
            <a:off x="981932" y="6414604"/>
            <a:ext cx="1771014" cy="254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spc="-5" dirty="0">
                <a:latin typeface="HY헤드라인M"/>
                <a:cs typeface="HY헤드라인M"/>
              </a:rPr>
              <a:t>□</a:t>
            </a:r>
            <a:r>
              <a:rPr sz="1500" spc="225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‘22년</a:t>
            </a:r>
            <a:r>
              <a:rPr sz="1500" spc="210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감사계획</a:t>
            </a:r>
            <a:endParaRPr sz="1500">
              <a:latin typeface="HY헤드라인M"/>
              <a:cs typeface="HY헤드라인M"/>
            </a:endParaRPr>
          </a:p>
        </p:txBody>
      </p:sp>
      <p:grpSp>
        <p:nvGrpSpPr>
          <p:cNvPr id="420" name="object 420"/>
          <p:cNvGrpSpPr/>
          <p:nvPr/>
        </p:nvGrpSpPr>
        <p:grpSpPr>
          <a:xfrm>
            <a:off x="918476" y="6864210"/>
            <a:ext cx="451484" cy="523875"/>
            <a:chOff x="918476" y="6864210"/>
            <a:chExt cx="451484" cy="523875"/>
          </a:xfrm>
        </p:grpSpPr>
        <p:sp>
          <p:nvSpPr>
            <p:cNvPr id="421" name="object 421"/>
            <p:cNvSpPr/>
            <p:nvPr/>
          </p:nvSpPr>
          <p:spPr>
            <a:xfrm>
              <a:off x="918476" y="7386370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0" y="0"/>
                  </a:moveTo>
                  <a:lnTo>
                    <a:pt x="450862" y="0"/>
                  </a:ln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A86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2" name="object 422"/>
            <p:cNvSpPr/>
            <p:nvPr/>
          </p:nvSpPr>
          <p:spPr>
            <a:xfrm>
              <a:off x="918476" y="7383322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4B87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3" name="object 423"/>
            <p:cNvSpPr/>
            <p:nvPr/>
          </p:nvSpPr>
          <p:spPr>
            <a:xfrm>
              <a:off x="918476" y="7381798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4D89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4" name="object 424"/>
            <p:cNvSpPr/>
            <p:nvPr/>
          </p:nvSpPr>
          <p:spPr>
            <a:xfrm>
              <a:off x="918476" y="737875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4E89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5" name="object 425"/>
            <p:cNvSpPr/>
            <p:nvPr/>
          </p:nvSpPr>
          <p:spPr>
            <a:xfrm>
              <a:off x="918476" y="7375715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4E8A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6" name="object 426"/>
            <p:cNvSpPr/>
            <p:nvPr/>
          </p:nvSpPr>
          <p:spPr>
            <a:xfrm>
              <a:off x="918476" y="7372667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4F8A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7" name="object 427"/>
            <p:cNvSpPr/>
            <p:nvPr/>
          </p:nvSpPr>
          <p:spPr>
            <a:xfrm>
              <a:off x="918476" y="7368108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508B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8" name="object 428"/>
            <p:cNvSpPr/>
            <p:nvPr/>
          </p:nvSpPr>
          <p:spPr>
            <a:xfrm>
              <a:off x="918476" y="736506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528B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9" name="object 429"/>
            <p:cNvSpPr/>
            <p:nvPr/>
          </p:nvSpPr>
          <p:spPr>
            <a:xfrm>
              <a:off x="918476" y="7358976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538C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0" name="object 430"/>
            <p:cNvSpPr/>
            <p:nvPr/>
          </p:nvSpPr>
          <p:spPr>
            <a:xfrm>
              <a:off x="918476" y="7355916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548E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1" name="object 431"/>
            <p:cNvSpPr/>
            <p:nvPr/>
          </p:nvSpPr>
          <p:spPr>
            <a:xfrm>
              <a:off x="918476" y="7354392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568E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2" name="object 432"/>
            <p:cNvSpPr/>
            <p:nvPr/>
          </p:nvSpPr>
          <p:spPr>
            <a:xfrm>
              <a:off x="918476" y="7351357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568F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3" name="object 433"/>
            <p:cNvSpPr/>
            <p:nvPr/>
          </p:nvSpPr>
          <p:spPr>
            <a:xfrm>
              <a:off x="918476" y="7348309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578F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4" name="object 434"/>
            <p:cNvSpPr/>
            <p:nvPr/>
          </p:nvSpPr>
          <p:spPr>
            <a:xfrm>
              <a:off x="918476" y="7342225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588F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5" name="object 435"/>
            <p:cNvSpPr/>
            <p:nvPr/>
          </p:nvSpPr>
          <p:spPr>
            <a:xfrm>
              <a:off x="918476" y="7340701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5990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6" name="object 436"/>
            <p:cNvSpPr/>
            <p:nvPr/>
          </p:nvSpPr>
          <p:spPr>
            <a:xfrm>
              <a:off x="918476" y="7334605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5B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7" name="object 437"/>
            <p:cNvSpPr/>
            <p:nvPr/>
          </p:nvSpPr>
          <p:spPr>
            <a:xfrm>
              <a:off x="918476" y="7328522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5C93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8" name="object 438"/>
            <p:cNvSpPr/>
            <p:nvPr/>
          </p:nvSpPr>
          <p:spPr>
            <a:xfrm>
              <a:off x="918476" y="7325474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5D94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9" name="object 439"/>
            <p:cNvSpPr/>
            <p:nvPr/>
          </p:nvSpPr>
          <p:spPr>
            <a:xfrm>
              <a:off x="918476" y="7323950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5E94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0" name="object 440"/>
            <p:cNvSpPr/>
            <p:nvPr/>
          </p:nvSpPr>
          <p:spPr>
            <a:xfrm>
              <a:off x="918476" y="7320902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094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1" name="object 441"/>
            <p:cNvSpPr/>
            <p:nvPr/>
          </p:nvSpPr>
          <p:spPr>
            <a:xfrm>
              <a:off x="918476" y="7314819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195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2" name="object 442"/>
            <p:cNvSpPr/>
            <p:nvPr/>
          </p:nvSpPr>
          <p:spPr>
            <a:xfrm>
              <a:off x="918476" y="731177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197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3" name="object 443"/>
            <p:cNvSpPr/>
            <p:nvPr/>
          </p:nvSpPr>
          <p:spPr>
            <a:xfrm>
              <a:off x="918476" y="7310247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297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4" name="object 444"/>
            <p:cNvSpPr/>
            <p:nvPr/>
          </p:nvSpPr>
          <p:spPr>
            <a:xfrm>
              <a:off x="918476" y="730721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498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5" name="object 445"/>
            <p:cNvSpPr/>
            <p:nvPr/>
          </p:nvSpPr>
          <p:spPr>
            <a:xfrm>
              <a:off x="918476" y="7304163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598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6" name="object 446"/>
            <p:cNvSpPr/>
            <p:nvPr/>
          </p:nvSpPr>
          <p:spPr>
            <a:xfrm>
              <a:off x="918476" y="7298067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699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7" name="object 447"/>
            <p:cNvSpPr/>
            <p:nvPr/>
          </p:nvSpPr>
          <p:spPr>
            <a:xfrm>
              <a:off x="918476" y="7296543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699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8" name="object 448"/>
            <p:cNvSpPr/>
            <p:nvPr/>
          </p:nvSpPr>
          <p:spPr>
            <a:xfrm>
              <a:off x="918476" y="7293508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79A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9" name="object 449"/>
            <p:cNvSpPr/>
            <p:nvPr/>
          </p:nvSpPr>
          <p:spPr>
            <a:xfrm>
              <a:off x="918476" y="729046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99A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0" name="object 450"/>
            <p:cNvSpPr/>
            <p:nvPr/>
          </p:nvSpPr>
          <p:spPr>
            <a:xfrm>
              <a:off x="918476" y="7284377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A9C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1" name="object 451"/>
            <p:cNvSpPr/>
            <p:nvPr/>
          </p:nvSpPr>
          <p:spPr>
            <a:xfrm>
              <a:off x="918476" y="7282853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A9D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2" name="object 452"/>
            <p:cNvSpPr/>
            <p:nvPr/>
          </p:nvSpPr>
          <p:spPr>
            <a:xfrm>
              <a:off x="918476" y="7279805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B9D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3" name="object 453"/>
            <p:cNvSpPr/>
            <p:nvPr/>
          </p:nvSpPr>
          <p:spPr>
            <a:xfrm>
              <a:off x="918476" y="7276757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D9D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4" name="object 454"/>
            <p:cNvSpPr/>
            <p:nvPr/>
          </p:nvSpPr>
          <p:spPr>
            <a:xfrm>
              <a:off x="918476" y="7273709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E9D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5" name="object 455"/>
            <p:cNvSpPr/>
            <p:nvPr/>
          </p:nvSpPr>
          <p:spPr>
            <a:xfrm>
              <a:off x="918476" y="7270673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F9E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6" name="object 456"/>
            <p:cNvSpPr/>
            <p:nvPr/>
          </p:nvSpPr>
          <p:spPr>
            <a:xfrm>
              <a:off x="918476" y="7269149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6FA0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7" name="object 457"/>
            <p:cNvSpPr/>
            <p:nvPr/>
          </p:nvSpPr>
          <p:spPr>
            <a:xfrm>
              <a:off x="918476" y="726610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70A0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8" name="object 458"/>
            <p:cNvSpPr/>
            <p:nvPr/>
          </p:nvSpPr>
          <p:spPr>
            <a:xfrm>
              <a:off x="918476" y="7263053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70A1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9" name="object 459"/>
            <p:cNvSpPr/>
            <p:nvPr/>
          </p:nvSpPr>
          <p:spPr>
            <a:xfrm>
              <a:off x="918476" y="7260018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72A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0" name="object 460"/>
            <p:cNvSpPr/>
            <p:nvPr/>
          </p:nvSpPr>
          <p:spPr>
            <a:xfrm>
              <a:off x="918476" y="7255446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73A2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1" name="object 461"/>
            <p:cNvSpPr/>
            <p:nvPr/>
          </p:nvSpPr>
          <p:spPr>
            <a:xfrm>
              <a:off x="918476" y="7252398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74A2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2" name="object 462"/>
            <p:cNvSpPr/>
            <p:nvPr/>
          </p:nvSpPr>
          <p:spPr>
            <a:xfrm>
              <a:off x="918476" y="7246315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75A3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3" name="object 463"/>
            <p:cNvSpPr/>
            <p:nvPr/>
          </p:nvSpPr>
          <p:spPr>
            <a:xfrm>
              <a:off x="918476" y="7243267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77A5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4" name="object 464"/>
            <p:cNvSpPr/>
            <p:nvPr/>
          </p:nvSpPr>
          <p:spPr>
            <a:xfrm>
              <a:off x="918476" y="7241743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78A5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5" name="object 465"/>
            <p:cNvSpPr/>
            <p:nvPr/>
          </p:nvSpPr>
          <p:spPr>
            <a:xfrm>
              <a:off x="918476" y="7238695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78A6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6" name="object 466"/>
            <p:cNvSpPr/>
            <p:nvPr/>
          </p:nvSpPr>
          <p:spPr>
            <a:xfrm>
              <a:off x="918476" y="723566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79A6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7" name="object 467"/>
            <p:cNvSpPr/>
            <p:nvPr/>
          </p:nvSpPr>
          <p:spPr>
            <a:xfrm>
              <a:off x="918476" y="7229563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7BA6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8" name="object 468"/>
            <p:cNvSpPr/>
            <p:nvPr/>
          </p:nvSpPr>
          <p:spPr>
            <a:xfrm>
              <a:off x="918476" y="7228040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7CA7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9" name="object 469"/>
            <p:cNvSpPr/>
            <p:nvPr/>
          </p:nvSpPr>
          <p:spPr>
            <a:xfrm>
              <a:off x="918476" y="7221956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7DA8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0" name="object 470"/>
            <p:cNvSpPr/>
            <p:nvPr/>
          </p:nvSpPr>
          <p:spPr>
            <a:xfrm>
              <a:off x="918476" y="7218908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7EAA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1" name="object 471"/>
            <p:cNvSpPr/>
            <p:nvPr/>
          </p:nvSpPr>
          <p:spPr>
            <a:xfrm>
              <a:off x="918476" y="721586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0A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2" name="object 472"/>
            <p:cNvSpPr/>
            <p:nvPr/>
          </p:nvSpPr>
          <p:spPr>
            <a:xfrm>
              <a:off x="918476" y="7214349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0AB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3" name="object 473"/>
            <p:cNvSpPr/>
            <p:nvPr/>
          </p:nvSpPr>
          <p:spPr>
            <a:xfrm>
              <a:off x="918476" y="7208253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1AB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4" name="object 474"/>
            <p:cNvSpPr/>
            <p:nvPr/>
          </p:nvSpPr>
          <p:spPr>
            <a:xfrm>
              <a:off x="918476" y="7205205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2AC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5" name="object 475"/>
            <p:cNvSpPr/>
            <p:nvPr/>
          </p:nvSpPr>
          <p:spPr>
            <a:xfrm>
              <a:off x="918476" y="720217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3AC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6" name="object 476"/>
            <p:cNvSpPr/>
            <p:nvPr/>
          </p:nvSpPr>
          <p:spPr>
            <a:xfrm>
              <a:off x="918476" y="7199122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5AE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7" name="object 477"/>
            <p:cNvSpPr/>
            <p:nvPr/>
          </p:nvSpPr>
          <p:spPr>
            <a:xfrm>
              <a:off x="918476" y="7197598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6AE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8" name="object 478"/>
            <p:cNvSpPr/>
            <p:nvPr/>
          </p:nvSpPr>
          <p:spPr>
            <a:xfrm>
              <a:off x="918476" y="7191514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6AF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9" name="object 479"/>
            <p:cNvSpPr/>
            <p:nvPr/>
          </p:nvSpPr>
          <p:spPr>
            <a:xfrm>
              <a:off x="918476" y="7188466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7B0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0" name="object 480"/>
            <p:cNvSpPr/>
            <p:nvPr/>
          </p:nvSpPr>
          <p:spPr>
            <a:xfrm>
              <a:off x="918476" y="7185418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9B0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1" name="object 481"/>
            <p:cNvSpPr/>
            <p:nvPr/>
          </p:nvSpPr>
          <p:spPr>
            <a:xfrm>
              <a:off x="918476" y="7183894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AB0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2" name="object 482"/>
            <p:cNvSpPr/>
            <p:nvPr/>
          </p:nvSpPr>
          <p:spPr>
            <a:xfrm>
              <a:off x="918476" y="7177811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BB1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3" name="object 483"/>
            <p:cNvSpPr/>
            <p:nvPr/>
          </p:nvSpPr>
          <p:spPr>
            <a:xfrm>
              <a:off x="918476" y="7174763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BB3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4" name="object 484"/>
            <p:cNvSpPr/>
            <p:nvPr/>
          </p:nvSpPr>
          <p:spPr>
            <a:xfrm>
              <a:off x="918476" y="7171715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CB3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5" name="object 485"/>
            <p:cNvSpPr/>
            <p:nvPr/>
          </p:nvSpPr>
          <p:spPr>
            <a:xfrm>
              <a:off x="918476" y="7170191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EB4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6" name="object 486"/>
            <p:cNvSpPr/>
            <p:nvPr/>
          </p:nvSpPr>
          <p:spPr>
            <a:xfrm>
              <a:off x="918476" y="7161060"/>
              <a:ext cx="451484" cy="9525"/>
            </a:xfrm>
            <a:custGeom>
              <a:avLst/>
              <a:gdLst/>
              <a:ahLst/>
              <a:cxnLst/>
              <a:rect l="l" t="t" r="r" b="b"/>
              <a:pathLst>
                <a:path w="451484" h="9525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450862" y="9131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8FB4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7" name="object 487"/>
            <p:cNvSpPr/>
            <p:nvPr/>
          </p:nvSpPr>
          <p:spPr>
            <a:xfrm>
              <a:off x="918476" y="7158012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90B5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8" name="object 488"/>
            <p:cNvSpPr/>
            <p:nvPr/>
          </p:nvSpPr>
          <p:spPr>
            <a:xfrm>
              <a:off x="918476" y="7156500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91B6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9" name="object 489"/>
            <p:cNvSpPr/>
            <p:nvPr/>
          </p:nvSpPr>
          <p:spPr>
            <a:xfrm>
              <a:off x="918476" y="7153452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93B6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0" name="object 490"/>
            <p:cNvSpPr/>
            <p:nvPr/>
          </p:nvSpPr>
          <p:spPr>
            <a:xfrm>
              <a:off x="918476" y="7150404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94B8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1" name="object 491"/>
            <p:cNvSpPr/>
            <p:nvPr/>
          </p:nvSpPr>
          <p:spPr>
            <a:xfrm>
              <a:off x="918476" y="7147356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94B8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2" name="object 492"/>
            <p:cNvSpPr/>
            <p:nvPr/>
          </p:nvSpPr>
          <p:spPr>
            <a:xfrm>
              <a:off x="918476" y="7142797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95B9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3" name="object 493"/>
            <p:cNvSpPr/>
            <p:nvPr/>
          </p:nvSpPr>
          <p:spPr>
            <a:xfrm>
              <a:off x="918476" y="7139749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97B9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4" name="object 494"/>
            <p:cNvSpPr/>
            <p:nvPr/>
          </p:nvSpPr>
          <p:spPr>
            <a:xfrm>
              <a:off x="918476" y="713670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98BA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5" name="object 495"/>
            <p:cNvSpPr/>
            <p:nvPr/>
          </p:nvSpPr>
          <p:spPr>
            <a:xfrm>
              <a:off x="918476" y="7133666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99BA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6" name="object 496"/>
            <p:cNvSpPr/>
            <p:nvPr/>
          </p:nvSpPr>
          <p:spPr>
            <a:xfrm>
              <a:off x="918476" y="7130618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99BC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7" name="object 497"/>
            <p:cNvSpPr/>
            <p:nvPr/>
          </p:nvSpPr>
          <p:spPr>
            <a:xfrm>
              <a:off x="918476" y="7129094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9ABC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8" name="object 498"/>
            <p:cNvSpPr/>
            <p:nvPr/>
          </p:nvSpPr>
          <p:spPr>
            <a:xfrm>
              <a:off x="918476" y="7126046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9ABD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9" name="object 499"/>
            <p:cNvSpPr/>
            <p:nvPr/>
          </p:nvSpPr>
          <p:spPr>
            <a:xfrm>
              <a:off x="918476" y="7122998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9CBD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0" name="object 500"/>
            <p:cNvSpPr/>
            <p:nvPr/>
          </p:nvSpPr>
          <p:spPr>
            <a:xfrm>
              <a:off x="918476" y="7116914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9DBE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1" name="object 501"/>
            <p:cNvSpPr/>
            <p:nvPr/>
          </p:nvSpPr>
          <p:spPr>
            <a:xfrm>
              <a:off x="918476" y="7115391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9EBE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2" name="object 502"/>
            <p:cNvSpPr/>
            <p:nvPr/>
          </p:nvSpPr>
          <p:spPr>
            <a:xfrm>
              <a:off x="918476" y="7109307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A0BF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3" name="object 503"/>
            <p:cNvSpPr/>
            <p:nvPr/>
          </p:nvSpPr>
          <p:spPr>
            <a:xfrm>
              <a:off x="918476" y="7106259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A1C1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4" name="object 504"/>
            <p:cNvSpPr/>
            <p:nvPr/>
          </p:nvSpPr>
          <p:spPr>
            <a:xfrm>
              <a:off x="918476" y="710321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A2C1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5" name="object 505"/>
            <p:cNvSpPr/>
            <p:nvPr/>
          </p:nvSpPr>
          <p:spPr>
            <a:xfrm>
              <a:off x="918476" y="7101687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A2C2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6" name="object 506"/>
            <p:cNvSpPr/>
            <p:nvPr/>
          </p:nvSpPr>
          <p:spPr>
            <a:xfrm>
              <a:off x="918476" y="7098652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A3C2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7" name="object 507"/>
            <p:cNvSpPr/>
            <p:nvPr/>
          </p:nvSpPr>
          <p:spPr>
            <a:xfrm>
              <a:off x="918476" y="7092556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A5C2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8" name="object 508"/>
            <p:cNvSpPr/>
            <p:nvPr/>
          </p:nvSpPr>
          <p:spPr>
            <a:xfrm>
              <a:off x="918476" y="7091032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A6C3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09" name="object 509"/>
            <p:cNvSpPr/>
            <p:nvPr/>
          </p:nvSpPr>
          <p:spPr>
            <a:xfrm>
              <a:off x="918476" y="7087984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A6C4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0" name="object 510"/>
            <p:cNvSpPr/>
            <p:nvPr/>
          </p:nvSpPr>
          <p:spPr>
            <a:xfrm>
              <a:off x="918476" y="7086473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A7C4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1" name="object 511"/>
            <p:cNvSpPr/>
            <p:nvPr/>
          </p:nvSpPr>
          <p:spPr>
            <a:xfrm>
              <a:off x="918476" y="7083425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A8C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2" name="object 512"/>
            <p:cNvSpPr/>
            <p:nvPr/>
          </p:nvSpPr>
          <p:spPr>
            <a:xfrm>
              <a:off x="918476" y="7081901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AAC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3" name="object 513"/>
            <p:cNvSpPr/>
            <p:nvPr/>
          </p:nvSpPr>
          <p:spPr>
            <a:xfrm>
              <a:off x="918476" y="7075804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ABC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4" name="object 514"/>
            <p:cNvSpPr/>
            <p:nvPr/>
          </p:nvSpPr>
          <p:spPr>
            <a:xfrm>
              <a:off x="918476" y="7072769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ACC8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5" name="object 515"/>
            <p:cNvSpPr/>
            <p:nvPr/>
          </p:nvSpPr>
          <p:spPr>
            <a:xfrm>
              <a:off x="918476" y="7071245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AEC8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6" name="object 516"/>
            <p:cNvSpPr/>
            <p:nvPr/>
          </p:nvSpPr>
          <p:spPr>
            <a:xfrm>
              <a:off x="918476" y="7068197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AFCA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7" name="object 517"/>
            <p:cNvSpPr/>
            <p:nvPr/>
          </p:nvSpPr>
          <p:spPr>
            <a:xfrm>
              <a:off x="918476" y="7066673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B0CA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8" name="object 518"/>
            <p:cNvSpPr/>
            <p:nvPr/>
          </p:nvSpPr>
          <p:spPr>
            <a:xfrm>
              <a:off x="918476" y="7062114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B0CB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19" name="object 519"/>
            <p:cNvSpPr/>
            <p:nvPr/>
          </p:nvSpPr>
          <p:spPr>
            <a:xfrm>
              <a:off x="918476" y="7059066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B1CC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0" name="object 520"/>
            <p:cNvSpPr/>
            <p:nvPr/>
          </p:nvSpPr>
          <p:spPr>
            <a:xfrm>
              <a:off x="918476" y="7057542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B3CC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1" name="object 521"/>
            <p:cNvSpPr/>
            <p:nvPr/>
          </p:nvSpPr>
          <p:spPr>
            <a:xfrm>
              <a:off x="918476" y="7054494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B4CC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2" name="object 522"/>
            <p:cNvSpPr/>
            <p:nvPr/>
          </p:nvSpPr>
          <p:spPr>
            <a:xfrm>
              <a:off x="918476" y="7049935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B4CD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3" name="object 523"/>
            <p:cNvSpPr/>
            <p:nvPr/>
          </p:nvSpPr>
          <p:spPr>
            <a:xfrm>
              <a:off x="918476" y="7048411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B5CF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4" name="object 524"/>
            <p:cNvSpPr/>
            <p:nvPr/>
          </p:nvSpPr>
          <p:spPr>
            <a:xfrm>
              <a:off x="918476" y="7045363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B6CF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5" name="object 525"/>
            <p:cNvSpPr/>
            <p:nvPr/>
          </p:nvSpPr>
          <p:spPr>
            <a:xfrm>
              <a:off x="918476" y="7043839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B8D0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6" name="object 526"/>
            <p:cNvSpPr/>
            <p:nvPr/>
          </p:nvSpPr>
          <p:spPr>
            <a:xfrm>
              <a:off x="918476" y="7039279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B9D0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7" name="object 527"/>
            <p:cNvSpPr/>
            <p:nvPr/>
          </p:nvSpPr>
          <p:spPr>
            <a:xfrm>
              <a:off x="918476" y="7034707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BAD1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8" name="object 528"/>
            <p:cNvSpPr/>
            <p:nvPr/>
          </p:nvSpPr>
          <p:spPr>
            <a:xfrm>
              <a:off x="918476" y="7033183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BCD3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29" name="object 529"/>
            <p:cNvSpPr/>
            <p:nvPr/>
          </p:nvSpPr>
          <p:spPr>
            <a:xfrm>
              <a:off x="918476" y="7030135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BDD3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0" name="object 530"/>
            <p:cNvSpPr/>
            <p:nvPr/>
          </p:nvSpPr>
          <p:spPr>
            <a:xfrm>
              <a:off x="918476" y="7025576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BED4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1" name="object 531"/>
            <p:cNvSpPr/>
            <p:nvPr/>
          </p:nvSpPr>
          <p:spPr>
            <a:xfrm>
              <a:off x="918476" y="7021004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BFD5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2" name="object 532"/>
            <p:cNvSpPr/>
            <p:nvPr/>
          </p:nvSpPr>
          <p:spPr>
            <a:xfrm>
              <a:off x="918476" y="7019480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1D5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3" name="object 533"/>
            <p:cNvSpPr/>
            <p:nvPr/>
          </p:nvSpPr>
          <p:spPr>
            <a:xfrm>
              <a:off x="918476" y="7014921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2D6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4" name="object 534"/>
            <p:cNvSpPr/>
            <p:nvPr/>
          </p:nvSpPr>
          <p:spPr>
            <a:xfrm>
              <a:off x="918476" y="7011873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3D8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5" name="object 535"/>
            <p:cNvSpPr/>
            <p:nvPr/>
          </p:nvSpPr>
          <p:spPr>
            <a:xfrm>
              <a:off x="918476" y="7010349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4D8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6" name="object 536"/>
            <p:cNvSpPr/>
            <p:nvPr/>
          </p:nvSpPr>
          <p:spPr>
            <a:xfrm>
              <a:off x="918476" y="700730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4D9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7" name="object 537"/>
            <p:cNvSpPr/>
            <p:nvPr/>
          </p:nvSpPr>
          <p:spPr>
            <a:xfrm>
              <a:off x="918476" y="7005790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6D9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8" name="object 538"/>
            <p:cNvSpPr/>
            <p:nvPr/>
          </p:nvSpPr>
          <p:spPr>
            <a:xfrm>
              <a:off x="918476" y="7001217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7D9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9" name="object 539"/>
            <p:cNvSpPr/>
            <p:nvPr/>
          </p:nvSpPr>
          <p:spPr>
            <a:xfrm>
              <a:off x="918476" y="6999694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8DA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0" name="object 540"/>
            <p:cNvSpPr/>
            <p:nvPr/>
          </p:nvSpPr>
          <p:spPr>
            <a:xfrm>
              <a:off x="918476" y="6996646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A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1" name="object 541"/>
            <p:cNvSpPr/>
            <p:nvPr/>
          </p:nvSpPr>
          <p:spPr>
            <a:xfrm>
              <a:off x="918476" y="6995122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BDB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2" name="object 542"/>
            <p:cNvSpPr/>
            <p:nvPr/>
          </p:nvSpPr>
          <p:spPr>
            <a:xfrm>
              <a:off x="918476" y="6992086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BDD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3" name="object 543"/>
            <p:cNvSpPr/>
            <p:nvPr/>
          </p:nvSpPr>
          <p:spPr>
            <a:xfrm>
              <a:off x="918476" y="6990562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CDD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4" name="object 544"/>
            <p:cNvSpPr/>
            <p:nvPr/>
          </p:nvSpPr>
          <p:spPr>
            <a:xfrm>
              <a:off x="918476" y="6987514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CDE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5" name="object 545"/>
            <p:cNvSpPr/>
            <p:nvPr/>
          </p:nvSpPr>
          <p:spPr>
            <a:xfrm>
              <a:off x="918476" y="6985990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DDE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6" name="object 546"/>
            <p:cNvSpPr/>
            <p:nvPr/>
          </p:nvSpPr>
          <p:spPr>
            <a:xfrm>
              <a:off x="918476" y="6982955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FDE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7" name="object 547"/>
            <p:cNvSpPr/>
            <p:nvPr/>
          </p:nvSpPr>
          <p:spPr>
            <a:xfrm>
              <a:off x="918476" y="6978383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0DF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8" name="object 548"/>
            <p:cNvSpPr/>
            <p:nvPr/>
          </p:nvSpPr>
          <p:spPr>
            <a:xfrm>
              <a:off x="918476" y="6976859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0E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49" name="object 549"/>
            <p:cNvSpPr/>
            <p:nvPr/>
          </p:nvSpPr>
          <p:spPr>
            <a:xfrm>
              <a:off x="918476" y="697381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1E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0" name="object 550"/>
            <p:cNvSpPr/>
            <p:nvPr/>
          </p:nvSpPr>
          <p:spPr>
            <a:xfrm>
              <a:off x="918476" y="6972287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3E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1" name="object 551"/>
            <p:cNvSpPr/>
            <p:nvPr/>
          </p:nvSpPr>
          <p:spPr>
            <a:xfrm>
              <a:off x="918476" y="6969252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4E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2" name="object 552"/>
            <p:cNvSpPr/>
            <p:nvPr/>
          </p:nvSpPr>
          <p:spPr>
            <a:xfrm>
              <a:off x="918476" y="6964679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5E3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3" name="object 553"/>
            <p:cNvSpPr/>
            <p:nvPr/>
          </p:nvSpPr>
          <p:spPr>
            <a:xfrm>
              <a:off x="918476" y="6963156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5E3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4" name="object 554"/>
            <p:cNvSpPr/>
            <p:nvPr/>
          </p:nvSpPr>
          <p:spPr>
            <a:xfrm>
              <a:off x="918476" y="6961632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6E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5" name="object 555"/>
            <p:cNvSpPr/>
            <p:nvPr/>
          </p:nvSpPr>
          <p:spPr>
            <a:xfrm>
              <a:off x="918476" y="6958596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8E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6" name="object 556"/>
            <p:cNvSpPr/>
            <p:nvPr/>
          </p:nvSpPr>
          <p:spPr>
            <a:xfrm>
              <a:off x="918476" y="6957072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9E6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7" name="object 557"/>
            <p:cNvSpPr/>
            <p:nvPr/>
          </p:nvSpPr>
          <p:spPr>
            <a:xfrm>
              <a:off x="918476" y="6954024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9E6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8" name="object 558"/>
            <p:cNvSpPr/>
            <p:nvPr/>
          </p:nvSpPr>
          <p:spPr>
            <a:xfrm>
              <a:off x="918476" y="6952500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9E7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9" name="object 559"/>
            <p:cNvSpPr/>
            <p:nvPr/>
          </p:nvSpPr>
          <p:spPr>
            <a:xfrm>
              <a:off x="918476" y="6949452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AE7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0" name="object 560"/>
            <p:cNvSpPr/>
            <p:nvPr/>
          </p:nvSpPr>
          <p:spPr>
            <a:xfrm>
              <a:off x="918476" y="6947941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BE7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1" name="object 561"/>
            <p:cNvSpPr/>
            <p:nvPr/>
          </p:nvSpPr>
          <p:spPr>
            <a:xfrm>
              <a:off x="918476" y="6944893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DE8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2" name="object 562"/>
            <p:cNvSpPr/>
            <p:nvPr/>
          </p:nvSpPr>
          <p:spPr>
            <a:xfrm>
              <a:off x="918476" y="6943369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EE8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3" name="object 563"/>
            <p:cNvSpPr/>
            <p:nvPr/>
          </p:nvSpPr>
          <p:spPr>
            <a:xfrm>
              <a:off x="918476" y="694032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EE9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4" name="object 564"/>
            <p:cNvSpPr/>
            <p:nvPr/>
          </p:nvSpPr>
          <p:spPr>
            <a:xfrm>
              <a:off x="918476" y="6938797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FE9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5" name="object 565"/>
            <p:cNvSpPr/>
            <p:nvPr/>
          </p:nvSpPr>
          <p:spPr>
            <a:xfrm>
              <a:off x="918476" y="6935762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FEB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6" name="object 566"/>
            <p:cNvSpPr/>
            <p:nvPr/>
          </p:nvSpPr>
          <p:spPr>
            <a:xfrm>
              <a:off x="918476" y="6934238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1EB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7" name="object 567"/>
            <p:cNvSpPr/>
            <p:nvPr/>
          </p:nvSpPr>
          <p:spPr>
            <a:xfrm>
              <a:off x="918476" y="693119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2EC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8" name="object 568"/>
            <p:cNvSpPr/>
            <p:nvPr/>
          </p:nvSpPr>
          <p:spPr>
            <a:xfrm>
              <a:off x="918476" y="6928142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450862" y="3048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3EC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9" name="object 569"/>
            <p:cNvSpPr/>
            <p:nvPr/>
          </p:nvSpPr>
          <p:spPr>
            <a:xfrm>
              <a:off x="918476" y="6923582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11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4ED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0" name="object 570"/>
            <p:cNvSpPr/>
            <p:nvPr/>
          </p:nvSpPr>
          <p:spPr>
            <a:xfrm>
              <a:off x="918476" y="6920534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6EF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1" name="object 571"/>
            <p:cNvSpPr/>
            <p:nvPr/>
          </p:nvSpPr>
          <p:spPr>
            <a:xfrm>
              <a:off x="918476" y="6919010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7EF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2" name="object 572"/>
            <p:cNvSpPr/>
            <p:nvPr/>
          </p:nvSpPr>
          <p:spPr>
            <a:xfrm>
              <a:off x="918476" y="6915962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7F0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3" name="object 573"/>
            <p:cNvSpPr/>
            <p:nvPr/>
          </p:nvSpPr>
          <p:spPr>
            <a:xfrm>
              <a:off x="918476" y="6914438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8F0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4" name="object 574"/>
            <p:cNvSpPr/>
            <p:nvPr/>
          </p:nvSpPr>
          <p:spPr>
            <a:xfrm>
              <a:off x="918476" y="6909879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9F1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5" name="object 575"/>
            <p:cNvSpPr/>
            <p:nvPr/>
          </p:nvSpPr>
          <p:spPr>
            <a:xfrm>
              <a:off x="918476" y="690683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BF1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6" name="object 576"/>
            <p:cNvSpPr/>
            <p:nvPr/>
          </p:nvSpPr>
          <p:spPr>
            <a:xfrm>
              <a:off x="918476" y="6902259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CF2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7" name="object 577"/>
            <p:cNvSpPr/>
            <p:nvPr/>
          </p:nvSpPr>
          <p:spPr>
            <a:xfrm>
              <a:off x="918476" y="6900748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DF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8" name="object 578"/>
            <p:cNvSpPr/>
            <p:nvPr/>
          </p:nvSpPr>
          <p:spPr>
            <a:xfrm>
              <a:off x="918476" y="689770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FF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9" name="object 579"/>
            <p:cNvSpPr/>
            <p:nvPr/>
          </p:nvSpPr>
          <p:spPr>
            <a:xfrm>
              <a:off x="918476" y="6893128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0F5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0" name="object 580"/>
            <p:cNvSpPr/>
            <p:nvPr/>
          </p:nvSpPr>
          <p:spPr>
            <a:xfrm>
              <a:off x="918476" y="6891604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1F5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1" name="object 581"/>
            <p:cNvSpPr/>
            <p:nvPr/>
          </p:nvSpPr>
          <p:spPr>
            <a:xfrm>
              <a:off x="918476" y="6890080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1F6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2" name="object 582"/>
            <p:cNvSpPr/>
            <p:nvPr/>
          </p:nvSpPr>
          <p:spPr>
            <a:xfrm>
              <a:off x="918476" y="6887045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2F6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3" name="object 583"/>
            <p:cNvSpPr/>
            <p:nvPr/>
          </p:nvSpPr>
          <p:spPr>
            <a:xfrm>
              <a:off x="918476" y="6885521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4F7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4" name="object 584"/>
            <p:cNvSpPr/>
            <p:nvPr/>
          </p:nvSpPr>
          <p:spPr>
            <a:xfrm>
              <a:off x="918476" y="6882473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F7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5" name="object 585"/>
            <p:cNvSpPr/>
            <p:nvPr/>
          </p:nvSpPr>
          <p:spPr>
            <a:xfrm>
              <a:off x="918476" y="6877913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F9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6" name="object 586"/>
            <p:cNvSpPr/>
            <p:nvPr/>
          </p:nvSpPr>
          <p:spPr>
            <a:xfrm>
              <a:off x="918476" y="6876389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FA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7" name="object 587"/>
            <p:cNvSpPr/>
            <p:nvPr/>
          </p:nvSpPr>
          <p:spPr>
            <a:xfrm>
              <a:off x="918476" y="687334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FA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8" name="object 588"/>
            <p:cNvSpPr/>
            <p:nvPr/>
          </p:nvSpPr>
          <p:spPr>
            <a:xfrm>
              <a:off x="918476" y="6871817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9FA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9" name="object 589"/>
            <p:cNvSpPr/>
            <p:nvPr/>
          </p:nvSpPr>
          <p:spPr>
            <a:xfrm>
              <a:off x="918476" y="6867245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FB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0" name="object 590"/>
            <p:cNvSpPr/>
            <p:nvPr/>
          </p:nvSpPr>
          <p:spPr>
            <a:xfrm>
              <a:off x="918476" y="686421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FD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91" name="object 591"/>
          <p:cNvSpPr txBox="1"/>
          <p:nvPr/>
        </p:nvSpPr>
        <p:spPr>
          <a:xfrm>
            <a:off x="918476" y="6855079"/>
            <a:ext cx="451484" cy="533400"/>
          </a:xfrm>
          <a:prstGeom prst="rect">
            <a:avLst/>
          </a:prstGeom>
          <a:ln w="13703">
            <a:solidFill>
              <a:srgbClr val="000000"/>
            </a:solidFill>
          </a:ln>
        </p:spPr>
        <p:txBody>
          <a:bodyPr vert="horz" wrap="square" lIns="0" tIns="4889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385"/>
              </a:spcBef>
            </a:pPr>
            <a:r>
              <a:rPr sz="1100" b="1" spc="-60" dirty="0">
                <a:latin typeface="맑은 고딕"/>
                <a:cs typeface="맑은 고딕"/>
              </a:rPr>
              <a:t>감사</a:t>
            </a:r>
            <a:endParaRPr sz="1100">
              <a:latin typeface="맑은 고딕"/>
              <a:cs typeface="맑은 고딕"/>
            </a:endParaRPr>
          </a:p>
          <a:p>
            <a:pPr marL="92710">
              <a:lnSpc>
                <a:spcPct val="100000"/>
              </a:lnSpc>
              <a:spcBef>
                <a:spcPts val="660"/>
              </a:spcBef>
            </a:pPr>
            <a:r>
              <a:rPr sz="1100" b="1" spc="-60" dirty="0">
                <a:latin typeface="맑은 고딕"/>
                <a:cs typeface="맑은 고딕"/>
              </a:rPr>
              <a:t>미션</a:t>
            </a:r>
            <a:endParaRPr sz="1100">
              <a:latin typeface="맑은 고딕"/>
              <a:cs typeface="맑은 고딕"/>
            </a:endParaRPr>
          </a:p>
        </p:txBody>
      </p:sp>
      <p:grpSp>
        <p:nvGrpSpPr>
          <p:cNvPr id="592" name="object 592"/>
          <p:cNvGrpSpPr/>
          <p:nvPr/>
        </p:nvGrpSpPr>
        <p:grpSpPr>
          <a:xfrm>
            <a:off x="1533842" y="6887044"/>
            <a:ext cx="5182235" cy="501015"/>
            <a:chOff x="1533842" y="6887044"/>
            <a:chExt cx="5182235" cy="501015"/>
          </a:xfrm>
        </p:grpSpPr>
        <p:sp>
          <p:nvSpPr>
            <p:cNvPr id="593" name="object 593"/>
            <p:cNvSpPr/>
            <p:nvPr/>
          </p:nvSpPr>
          <p:spPr>
            <a:xfrm>
              <a:off x="1533842" y="7387894"/>
              <a:ext cx="5182235" cy="0"/>
            </a:xfrm>
            <a:custGeom>
              <a:avLst/>
              <a:gdLst/>
              <a:ahLst/>
              <a:cxnLst/>
              <a:rect l="l" t="t" r="r" b="b"/>
              <a:pathLst>
                <a:path w="5182234">
                  <a:moveTo>
                    <a:pt x="5181866" y="0"/>
                  </a:move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CDDE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4" name="object 594"/>
            <p:cNvSpPr/>
            <p:nvPr/>
          </p:nvSpPr>
          <p:spPr>
            <a:xfrm>
              <a:off x="1533829" y="7377239"/>
              <a:ext cx="5182235" cy="10795"/>
            </a:xfrm>
            <a:custGeom>
              <a:avLst/>
              <a:gdLst/>
              <a:ahLst/>
              <a:cxnLst/>
              <a:rect l="l" t="t" r="r" b="b"/>
              <a:pathLst>
                <a:path w="5182234" h="10795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10655"/>
                  </a:lnTo>
                  <a:lnTo>
                    <a:pt x="5181879" y="10655"/>
                  </a:lnTo>
                  <a:lnTo>
                    <a:pt x="5181879" y="7607"/>
                  </a:lnTo>
                  <a:lnTo>
                    <a:pt x="5181879" y="6083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CFDE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5" name="object 595"/>
            <p:cNvSpPr/>
            <p:nvPr/>
          </p:nvSpPr>
          <p:spPr>
            <a:xfrm>
              <a:off x="1533829" y="7372667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0DE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6" name="object 596"/>
            <p:cNvSpPr/>
            <p:nvPr/>
          </p:nvSpPr>
          <p:spPr>
            <a:xfrm>
              <a:off x="1533829" y="7355928"/>
              <a:ext cx="5182235" cy="17145"/>
            </a:xfrm>
            <a:custGeom>
              <a:avLst/>
              <a:gdLst/>
              <a:ahLst/>
              <a:cxnLst/>
              <a:rect l="l" t="t" r="r" b="b"/>
              <a:pathLst>
                <a:path w="5182234" h="17145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16738"/>
                  </a:lnTo>
                  <a:lnTo>
                    <a:pt x="5181879" y="1673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0DF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7" name="object 597"/>
            <p:cNvSpPr/>
            <p:nvPr/>
          </p:nvSpPr>
          <p:spPr>
            <a:xfrm>
              <a:off x="1533829" y="7345260"/>
              <a:ext cx="5182235" cy="10795"/>
            </a:xfrm>
            <a:custGeom>
              <a:avLst/>
              <a:gdLst/>
              <a:ahLst/>
              <a:cxnLst/>
              <a:rect l="l" t="t" r="r" b="b"/>
              <a:pathLst>
                <a:path w="5182234" h="10795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68"/>
                  </a:lnTo>
                  <a:lnTo>
                    <a:pt x="5181879" y="10668"/>
                  </a:lnTo>
                  <a:lnTo>
                    <a:pt x="5181879" y="9131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1E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8" name="object 598"/>
            <p:cNvSpPr/>
            <p:nvPr/>
          </p:nvSpPr>
          <p:spPr>
            <a:xfrm>
              <a:off x="1533829" y="7339177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3E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9" name="object 599"/>
            <p:cNvSpPr/>
            <p:nvPr/>
          </p:nvSpPr>
          <p:spPr>
            <a:xfrm>
              <a:off x="1533829" y="7334605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3E2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0" name="object 600"/>
            <p:cNvSpPr/>
            <p:nvPr/>
          </p:nvSpPr>
          <p:spPr>
            <a:xfrm>
              <a:off x="1533829" y="7323949"/>
              <a:ext cx="5182235" cy="10795"/>
            </a:xfrm>
            <a:custGeom>
              <a:avLst/>
              <a:gdLst/>
              <a:ahLst/>
              <a:cxnLst/>
              <a:rect l="l" t="t" r="r" b="b"/>
              <a:pathLst>
                <a:path w="5182234" h="10795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5181879" y="10655"/>
                  </a:lnTo>
                  <a:lnTo>
                    <a:pt x="5181879" y="9131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4E2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1" name="object 601"/>
            <p:cNvSpPr/>
            <p:nvPr/>
          </p:nvSpPr>
          <p:spPr>
            <a:xfrm>
              <a:off x="1533842" y="7322426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D4E3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2" name="object 602"/>
            <p:cNvSpPr/>
            <p:nvPr/>
          </p:nvSpPr>
          <p:spPr>
            <a:xfrm>
              <a:off x="1533829" y="7301115"/>
              <a:ext cx="5182235" cy="21590"/>
            </a:xfrm>
            <a:custGeom>
              <a:avLst/>
              <a:gdLst/>
              <a:ahLst/>
              <a:cxnLst/>
              <a:rect l="l" t="t" r="r" b="b"/>
              <a:pathLst>
                <a:path w="5182234" h="21590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21310"/>
                  </a:lnTo>
                  <a:lnTo>
                    <a:pt x="5181879" y="21310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5E3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3" name="object 603"/>
            <p:cNvSpPr/>
            <p:nvPr/>
          </p:nvSpPr>
          <p:spPr>
            <a:xfrm>
              <a:off x="1533829" y="7290460"/>
              <a:ext cx="5182235" cy="10795"/>
            </a:xfrm>
            <a:custGeom>
              <a:avLst/>
              <a:gdLst/>
              <a:ahLst/>
              <a:cxnLst/>
              <a:rect l="l" t="t" r="r" b="b"/>
              <a:pathLst>
                <a:path w="5182234" h="10795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5181879" y="10655"/>
                  </a:lnTo>
                  <a:lnTo>
                    <a:pt x="5181879" y="9131"/>
                  </a:lnTo>
                  <a:lnTo>
                    <a:pt x="5181879" y="6083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6E3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4" name="object 604"/>
            <p:cNvSpPr/>
            <p:nvPr/>
          </p:nvSpPr>
          <p:spPr>
            <a:xfrm>
              <a:off x="1533842" y="7288936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D8E4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5" name="object 605"/>
            <p:cNvSpPr/>
            <p:nvPr/>
          </p:nvSpPr>
          <p:spPr>
            <a:xfrm>
              <a:off x="1533829" y="7279804"/>
              <a:ext cx="5182235" cy="9525"/>
            </a:xfrm>
            <a:custGeom>
              <a:avLst/>
              <a:gdLst/>
              <a:ahLst/>
              <a:cxnLst/>
              <a:rect l="l" t="t" r="r" b="b"/>
              <a:pathLst>
                <a:path w="5182234" h="9525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5181879" y="9131"/>
                  </a:lnTo>
                  <a:lnTo>
                    <a:pt x="5181879" y="6083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8E4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6" name="object 606"/>
            <p:cNvSpPr/>
            <p:nvPr/>
          </p:nvSpPr>
          <p:spPr>
            <a:xfrm>
              <a:off x="1533829" y="7275232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9E4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7" name="object 607"/>
            <p:cNvSpPr/>
            <p:nvPr/>
          </p:nvSpPr>
          <p:spPr>
            <a:xfrm>
              <a:off x="1533829" y="7258494"/>
              <a:ext cx="5182235" cy="17145"/>
            </a:xfrm>
            <a:custGeom>
              <a:avLst/>
              <a:gdLst/>
              <a:ahLst/>
              <a:cxnLst/>
              <a:rect l="l" t="t" r="r" b="b"/>
              <a:pathLst>
                <a:path w="5182234" h="17145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16738"/>
                  </a:lnTo>
                  <a:lnTo>
                    <a:pt x="5181879" y="16738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9E6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8" name="object 608"/>
            <p:cNvSpPr/>
            <p:nvPr/>
          </p:nvSpPr>
          <p:spPr>
            <a:xfrm>
              <a:off x="1533842" y="7256970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D9E7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9" name="object 609"/>
            <p:cNvSpPr/>
            <p:nvPr/>
          </p:nvSpPr>
          <p:spPr>
            <a:xfrm>
              <a:off x="1533842" y="7255446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DAE7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0" name="object 610"/>
            <p:cNvSpPr/>
            <p:nvPr/>
          </p:nvSpPr>
          <p:spPr>
            <a:xfrm>
              <a:off x="1533829" y="7246314"/>
              <a:ext cx="5182235" cy="9525"/>
            </a:xfrm>
            <a:custGeom>
              <a:avLst/>
              <a:gdLst/>
              <a:ahLst/>
              <a:cxnLst/>
              <a:rect l="l" t="t" r="r" b="b"/>
              <a:pathLst>
                <a:path w="5182234" h="9525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5181879" y="9131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AE7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1" name="object 611"/>
            <p:cNvSpPr/>
            <p:nvPr/>
          </p:nvSpPr>
          <p:spPr>
            <a:xfrm>
              <a:off x="1533829" y="7235659"/>
              <a:ext cx="5182235" cy="10795"/>
            </a:xfrm>
            <a:custGeom>
              <a:avLst/>
              <a:gdLst/>
              <a:ahLst/>
              <a:cxnLst/>
              <a:rect l="l" t="t" r="r" b="b"/>
              <a:pathLst>
                <a:path w="5182234" h="10795">
                  <a:moveTo>
                    <a:pt x="5181879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5181879" y="10655"/>
                  </a:lnTo>
                  <a:lnTo>
                    <a:pt x="5181879" y="9131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3035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BE7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2" name="object 612"/>
            <p:cNvSpPr/>
            <p:nvPr/>
          </p:nvSpPr>
          <p:spPr>
            <a:xfrm>
              <a:off x="1533829" y="7228039"/>
              <a:ext cx="5182235" cy="7620"/>
            </a:xfrm>
            <a:custGeom>
              <a:avLst/>
              <a:gdLst/>
              <a:ahLst/>
              <a:cxnLst/>
              <a:rect l="l" t="t" r="r" b="b"/>
              <a:pathLst>
                <a:path w="5182234" h="7620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5181879" y="7620"/>
                  </a:lnTo>
                  <a:lnTo>
                    <a:pt x="5181879" y="6096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DE7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3" name="object 613"/>
            <p:cNvSpPr/>
            <p:nvPr/>
          </p:nvSpPr>
          <p:spPr>
            <a:xfrm>
              <a:off x="1533842" y="7225004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66" y="0"/>
                  </a:moveTo>
                  <a:lnTo>
                    <a:pt x="5181866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DDE8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4" name="object 614"/>
            <p:cNvSpPr/>
            <p:nvPr/>
          </p:nvSpPr>
          <p:spPr>
            <a:xfrm>
              <a:off x="1533829" y="7221956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EE8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5" name="object 615"/>
            <p:cNvSpPr/>
            <p:nvPr/>
          </p:nvSpPr>
          <p:spPr>
            <a:xfrm>
              <a:off x="1533829" y="7211300"/>
              <a:ext cx="5182235" cy="10795"/>
            </a:xfrm>
            <a:custGeom>
              <a:avLst/>
              <a:gdLst/>
              <a:ahLst/>
              <a:cxnLst/>
              <a:rect l="l" t="t" r="r" b="b"/>
              <a:pathLst>
                <a:path w="5182234" h="10795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10655"/>
                  </a:lnTo>
                  <a:lnTo>
                    <a:pt x="5181879" y="10655"/>
                  </a:lnTo>
                  <a:lnTo>
                    <a:pt x="5181879" y="7607"/>
                  </a:lnTo>
                  <a:lnTo>
                    <a:pt x="5181879" y="6083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EE8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6" name="object 616"/>
            <p:cNvSpPr/>
            <p:nvPr/>
          </p:nvSpPr>
          <p:spPr>
            <a:xfrm>
              <a:off x="1533829" y="7202169"/>
              <a:ext cx="5182235" cy="9525"/>
            </a:xfrm>
            <a:custGeom>
              <a:avLst/>
              <a:gdLst/>
              <a:ahLst/>
              <a:cxnLst/>
              <a:rect l="l" t="t" r="r" b="b"/>
              <a:pathLst>
                <a:path w="5182234" h="9525">
                  <a:moveTo>
                    <a:pt x="5181879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5181879" y="9131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3035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EE9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7" name="object 617"/>
            <p:cNvSpPr/>
            <p:nvPr/>
          </p:nvSpPr>
          <p:spPr>
            <a:xfrm>
              <a:off x="1533829" y="7194549"/>
              <a:ext cx="5182235" cy="7620"/>
            </a:xfrm>
            <a:custGeom>
              <a:avLst/>
              <a:gdLst/>
              <a:ahLst/>
              <a:cxnLst/>
              <a:rect l="l" t="t" r="r" b="b"/>
              <a:pathLst>
                <a:path w="5182234" h="7620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5181879" y="7620"/>
                  </a:lnTo>
                  <a:lnTo>
                    <a:pt x="5181879" y="6096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DFE9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8" name="object 618"/>
            <p:cNvSpPr/>
            <p:nvPr/>
          </p:nvSpPr>
          <p:spPr>
            <a:xfrm>
              <a:off x="1533842" y="7191514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66" y="0"/>
                  </a:moveTo>
                  <a:lnTo>
                    <a:pt x="5181866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DFE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9" name="object 619"/>
            <p:cNvSpPr/>
            <p:nvPr/>
          </p:nvSpPr>
          <p:spPr>
            <a:xfrm>
              <a:off x="1533829" y="7180846"/>
              <a:ext cx="5182235" cy="10795"/>
            </a:xfrm>
            <a:custGeom>
              <a:avLst/>
              <a:gdLst/>
              <a:ahLst/>
              <a:cxnLst/>
              <a:rect l="l" t="t" r="r" b="b"/>
              <a:pathLst>
                <a:path w="5182234" h="10795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0" y="10668"/>
                  </a:lnTo>
                  <a:lnTo>
                    <a:pt x="5181879" y="10668"/>
                  </a:lnTo>
                  <a:lnTo>
                    <a:pt x="5181879" y="9144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1E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0" name="object 620"/>
            <p:cNvSpPr/>
            <p:nvPr/>
          </p:nvSpPr>
          <p:spPr>
            <a:xfrm>
              <a:off x="1533829" y="7177811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5181879" y="3035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2E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1" name="object 621"/>
            <p:cNvSpPr/>
            <p:nvPr/>
          </p:nvSpPr>
          <p:spPr>
            <a:xfrm>
              <a:off x="1533829" y="7170191"/>
              <a:ext cx="5182235" cy="7620"/>
            </a:xfrm>
            <a:custGeom>
              <a:avLst/>
              <a:gdLst/>
              <a:ahLst/>
              <a:cxnLst/>
              <a:rect l="l" t="t" r="r" b="b"/>
              <a:pathLst>
                <a:path w="5182234" h="7620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5181879" y="7620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2EC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2" name="object 622"/>
            <p:cNvSpPr/>
            <p:nvPr/>
          </p:nvSpPr>
          <p:spPr>
            <a:xfrm>
              <a:off x="1533829" y="7153452"/>
              <a:ext cx="5182235" cy="17145"/>
            </a:xfrm>
            <a:custGeom>
              <a:avLst/>
              <a:gdLst/>
              <a:ahLst/>
              <a:cxnLst/>
              <a:rect l="l" t="t" r="r" b="b"/>
              <a:pathLst>
                <a:path w="5182234" h="17145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16738"/>
                  </a:lnTo>
                  <a:lnTo>
                    <a:pt x="5181879" y="16738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3EC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3" name="object 623"/>
            <p:cNvSpPr/>
            <p:nvPr/>
          </p:nvSpPr>
          <p:spPr>
            <a:xfrm>
              <a:off x="1533829" y="7147356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3EC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4" name="object 624"/>
            <p:cNvSpPr/>
            <p:nvPr/>
          </p:nvSpPr>
          <p:spPr>
            <a:xfrm>
              <a:off x="1533842" y="7145832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E4EC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5" name="object 625"/>
            <p:cNvSpPr/>
            <p:nvPr/>
          </p:nvSpPr>
          <p:spPr>
            <a:xfrm>
              <a:off x="1533829" y="7136701"/>
              <a:ext cx="5182235" cy="9525"/>
            </a:xfrm>
            <a:custGeom>
              <a:avLst/>
              <a:gdLst/>
              <a:ahLst/>
              <a:cxnLst/>
              <a:rect l="l" t="t" r="r" b="b"/>
              <a:pathLst>
                <a:path w="5182234" h="9525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5181879" y="9131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4ED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6" name="object 626"/>
            <p:cNvSpPr/>
            <p:nvPr/>
          </p:nvSpPr>
          <p:spPr>
            <a:xfrm>
              <a:off x="1533829" y="7129093"/>
              <a:ext cx="5182235" cy="7620"/>
            </a:xfrm>
            <a:custGeom>
              <a:avLst/>
              <a:gdLst/>
              <a:ahLst/>
              <a:cxnLst/>
              <a:rect l="l" t="t" r="r" b="b"/>
              <a:pathLst>
                <a:path w="5182234" h="7620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5181879" y="7607"/>
                  </a:lnTo>
                  <a:lnTo>
                    <a:pt x="5181879" y="6083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6ED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7" name="object 627"/>
            <p:cNvSpPr/>
            <p:nvPr/>
          </p:nvSpPr>
          <p:spPr>
            <a:xfrm>
              <a:off x="1533842" y="7126046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66" y="0"/>
                  </a:moveTo>
                  <a:lnTo>
                    <a:pt x="5181866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E6EF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8" name="object 628"/>
            <p:cNvSpPr/>
            <p:nvPr/>
          </p:nvSpPr>
          <p:spPr>
            <a:xfrm>
              <a:off x="1533829" y="7119962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3035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7EF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9" name="object 629"/>
            <p:cNvSpPr/>
            <p:nvPr/>
          </p:nvSpPr>
          <p:spPr>
            <a:xfrm>
              <a:off x="1533829" y="7113866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7EF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0" name="object 630"/>
            <p:cNvSpPr/>
            <p:nvPr/>
          </p:nvSpPr>
          <p:spPr>
            <a:xfrm>
              <a:off x="1533829" y="7106259"/>
              <a:ext cx="5182235" cy="7620"/>
            </a:xfrm>
            <a:custGeom>
              <a:avLst/>
              <a:gdLst/>
              <a:ahLst/>
              <a:cxnLst/>
              <a:rect l="l" t="t" r="r" b="b"/>
              <a:pathLst>
                <a:path w="5182234" h="7620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5181879" y="7607"/>
                  </a:lnTo>
                  <a:lnTo>
                    <a:pt x="5181879" y="6083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7F0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1" name="object 631"/>
            <p:cNvSpPr/>
            <p:nvPr/>
          </p:nvSpPr>
          <p:spPr>
            <a:xfrm>
              <a:off x="1533829" y="7097127"/>
              <a:ext cx="5182235" cy="9525"/>
            </a:xfrm>
            <a:custGeom>
              <a:avLst/>
              <a:gdLst/>
              <a:ahLst/>
              <a:cxnLst/>
              <a:rect l="l" t="t" r="r" b="b"/>
              <a:pathLst>
                <a:path w="5182234" h="9525">
                  <a:moveTo>
                    <a:pt x="5181879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5181879" y="9131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3035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8F0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2" name="object 632"/>
            <p:cNvSpPr/>
            <p:nvPr/>
          </p:nvSpPr>
          <p:spPr>
            <a:xfrm>
              <a:off x="1533842" y="7095604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E8F1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3" name="object 633"/>
            <p:cNvSpPr/>
            <p:nvPr/>
          </p:nvSpPr>
          <p:spPr>
            <a:xfrm>
              <a:off x="1533829" y="7089507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9F1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4" name="object 634"/>
            <p:cNvSpPr/>
            <p:nvPr/>
          </p:nvSpPr>
          <p:spPr>
            <a:xfrm>
              <a:off x="1533829" y="7081900"/>
              <a:ext cx="5182235" cy="7620"/>
            </a:xfrm>
            <a:custGeom>
              <a:avLst/>
              <a:gdLst/>
              <a:ahLst/>
              <a:cxnLst/>
              <a:rect l="l" t="t" r="r" b="b"/>
              <a:pathLst>
                <a:path w="5182234" h="7620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5181879" y="7607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9F1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5" name="object 635"/>
            <p:cNvSpPr/>
            <p:nvPr/>
          </p:nvSpPr>
          <p:spPr>
            <a:xfrm>
              <a:off x="1533829" y="7072769"/>
              <a:ext cx="5182235" cy="9525"/>
            </a:xfrm>
            <a:custGeom>
              <a:avLst/>
              <a:gdLst/>
              <a:ahLst/>
              <a:cxnLst/>
              <a:rect l="l" t="t" r="r" b="b"/>
              <a:pathLst>
                <a:path w="5182234" h="9525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5181879" y="9131"/>
                  </a:lnTo>
                  <a:lnTo>
                    <a:pt x="5181879" y="7607"/>
                  </a:lnTo>
                  <a:lnTo>
                    <a:pt x="5181879" y="6083"/>
                  </a:lnTo>
                  <a:lnTo>
                    <a:pt x="5181879" y="3035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BF1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6" name="object 636"/>
            <p:cNvSpPr/>
            <p:nvPr/>
          </p:nvSpPr>
          <p:spPr>
            <a:xfrm>
              <a:off x="1533829" y="7065149"/>
              <a:ext cx="5182235" cy="7620"/>
            </a:xfrm>
            <a:custGeom>
              <a:avLst/>
              <a:gdLst/>
              <a:ahLst/>
              <a:cxnLst/>
              <a:rect l="l" t="t" r="r" b="b"/>
              <a:pathLst>
                <a:path w="5182234" h="7620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5181879" y="7620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CF1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7" name="object 637"/>
            <p:cNvSpPr/>
            <p:nvPr/>
          </p:nvSpPr>
          <p:spPr>
            <a:xfrm>
              <a:off x="1533829" y="7056018"/>
              <a:ext cx="5182235" cy="9525"/>
            </a:xfrm>
            <a:custGeom>
              <a:avLst/>
              <a:gdLst/>
              <a:ahLst/>
              <a:cxnLst/>
              <a:rect l="l" t="t" r="r" b="b"/>
              <a:pathLst>
                <a:path w="5182234" h="9525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0" y="9131"/>
                  </a:lnTo>
                  <a:lnTo>
                    <a:pt x="5181879" y="9131"/>
                  </a:lnTo>
                  <a:lnTo>
                    <a:pt x="5181879" y="7620"/>
                  </a:lnTo>
                  <a:lnTo>
                    <a:pt x="5181879" y="6096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CF2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8" name="object 638"/>
            <p:cNvSpPr/>
            <p:nvPr/>
          </p:nvSpPr>
          <p:spPr>
            <a:xfrm>
              <a:off x="1533829" y="7051458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5181879" y="4559"/>
                  </a:lnTo>
                  <a:lnTo>
                    <a:pt x="5181879" y="1511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CF2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9" name="object 639"/>
            <p:cNvSpPr/>
            <p:nvPr/>
          </p:nvSpPr>
          <p:spPr>
            <a:xfrm>
              <a:off x="1533842" y="7048410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66" y="0"/>
                  </a:moveTo>
                  <a:lnTo>
                    <a:pt x="5181866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EDF2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0" name="object 640"/>
            <p:cNvSpPr/>
            <p:nvPr/>
          </p:nvSpPr>
          <p:spPr>
            <a:xfrm>
              <a:off x="1533829" y="7040803"/>
              <a:ext cx="5182235" cy="7620"/>
            </a:xfrm>
            <a:custGeom>
              <a:avLst/>
              <a:gdLst/>
              <a:ahLst/>
              <a:cxnLst/>
              <a:rect l="l" t="t" r="r" b="b"/>
              <a:pathLst>
                <a:path w="5182234" h="7620">
                  <a:moveTo>
                    <a:pt x="5181879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5181879" y="7607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1511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DF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1" name="object 641"/>
            <p:cNvSpPr/>
            <p:nvPr/>
          </p:nvSpPr>
          <p:spPr>
            <a:xfrm>
              <a:off x="1533829" y="7031659"/>
              <a:ext cx="5182235" cy="9525"/>
            </a:xfrm>
            <a:custGeom>
              <a:avLst/>
              <a:gdLst/>
              <a:ahLst/>
              <a:cxnLst/>
              <a:rect l="l" t="t" r="r" b="b"/>
              <a:pathLst>
                <a:path w="5182234" h="9525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5181879" y="9144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FF4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2" name="object 642"/>
            <p:cNvSpPr/>
            <p:nvPr/>
          </p:nvSpPr>
          <p:spPr>
            <a:xfrm>
              <a:off x="1533829" y="7028624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79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5181879" y="3035"/>
                  </a:lnTo>
                  <a:lnTo>
                    <a:pt x="5181879" y="1511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EFF5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3" name="object 643"/>
            <p:cNvSpPr/>
            <p:nvPr/>
          </p:nvSpPr>
          <p:spPr>
            <a:xfrm>
              <a:off x="1533829" y="7017956"/>
              <a:ext cx="5182235" cy="10795"/>
            </a:xfrm>
            <a:custGeom>
              <a:avLst/>
              <a:gdLst/>
              <a:ahLst/>
              <a:cxnLst/>
              <a:rect l="l" t="t" r="r" b="b"/>
              <a:pathLst>
                <a:path w="5182234" h="10795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0" y="10668"/>
                  </a:lnTo>
                  <a:lnTo>
                    <a:pt x="5181879" y="10668"/>
                  </a:lnTo>
                  <a:lnTo>
                    <a:pt x="5181879" y="7620"/>
                  </a:lnTo>
                  <a:lnTo>
                    <a:pt x="5181879" y="6096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0F5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4" name="object 644"/>
            <p:cNvSpPr/>
            <p:nvPr/>
          </p:nvSpPr>
          <p:spPr>
            <a:xfrm>
              <a:off x="1533829" y="7001217"/>
              <a:ext cx="5182235" cy="17145"/>
            </a:xfrm>
            <a:custGeom>
              <a:avLst/>
              <a:gdLst/>
              <a:ahLst/>
              <a:cxnLst/>
              <a:rect l="l" t="t" r="r" b="b"/>
              <a:pathLst>
                <a:path w="5182234" h="17145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16738"/>
                  </a:lnTo>
                  <a:lnTo>
                    <a:pt x="5181879" y="1673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1F5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5" name="object 645"/>
            <p:cNvSpPr/>
            <p:nvPr/>
          </p:nvSpPr>
          <p:spPr>
            <a:xfrm>
              <a:off x="1533829" y="6996645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1F6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6" name="object 646"/>
            <p:cNvSpPr/>
            <p:nvPr/>
          </p:nvSpPr>
          <p:spPr>
            <a:xfrm>
              <a:off x="1533829" y="6987514"/>
              <a:ext cx="5182235" cy="9525"/>
            </a:xfrm>
            <a:custGeom>
              <a:avLst/>
              <a:gdLst/>
              <a:ahLst/>
              <a:cxnLst/>
              <a:rect l="l" t="t" r="r" b="b"/>
              <a:pathLst>
                <a:path w="5182234" h="9525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5181879" y="9131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2F6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7" name="object 647"/>
            <p:cNvSpPr/>
            <p:nvPr/>
          </p:nvSpPr>
          <p:spPr>
            <a:xfrm>
              <a:off x="1533842" y="6985990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2F6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8" name="object 648"/>
            <p:cNvSpPr/>
            <p:nvPr/>
          </p:nvSpPr>
          <p:spPr>
            <a:xfrm>
              <a:off x="1533842" y="6984466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4F6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9" name="object 649"/>
            <p:cNvSpPr/>
            <p:nvPr/>
          </p:nvSpPr>
          <p:spPr>
            <a:xfrm>
              <a:off x="1533829" y="6975334"/>
              <a:ext cx="5182235" cy="9525"/>
            </a:xfrm>
            <a:custGeom>
              <a:avLst/>
              <a:gdLst/>
              <a:ahLst/>
              <a:cxnLst/>
              <a:rect l="l" t="t" r="r" b="b"/>
              <a:pathLst>
                <a:path w="5182234" h="9525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5181879" y="9131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4F7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0" name="object 650"/>
            <p:cNvSpPr/>
            <p:nvPr/>
          </p:nvSpPr>
          <p:spPr>
            <a:xfrm>
              <a:off x="1533829" y="6967727"/>
              <a:ext cx="5182235" cy="7620"/>
            </a:xfrm>
            <a:custGeom>
              <a:avLst/>
              <a:gdLst/>
              <a:ahLst/>
              <a:cxnLst/>
              <a:rect l="l" t="t" r="r" b="b"/>
              <a:pathLst>
                <a:path w="5182234" h="7620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5181879" y="7607"/>
                  </a:lnTo>
                  <a:lnTo>
                    <a:pt x="5181879" y="6083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5F7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1" name="object 651"/>
            <p:cNvSpPr/>
            <p:nvPr/>
          </p:nvSpPr>
          <p:spPr>
            <a:xfrm>
              <a:off x="1533829" y="6954024"/>
              <a:ext cx="5182235" cy="13970"/>
            </a:xfrm>
            <a:custGeom>
              <a:avLst/>
              <a:gdLst/>
              <a:ahLst/>
              <a:cxnLst/>
              <a:rect l="l" t="t" r="r" b="b"/>
              <a:pathLst>
                <a:path w="5182234" h="13970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0" y="13703"/>
                  </a:lnTo>
                  <a:lnTo>
                    <a:pt x="5181879" y="13703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5F9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2" name="object 652"/>
            <p:cNvSpPr/>
            <p:nvPr/>
          </p:nvSpPr>
          <p:spPr>
            <a:xfrm>
              <a:off x="1533842" y="6952500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5F9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3" name="object 653"/>
            <p:cNvSpPr/>
            <p:nvPr/>
          </p:nvSpPr>
          <p:spPr>
            <a:xfrm>
              <a:off x="1533829" y="6941845"/>
              <a:ext cx="5182235" cy="10795"/>
            </a:xfrm>
            <a:custGeom>
              <a:avLst/>
              <a:gdLst/>
              <a:ahLst/>
              <a:cxnLst/>
              <a:rect l="l" t="t" r="r" b="b"/>
              <a:pathLst>
                <a:path w="5182234" h="10795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07"/>
                  </a:lnTo>
                  <a:lnTo>
                    <a:pt x="0" y="10655"/>
                  </a:lnTo>
                  <a:lnTo>
                    <a:pt x="5181879" y="10655"/>
                  </a:lnTo>
                  <a:lnTo>
                    <a:pt x="5181879" y="7607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6FA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4" name="object 654"/>
            <p:cNvSpPr/>
            <p:nvPr/>
          </p:nvSpPr>
          <p:spPr>
            <a:xfrm>
              <a:off x="1533829" y="6931189"/>
              <a:ext cx="5182235" cy="10795"/>
            </a:xfrm>
            <a:custGeom>
              <a:avLst/>
              <a:gdLst/>
              <a:ahLst/>
              <a:cxnLst/>
              <a:rect l="l" t="t" r="r" b="b"/>
              <a:pathLst>
                <a:path w="5182234" h="10795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5181879" y="10655"/>
                  </a:lnTo>
                  <a:lnTo>
                    <a:pt x="5181879" y="9131"/>
                  </a:lnTo>
                  <a:lnTo>
                    <a:pt x="5181879" y="6083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7FA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5" name="object 655"/>
            <p:cNvSpPr/>
            <p:nvPr/>
          </p:nvSpPr>
          <p:spPr>
            <a:xfrm>
              <a:off x="1533829" y="6920534"/>
              <a:ext cx="5182235" cy="10795"/>
            </a:xfrm>
            <a:custGeom>
              <a:avLst/>
              <a:gdLst/>
              <a:ahLst/>
              <a:cxnLst/>
              <a:rect l="l" t="t" r="r" b="b"/>
              <a:pathLst>
                <a:path w="5182234" h="10795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5181879" y="10655"/>
                  </a:lnTo>
                  <a:lnTo>
                    <a:pt x="5181879" y="9131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9FA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6" name="object 656"/>
            <p:cNvSpPr/>
            <p:nvPr/>
          </p:nvSpPr>
          <p:spPr>
            <a:xfrm>
              <a:off x="1533842" y="6919010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AFA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7" name="object 657"/>
            <p:cNvSpPr/>
            <p:nvPr/>
          </p:nvSpPr>
          <p:spPr>
            <a:xfrm>
              <a:off x="1533829" y="6903783"/>
              <a:ext cx="5182235" cy="15240"/>
            </a:xfrm>
            <a:custGeom>
              <a:avLst/>
              <a:gdLst/>
              <a:ahLst/>
              <a:cxnLst/>
              <a:rect l="l" t="t" r="r" b="b"/>
              <a:pathLst>
                <a:path w="5182234" h="15240">
                  <a:moveTo>
                    <a:pt x="5181879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15227"/>
                  </a:lnTo>
                  <a:lnTo>
                    <a:pt x="5181879" y="15227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FB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8" name="object 658"/>
            <p:cNvSpPr/>
            <p:nvPr/>
          </p:nvSpPr>
          <p:spPr>
            <a:xfrm>
              <a:off x="1533829" y="6897699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FD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59" name="object 659"/>
            <p:cNvSpPr/>
            <p:nvPr/>
          </p:nvSpPr>
          <p:spPr>
            <a:xfrm>
              <a:off x="1533829" y="6887044"/>
              <a:ext cx="5182235" cy="10795"/>
            </a:xfrm>
            <a:custGeom>
              <a:avLst/>
              <a:gdLst/>
              <a:ahLst/>
              <a:cxnLst/>
              <a:rect l="l" t="t" r="r" b="b"/>
              <a:pathLst>
                <a:path w="5182234" h="10795">
                  <a:moveTo>
                    <a:pt x="5181879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5181879" y="10655"/>
                  </a:lnTo>
                  <a:lnTo>
                    <a:pt x="5181879" y="9131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BFDF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60" name="object 660"/>
          <p:cNvSpPr txBox="1"/>
          <p:nvPr/>
        </p:nvSpPr>
        <p:spPr>
          <a:xfrm>
            <a:off x="1533842" y="6855079"/>
            <a:ext cx="5182235" cy="533400"/>
          </a:xfrm>
          <a:prstGeom prst="rect">
            <a:avLst/>
          </a:prstGeom>
          <a:ln w="13703">
            <a:solidFill>
              <a:srgbClr val="000000"/>
            </a:solidFill>
          </a:ln>
        </p:spPr>
        <p:txBody>
          <a:bodyPr vert="horz" wrap="square" lIns="0" tIns="15367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210"/>
              </a:spcBef>
            </a:pPr>
            <a:r>
              <a:rPr sz="1100" b="1" spc="-5" dirty="0">
                <a:latin typeface="맑은 고딕"/>
                <a:cs typeface="맑은 고딕"/>
              </a:rPr>
              <a:t>대국민</a:t>
            </a:r>
            <a:r>
              <a:rPr sz="1100" b="1" spc="155" dirty="0">
                <a:latin typeface="맑은 고딕"/>
                <a:cs typeface="맑은 고딕"/>
              </a:rPr>
              <a:t> </a:t>
            </a:r>
            <a:r>
              <a:rPr sz="1100" b="1" spc="-5" dirty="0">
                <a:latin typeface="맑은 고딕"/>
                <a:cs typeface="맑은 고딕"/>
              </a:rPr>
              <a:t>보건</a:t>
            </a:r>
            <a:r>
              <a:rPr sz="1100" b="1" spc="-5" dirty="0">
                <a:latin typeface="함초롬돋움"/>
                <a:cs typeface="함초롬돋움"/>
              </a:rPr>
              <a:t>・</a:t>
            </a:r>
            <a:r>
              <a:rPr sz="1100" b="1" dirty="0">
                <a:latin typeface="맑은 고딕"/>
                <a:cs typeface="맑은 고딕"/>
              </a:rPr>
              <a:t>복지서비스</a:t>
            </a:r>
            <a:r>
              <a:rPr sz="1100" b="1" spc="145" dirty="0">
                <a:latin typeface="맑은 고딕"/>
                <a:cs typeface="맑은 고딕"/>
              </a:rPr>
              <a:t> </a:t>
            </a:r>
            <a:r>
              <a:rPr sz="1100" b="1" spc="-5" dirty="0">
                <a:latin typeface="맑은 고딕"/>
                <a:cs typeface="맑은 고딕"/>
              </a:rPr>
              <a:t>개선으로</a:t>
            </a:r>
            <a:r>
              <a:rPr sz="1100" b="1" spc="140" dirty="0">
                <a:latin typeface="맑은 고딕"/>
                <a:cs typeface="맑은 고딕"/>
              </a:rPr>
              <a:t> </a:t>
            </a:r>
            <a:r>
              <a:rPr sz="1100" b="1" dirty="0">
                <a:latin typeface="맑은 고딕"/>
                <a:cs typeface="맑은 고딕"/>
              </a:rPr>
              <a:t>국민</a:t>
            </a:r>
            <a:r>
              <a:rPr sz="1100" b="1" spc="145" dirty="0">
                <a:latin typeface="맑은 고딕"/>
                <a:cs typeface="맑은 고딕"/>
              </a:rPr>
              <a:t> </a:t>
            </a:r>
            <a:r>
              <a:rPr sz="1100" b="1" dirty="0">
                <a:latin typeface="맑은 고딕"/>
                <a:cs typeface="맑은 고딕"/>
              </a:rPr>
              <a:t>행복에</a:t>
            </a:r>
            <a:r>
              <a:rPr sz="1100" b="1" spc="140" dirty="0">
                <a:latin typeface="맑은 고딕"/>
                <a:cs typeface="맑은 고딕"/>
              </a:rPr>
              <a:t> </a:t>
            </a:r>
            <a:r>
              <a:rPr sz="1100" b="1" dirty="0">
                <a:latin typeface="맑은 고딕"/>
                <a:cs typeface="맑은 고딕"/>
              </a:rPr>
              <a:t>기여</a:t>
            </a:r>
            <a:endParaRPr sz="1100">
              <a:latin typeface="맑은 고딕"/>
              <a:cs typeface="맑은 고딕"/>
            </a:endParaRPr>
          </a:p>
        </p:txBody>
      </p:sp>
      <p:grpSp>
        <p:nvGrpSpPr>
          <p:cNvPr id="661" name="object 661"/>
          <p:cNvGrpSpPr/>
          <p:nvPr/>
        </p:nvGrpSpPr>
        <p:grpSpPr>
          <a:xfrm>
            <a:off x="918476" y="7649730"/>
            <a:ext cx="451484" cy="472440"/>
            <a:chOff x="918476" y="7649730"/>
            <a:chExt cx="451484" cy="472440"/>
          </a:xfrm>
        </p:grpSpPr>
        <p:sp>
          <p:nvSpPr>
            <p:cNvPr id="662" name="object 662"/>
            <p:cNvSpPr/>
            <p:nvPr/>
          </p:nvSpPr>
          <p:spPr>
            <a:xfrm>
              <a:off x="918476" y="8120138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0" y="0"/>
                  </a:moveTo>
                  <a:lnTo>
                    <a:pt x="450862" y="0"/>
                  </a:lnTo>
                  <a:lnTo>
                    <a:pt x="450862" y="1511"/>
                  </a:lnTo>
                  <a:lnTo>
                    <a:pt x="0" y="15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DB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3" name="object 663"/>
            <p:cNvSpPr/>
            <p:nvPr/>
          </p:nvSpPr>
          <p:spPr>
            <a:xfrm>
              <a:off x="918476" y="8115566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DDA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4" name="object 664"/>
            <p:cNvSpPr/>
            <p:nvPr/>
          </p:nvSpPr>
          <p:spPr>
            <a:xfrm>
              <a:off x="918476" y="8110994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DDA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5" name="object 665"/>
            <p:cNvSpPr/>
            <p:nvPr/>
          </p:nvSpPr>
          <p:spPr>
            <a:xfrm>
              <a:off x="918476" y="8104911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DDA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6" name="object 666"/>
            <p:cNvSpPr/>
            <p:nvPr/>
          </p:nvSpPr>
          <p:spPr>
            <a:xfrm>
              <a:off x="918476" y="8097304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DEA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7" name="object 667"/>
            <p:cNvSpPr/>
            <p:nvPr/>
          </p:nvSpPr>
          <p:spPr>
            <a:xfrm>
              <a:off x="918476" y="8089684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DE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8" name="object 668"/>
            <p:cNvSpPr/>
            <p:nvPr/>
          </p:nvSpPr>
          <p:spPr>
            <a:xfrm>
              <a:off x="918476" y="8085124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11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DEA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9" name="object 669"/>
            <p:cNvSpPr/>
            <p:nvPr/>
          </p:nvSpPr>
          <p:spPr>
            <a:xfrm>
              <a:off x="918476" y="8077504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DEA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0" name="object 670"/>
            <p:cNvSpPr/>
            <p:nvPr/>
          </p:nvSpPr>
          <p:spPr>
            <a:xfrm>
              <a:off x="918476" y="8074456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DE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1" name="object 671"/>
            <p:cNvSpPr/>
            <p:nvPr/>
          </p:nvSpPr>
          <p:spPr>
            <a:xfrm>
              <a:off x="918476" y="8066849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DF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2" name="object 672"/>
            <p:cNvSpPr/>
            <p:nvPr/>
          </p:nvSpPr>
          <p:spPr>
            <a:xfrm>
              <a:off x="918476" y="806380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DF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3" name="object 673"/>
            <p:cNvSpPr/>
            <p:nvPr/>
          </p:nvSpPr>
          <p:spPr>
            <a:xfrm>
              <a:off x="918476" y="8059242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DFB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4" name="object 674"/>
            <p:cNvSpPr/>
            <p:nvPr/>
          </p:nvSpPr>
          <p:spPr>
            <a:xfrm>
              <a:off x="918476" y="8051622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E1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5" name="object 675"/>
            <p:cNvSpPr/>
            <p:nvPr/>
          </p:nvSpPr>
          <p:spPr>
            <a:xfrm>
              <a:off x="918476" y="8044014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E1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6" name="object 676"/>
            <p:cNvSpPr/>
            <p:nvPr/>
          </p:nvSpPr>
          <p:spPr>
            <a:xfrm>
              <a:off x="918476" y="8040966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E2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7" name="object 677"/>
            <p:cNvSpPr/>
            <p:nvPr/>
          </p:nvSpPr>
          <p:spPr>
            <a:xfrm>
              <a:off x="918476" y="8033359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E2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8" name="object 678"/>
            <p:cNvSpPr/>
            <p:nvPr/>
          </p:nvSpPr>
          <p:spPr>
            <a:xfrm>
              <a:off x="918476" y="8028787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E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79" name="object 679"/>
            <p:cNvSpPr/>
            <p:nvPr/>
          </p:nvSpPr>
          <p:spPr>
            <a:xfrm>
              <a:off x="918476" y="8021180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E3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0" name="object 680"/>
            <p:cNvSpPr/>
            <p:nvPr/>
          </p:nvSpPr>
          <p:spPr>
            <a:xfrm>
              <a:off x="918476" y="8013572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E3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1" name="object 681"/>
            <p:cNvSpPr/>
            <p:nvPr/>
          </p:nvSpPr>
          <p:spPr>
            <a:xfrm>
              <a:off x="918476" y="8007476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E3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2" name="object 682"/>
            <p:cNvSpPr/>
            <p:nvPr/>
          </p:nvSpPr>
          <p:spPr>
            <a:xfrm>
              <a:off x="918476" y="8002917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E3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3" name="object 683"/>
            <p:cNvSpPr/>
            <p:nvPr/>
          </p:nvSpPr>
          <p:spPr>
            <a:xfrm>
              <a:off x="918476" y="7996821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E3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4" name="object 684"/>
            <p:cNvSpPr/>
            <p:nvPr/>
          </p:nvSpPr>
          <p:spPr>
            <a:xfrm>
              <a:off x="918476" y="7995297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E4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5" name="object 685"/>
            <p:cNvSpPr/>
            <p:nvPr/>
          </p:nvSpPr>
          <p:spPr>
            <a:xfrm>
              <a:off x="918476" y="7989214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E4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6" name="object 686"/>
            <p:cNvSpPr/>
            <p:nvPr/>
          </p:nvSpPr>
          <p:spPr>
            <a:xfrm>
              <a:off x="918476" y="7980083"/>
              <a:ext cx="451484" cy="9525"/>
            </a:xfrm>
            <a:custGeom>
              <a:avLst/>
              <a:gdLst/>
              <a:ahLst/>
              <a:cxnLst/>
              <a:rect l="l" t="t" r="r" b="b"/>
              <a:pathLst>
                <a:path w="451484" h="9525">
                  <a:moveTo>
                    <a:pt x="450862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450862" y="9131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1511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E4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7" name="object 687"/>
            <p:cNvSpPr/>
            <p:nvPr/>
          </p:nvSpPr>
          <p:spPr>
            <a:xfrm>
              <a:off x="918476" y="7977035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E6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8" name="object 688"/>
            <p:cNvSpPr/>
            <p:nvPr/>
          </p:nvSpPr>
          <p:spPr>
            <a:xfrm>
              <a:off x="918476" y="7969427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E6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89" name="object 689"/>
            <p:cNvSpPr/>
            <p:nvPr/>
          </p:nvSpPr>
          <p:spPr>
            <a:xfrm>
              <a:off x="918476" y="7964855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E6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0" name="object 690"/>
            <p:cNvSpPr/>
            <p:nvPr/>
          </p:nvSpPr>
          <p:spPr>
            <a:xfrm>
              <a:off x="918476" y="7957248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1511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E7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1" name="object 691"/>
            <p:cNvSpPr/>
            <p:nvPr/>
          </p:nvSpPr>
          <p:spPr>
            <a:xfrm>
              <a:off x="918476" y="7951152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9E7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2" name="object 692"/>
            <p:cNvSpPr/>
            <p:nvPr/>
          </p:nvSpPr>
          <p:spPr>
            <a:xfrm>
              <a:off x="918476" y="7946580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9E7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3" name="object 693"/>
            <p:cNvSpPr/>
            <p:nvPr/>
          </p:nvSpPr>
          <p:spPr>
            <a:xfrm>
              <a:off x="918476" y="7938973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9E7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4" name="object 694"/>
            <p:cNvSpPr/>
            <p:nvPr/>
          </p:nvSpPr>
          <p:spPr>
            <a:xfrm>
              <a:off x="918476" y="7932889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9E7C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5" name="object 695"/>
            <p:cNvSpPr/>
            <p:nvPr/>
          </p:nvSpPr>
          <p:spPr>
            <a:xfrm>
              <a:off x="918476" y="7920710"/>
              <a:ext cx="451484" cy="12700"/>
            </a:xfrm>
            <a:custGeom>
              <a:avLst/>
              <a:gdLst/>
              <a:ahLst/>
              <a:cxnLst/>
              <a:rect l="l" t="t" r="r" b="b"/>
              <a:pathLst>
                <a:path w="451484" h="1270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10655"/>
                  </a:lnTo>
                  <a:lnTo>
                    <a:pt x="0" y="12179"/>
                  </a:lnTo>
                  <a:lnTo>
                    <a:pt x="450862" y="12179"/>
                  </a:lnTo>
                  <a:lnTo>
                    <a:pt x="450862" y="10655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9E8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6" name="object 696"/>
            <p:cNvSpPr/>
            <p:nvPr/>
          </p:nvSpPr>
          <p:spPr>
            <a:xfrm>
              <a:off x="918476" y="7917662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9E8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7" name="object 697"/>
            <p:cNvSpPr/>
            <p:nvPr/>
          </p:nvSpPr>
          <p:spPr>
            <a:xfrm>
              <a:off x="918476" y="7913090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9E9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8" name="object 698"/>
            <p:cNvSpPr/>
            <p:nvPr/>
          </p:nvSpPr>
          <p:spPr>
            <a:xfrm>
              <a:off x="918476" y="7908531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9E9C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99" name="object 699"/>
            <p:cNvSpPr/>
            <p:nvPr/>
          </p:nvSpPr>
          <p:spPr>
            <a:xfrm>
              <a:off x="918476" y="7902435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9E9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0" name="object 700"/>
            <p:cNvSpPr/>
            <p:nvPr/>
          </p:nvSpPr>
          <p:spPr>
            <a:xfrm>
              <a:off x="918476" y="7900911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EB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1" name="object 701"/>
            <p:cNvSpPr/>
            <p:nvPr/>
          </p:nvSpPr>
          <p:spPr>
            <a:xfrm>
              <a:off x="918476" y="7887220"/>
              <a:ext cx="451484" cy="13970"/>
            </a:xfrm>
            <a:custGeom>
              <a:avLst/>
              <a:gdLst/>
              <a:ahLst/>
              <a:cxnLst/>
              <a:rect l="l" t="t" r="r" b="b"/>
              <a:pathLst>
                <a:path w="451484" h="1397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10655"/>
                  </a:lnTo>
                  <a:lnTo>
                    <a:pt x="0" y="13690"/>
                  </a:lnTo>
                  <a:lnTo>
                    <a:pt x="450862" y="13690"/>
                  </a:lnTo>
                  <a:lnTo>
                    <a:pt x="450862" y="10655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EB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2" name="object 702"/>
            <p:cNvSpPr/>
            <p:nvPr/>
          </p:nvSpPr>
          <p:spPr>
            <a:xfrm>
              <a:off x="918476" y="7882648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EC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3" name="object 703"/>
            <p:cNvSpPr/>
            <p:nvPr/>
          </p:nvSpPr>
          <p:spPr>
            <a:xfrm>
              <a:off x="918476" y="7876565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EC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4" name="object 704"/>
            <p:cNvSpPr/>
            <p:nvPr/>
          </p:nvSpPr>
          <p:spPr>
            <a:xfrm>
              <a:off x="918476" y="7864386"/>
              <a:ext cx="451484" cy="12700"/>
            </a:xfrm>
            <a:custGeom>
              <a:avLst/>
              <a:gdLst/>
              <a:ahLst/>
              <a:cxnLst/>
              <a:rect l="l" t="t" r="r" b="b"/>
              <a:pathLst>
                <a:path w="451484" h="1270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10655"/>
                  </a:lnTo>
                  <a:lnTo>
                    <a:pt x="0" y="12179"/>
                  </a:lnTo>
                  <a:lnTo>
                    <a:pt x="450862" y="12179"/>
                  </a:lnTo>
                  <a:lnTo>
                    <a:pt x="450862" y="10655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EC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5" name="object 705"/>
            <p:cNvSpPr/>
            <p:nvPr/>
          </p:nvSpPr>
          <p:spPr>
            <a:xfrm>
              <a:off x="918476" y="7856765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EC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6" name="object 706"/>
            <p:cNvSpPr/>
            <p:nvPr/>
          </p:nvSpPr>
          <p:spPr>
            <a:xfrm>
              <a:off x="918476" y="7852206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11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ED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7" name="object 707"/>
            <p:cNvSpPr/>
            <p:nvPr/>
          </p:nvSpPr>
          <p:spPr>
            <a:xfrm>
              <a:off x="918476" y="7844586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ED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8" name="object 708"/>
            <p:cNvSpPr/>
            <p:nvPr/>
          </p:nvSpPr>
          <p:spPr>
            <a:xfrm>
              <a:off x="918476" y="7840027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ED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09" name="object 709"/>
            <p:cNvSpPr/>
            <p:nvPr/>
          </p:nvSpPr>
          <p:spPr>
            <a:xfrm>
              <a:off x="918476" y="7833931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EF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0" name="object 710"/>
            <p:cNvSpPr/>
            <p:nvPr/>
          </p:nvSpPr>
          <p:spPr>
            <a:xfrm>
              <a:off x="918476" y="7829372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EF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1" name="object 711"/>
            <p:cNvSpPr/>
            <p:nvPr/>
          </p:nvSpPr>
          <p:spPr>
            <a:xfrm>
              <a:off x="918476" y="7827848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EF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2" name="object 712"/>
            <p:cNvSpPr/>
            <p:nvPr/>
          </p:nvSpPr>
          <p:spPr>
            <a:xfrm>
              <a:off x="918476" y="7823276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F0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3" name="object 713"/>
            <p:cNvSpPr/>
            <p:nvPr/>
          </p:nvSpPr>
          <p:spPr>
            <a:xfrm>
              <a:off x="918476" y="7815668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F0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4" name="object 714"/>
            <p:cNvSpPr/>
            <p:nvPr/>
          </p:nvSpPr>
          <p:spPr>
            <a:xfrm>
              <a:off x="918476" y="7809572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F1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5" name="object 715"/>
            <p:cNvSpPr/>
            <p:nvPr/>
          </p:nvSpPr>
          <p:spPr>
            <a:xfrm>
              <a:off x="918476" y="7805013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F1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6" name="object 716"/>
            <p:cNvSpPr/>
            <p:nvPr/>
          </p:nvSpPr>
          <p:spPr>
            <a:xfrm>
              <a:off x="918476" y="7801965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7" name="object 717"/>
            <p:cNvSpPr/>
            <p:nvPr/>
          </p:nvSpPr>
          <p:spPr>
            <a:xfrm>
              <a:off x="918476" y="7798917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450862" y="3048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B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8" name="object 718"/>
            <p:cNvSpPr/>
            <p:nvPr/>
          </p:nvSpPr>
          <p:spPr>
            <a:xfrm>
              <a:off x="918476" y="7789786"/>
              <a:ext cx="451484" cy="9525"/>
            </a:xfrm>
            <a:custGeom>
              <a:avLst/>
              <a:gdLst/>
              <a:ahLst/>
              <a:cxnLst/>
              <a:rect l="l" t="t" r="r" b="b"/>
              <a:pathLst>
                <a:path w="451484" h="9525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450862" y="9131"/>
                  </a:lnTo>
                  <a:lnTo>
                    <a:pt x="450862" y="6083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BF1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19" name="object 719"/>
            <p:cNvSpPr/>
            <p:nvPr/>
          </p:nvSpPr>
          <p:spPr>
            <a:xfrm>
              <a:off x="918476" y="7788262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BF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0" name="object 720"/>
            <p:cNvSpPr/>
            <p:nvPr/>
          </p:nvSpPr>
          <p:spPr>
            <a:xfrm>
              <a:off x="918476" y="7783702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11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BF2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1" name="object 721"/>
            <p:cNvSpPr/>
            <p:nvPr/>
          </p:nvSpPr>
          <p:spPr>
            <a:xfrm>
              <a:off x="918476" y="7777606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BF2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2" name="object 722"/>
            <p:cNvSpPr/>
            <p:nvPr/>
          </p:nvSpPr>
          <p:spPr>
            <a:xfrm>
              <a:off x="918476" y="7773034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BF4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3" name="object 723"/>
            <p:cNvSpPr/>
            <p:nvPr/>
          </p:nvSpPr>
          <p:spPr>
            <a:xfrm>
              <a:off x="918476" y="7765427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BF4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4" name="object 724"/>
            <p:cNvSpPr/>
            <p:nvPr/>
          </p:nvSpPr>
          <p:spPr>
            <a:xfrm>
              <a:off x="918476" y="7762379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BF5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5" name="object 725"/>
            <p:cNvSpPr/>
            <p:nvPr/>
          </p:nvSpPr>
          <p:spPr>
            <a:xfrm>
              <a:off x="918476" y="7757820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B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6" name="object 726"/>
            <p:cNvSpPr/>
            <p:nvPr/>
          </p:nvSpPr>
          <p:spPr>
            <a:xfrm>
              <a:off x="918476" y="7756296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D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7" name="object 727"/>
            <p:cNvSpPr/>
            <p:nvPr/>
          </p:nvSpPr>
          <p:spPr>
            <a:xfrm>
              <a:off x="918476" y="7751724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DF5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8" name="object 728"/>
            <p:cNvSpPr/>
            <p:nvPr/>
          </p:nvSpPr>
          <p:spPr>
            <a:xfrm>
              <a:off x="918476" y="7741069"/>
              <a:ext cx="451484" cy="10795"/>
            </a:xfrm>
            <a:custGeom>
              <a:avLst/>
              <a:gdLst/>
              <a:ahLst/>
              <a:cxnLst/>
              <a:rect l="l" t="t" r="r" b="b"/>
              <a:pathLst>
                <a:path w="451484" h="10795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450862" y="10655"/>
                  </a:lnTo>
                  <a:lnTo>
                    <a:pt x="450862" y="9131"/>
                  </a:lnTo>
                  <a:lnTo>
                    <a:pt x="450862" y="7620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DF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29" name="object 729"/>
            <p:cNvSpPr/>
            <p:nvPr/>
          </p:nvSpPr>
          <p:spPr>
            <a:xfrm>
              <a:off x="918476" y="7739545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DF5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0" name="object 730"/>
            <p:cNvSpPr/>
            <p:nvPr/>
          </p:nvSpPr>
          <p:spPr>
            <a:xfrm>
              <a:off x="918476" y="7738021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DF6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1" name="object 731"/>
            <p:cNvSpPr/>
            <p:nvPr/>
          </p:nvSpPr>
          <p:spPr>
            <a:xfrm>
              <a:off x="918476" y="7731937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DF6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2" name="object 732"/>
            <p:cNvSpPr/>
            <p:nvPr/>
          </p:nvSpPr>
          <p:spPr>
            <a:xfrm>
              <a:off x="918476" y="7727365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DF6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3" name="object 733"/>
            <p:cNvSpPr/>
            <p:nvPr/>
          </p:nvSpPr>
          <p:spPr>
            <a:xfrm>
              <a:off x="918476" y="772433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DF6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4" name="object 734"/>
            <p:cNvSpPr/>
            <p:nvPr/>
          </p:nvSpPr>
          <p:spPr>
            <a:xfrm>
              <a:off x="918476" y="7716710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6096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DF7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5" name="object 735"/>
            <p:cNvSpPr/>
            <p:nvPr/>
          </p:nvSpPr>
          <p:spPr>
            <a:xfrm>
              <a:off x="918476" y="7712151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DF7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6" name="object 736"/>
            <p:cNvSpPr/>
            <p:nvPr/>
          </p:nvSpPr>
          <p:spPr>
            <a:xfrm>
              <a:off x="918476" y="7710627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EF9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7" name="object 737"/>
            <p:cNvSpPr/>
            <p:nvPr/>
          </p:nvSpPr>
          <p:spPr>
            <a:xfrm>
              <a:off x="918476" y="7706055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EF9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8" name="object 738"/>
            <p:cNvSpPr/>
            <p:nvPr/>
          </p:nvSpPr>
          <p:spPr>
            <a:xfrm>
              <a:off x="918476" y="7699971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EF9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39" name="object 739"/>
            <p:cNvSpPr/>
            <p:nvPr/>
          </p:nvSpPr>
          <p:spPr>
            <a:xfrm>
              <a:off x="918476" y="7689316"/>
              <a:ext cx="451484" cy="10795"/>
            </a:xfrm>
            <a:custGeom>
              <a:avLst/>
              <a:gdLst/>
              <a:ahLst/>
              <a:cxnLst/>
              <a:rect l="l" t="t" r="r" b="b"/>
              <a:pathLst>
                <a:path w="451484" h="10795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450862" y="10655"/>
                  </a:lnTo>
                  <a:lnTo>
                    <a:pt x="450862" y="9131"/>
                  </a:lnTo>
                  <a:lnTo>
                    <a:pt x="450862" y="6083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EFA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0" name="object 740"/>
            <p:cNvSpPr/>
            <p:nvPr/>
          </p:nvSpPr>
          <p:spPr>
            <a:xfrm>
              <a:off x="918476" y="7684744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EFA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1" name="object 741"/>
            <p:cNvSpPr/>
            <p:nvPr/>
          </p:nvSpPr>
          <p:spPr>
            <a:xfrm>
              <a:off x="918476" y="7681696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450862" y="3048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EFA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2" name="object 742"/>
            <p:cNvSpPr/>
            <p:nvPr/>
          </p:nvSpPr>
          <p:spPr>
            <a:xfrm>
              <a:off x="918476" y="7674089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EFA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3" name="object 743"/>
            <p:cNvSpPr/>
            <p:nvPr/>
          </p:nvSpPr>
          <p:spPr>
            <a:xfrm>
              <a:off x="918476" y="767104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450862" y="3048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EF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4" name="object 744"/>
            <p:cNvSpPr/>
            <p:nvPr/>
          </p:nvSpPr>
          <p:spPr>
            <a:xfrm>
              <a:off x="918476" y="7667993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EFB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5" name="object 745"/>
            <p:cNvSpPr/>
            <p:nvPr/>
          </p:nvSpPr>
          <p:spPr>
            <a:xfrm>
              <a:off x="918476" y="7664957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450862" y="3035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FFB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6" name="object 746"/>
            <p:cNvSpPr/>
            <p:nvPr/>
          </p:nvSpPr>
          <p:spPr>
            <a:xfrm>
              <a:off x="918476" y="766191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FFB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7" name="object 747"/>
            <p:cNvSpPr/>
            <p:nvPr/>
          </p:nvSpPr>
          <p:spPr>
            <a:xfrm>
              <a:off x="918476" y="7660386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FFD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8" name="object 748"/>
            <p:cNvSpPr/>
            <p:nvPr/>
          </p:nvSpPr>
          <p:spPr>
            <a:xfrm>
              <a:off x="918476" y="7654302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FFD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49" name="object 749"/>
            <p:cNvSpPr/>
            <p:nvPr/>
          </p:nvSpPr>
          <p:spPr>
            <a:xfrm>
              <a:off x="918476" y="7649730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FF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50" name="object 750"/>
          <p:cNvSpPr txBox="1"/>
          <p:nvPr/>
        </p:nvSpPr>
        <p:spPr>
          <a:xfrm>
            <a:off x="998687" y="7560009"/>
            <a:ext cx="290830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9800"/>
              </a:lnSpc>
              <a:spcBef>
                <a:spcPts val="100"/>
              </a:spcBef>
            </a:pPr>
            <a:r>
              <a:rPr sz="1100" b="1" spc="-120" dirty="0">
                <a:latin typeface="맑은 고딕"/>
                <a:cs typeface="맑은 고딕"/>
              </a:rPr>
              <a:t>감</a:t>
            </a:r>
            <a:r>
              <a:rPr sz="1100" b="1" dirty="0">
                <a:latin typeface="맑은 고딕"/>
                <a:cs typeface="맑은 고딕"/>
              </a:rPr>
              <a:t>사  </a:t>
            </a:r>
            <a:r>
              <a:rPr sz="1100" b="1" spc="-120" dirty="0">
                <a:latin typeface="맑은 고딕"/>
                <a:cs typeface="맑은 고딕"/>
              </a:rPr>
              <a:t>비</a:t>
            </a:r>
            <a:r>
              <a:rPr sz="1100" b="1" dirty="0">
                <a:latin typeface="맑은 고딕"/>
                <a:cs typeface="맑은 고딕"/>
              </a:rPr>
              <a:t>전</a:t>
            </a:r>
            <a:endParaRPr sz="1100">
              <a:latin typeface="맑은 고딕"/>
              <a:cs typeface="맑은 고딕"/>
            </a:endParaRPr>
          </a:p>
        </p:txBody>
      </p:sp>
      <p:grpSp>
        <p:nvGrpSpPr>
          <p:cNvPr id="751" name="object 751"/>
          <p:cNvGrpSpPr/>
          <p:nvPr/>
        </p:nvGrpSpPr>
        <p:grpSpPr>
          <a:xfrm>
            <a:off x="1533842" y="7651254"/>
            <a:ext cx="5182235" cy="470534"/>
            <a:chOff x="1533842" y="7651254"/>
            <a:chExt cx="5182235" cy="470534"/>
          </a:xfrm>
        </p:grpSpPr>
        <p:sp>
          <p:nvSpPr>
            <p:cNvPr id="752" name="object 752"/>
            <p:cNvSpPr/>
            <p:nvPr/>
          </p:nvSpPr>
          <p:spPr>
            <a:xfrm>
              <a:off x="1533842" y="8121650"/>
              <a:ext cx="5182235" cy="0"/>
            </a:xfrm>
            <a:custGeom>
              <a:avLst/>
              <a:gdLst/>
              <a:ahLst/>
              <a:cxnLst/>
              <a:rect l="l" t="t" r="r" b="b"/>
              <a:pathLst>
                <a:path w="5182235">
                  <a:moveTo>
                    <a:pt x="5181866" y="0"/>
                  </a:move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5DB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3" name="object 753"/>
            <p:cNvSpPr/>
            <p:nvPr/>
          </p:nvSpPr>
          <p:spPr>
            <a:xfrm>
              <a:off x="1533829" y="8117090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5181879" y="4559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5DDA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4" name="object 754"/>
            <p:cNvSpPr/>
            <p:nvPr/>
          </p:nvSpPr>
          <p:spPr>
            <a:xfrm>
              <a:off x="1533829" y="8110994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5DDA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5" name="object 755"/>
            <p:cNvSpPr/>
            <p:nvPr/>
          </p:nvSpPr>
          <p:spPr>
            <a:xfrm>
              <a:off x="1533829" y="8107959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79" y="0"/>
                  </a:moveTo>
                  <a:lnTo>
                    <a:pt x="12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5181879" y="3035"/>
                  </a:lnTo>
                  <a:lnTo>
                    <a:pt x="5181879" y="1511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5DDA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6" name="object 756"/>
            <p:cNvSpPr/>
            <p:nvPr/>
          </p:nvSpPr>
          <p:spPr>
            <a:xfrm>
              <a:off x="1533829" y="8100339"/>
              <a:ext cx="5182235" cy="7620"/>
            </a:xfrm>
            <a:custGeom>
              <a:avLst/>
              <a:gdLst/>
              <a:ahLst/>
              <a:cxnLst/>
              <a:rect l="l" t="t" r="r" b="b"/>
              <a:pathLst>
                <a:path w="5182234" h="762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5181879" y="7620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5DEA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7" name="object 757"/>
            <p:cNvSpPr/>
            <p:nvPr/>
          </p:nvSpPr>
          <p:spPr>
            <a:xfrm>
              <a:off x="1533829" y="8094255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5DE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8" name="object 758"/>
            <p:cNvSpPr/>
            <p:nvPr/>
          </p:nvSpPr>
          <p:spPr>
            <a:xfrm>
              <a:off x="1533829" y="8088159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5DEA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59" name="object 759"/>
            <p:cNvSpPr/>
            <p:nvPr/>
          </p:nvSpPr>
          <p:spPr>
            <a:xfrm>
              <a:off x="1533829" y="8082076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5DEA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0" name="object 760"/>
            <p:cNvSpPr/>
            <p:nvPr/>
          </p:nvSpPr>
          <p:spPr>
            <a:xfrm>
              <a:off x="1533842" y="8080552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5DE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1" name="object 761"/>
            <p:cNvSpPr/>
            <p:nvPr/>
          </p:nvSpPr>
          <p:spPr>
            <a:xfrm>
              <a:off x="1533829" y="8072945"/>
              <a:ext cx="5182235" cy="7620"/>
            </a:xfrm>
            <a:custGeom>
              <a:avLst/>
              <a:gdLst/>
              <a:ahLst/>
              <a:cxnLst/>
              <a:rect l="l" t="t" r="r" b="b"/>
              <a:pathLst>
                <a:path w="5182234" h="7620">
                  <a:moveTo>
                    <a:pt x="5181879" y="0"/>
                  </a:moveTo>
                  <a:lnTo>
                    <a:pt x="12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5181879" y="7607"/>
                  </a:lnTo>
                  <a:lnTo>
                    <a:pt x="5181879" y="4559"/>
                  </a:lnTo>
                  <a:lnTo>
                    <a:pt x="5181879" y="3035"/>
                  </a:lnTo>
                  <a:lnTo>
                    <a:pt x="5181879" y="1511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5DF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2" name="object 762"/>
            <p:cNvSpPr/>
            <p:nvPr/>
          </p:nvSpPr>
          <p:spPr>
            <a:xfrm>
              <a:off x="1533842" y="8069897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66" y="0"/>
                  </a:moveTo>
                  <a:lnTo>
                    <a:pt x="5181866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6DF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3" name="object 763"/>
            <p:cNvSpPr/>
            <p:nvPr/>
          </p:nvSpPr>
          <p:spPr>
            <a:xfrm>
              <a:off x="1533829" y="8063801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6DFB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4" name="object 764"/>
            <p:cNvSpPr/>
            <p:nvPr/>
          </p:nvSpPr>
          <p:spPr>
            <a:xfrm>
              <a:off x="1533829" y="8059242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5181879" y="4559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6E1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5" name="object 765"/>
            <p:cNvSpPr/>
            <p:nvPr/>
          </p:nvSpPr>
          <p:spPr>
            <a:xfrm>
              <a:off x="1533829" y="8050110"/>
              <a:ext cx="5182235" cy="9525"/>
            </a:xfrm>
            <a:custGeom>
              <a:avLst/>
              <a:gdLst/>
              <a:ahLst/>
              <a:cxnLst/>
              <a:rect l="l" t="t" r="r" b="b"/>
              <a:pathLst>
                <a:path w="5182234" h="9525">
                  <a:moveTo>
                    <a:pt x="5181879" y="0"/>
                  </a:moveTo>
                  <a:lnTo>
                    <a:pt x="12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5181879" y="9131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3035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6E1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6" name="object 766"/>
            <p:cNvSpPr/>
            <p:nvPr/>
          </p:nvSpPr>
          <p:spPr>
            <a:xfrm>
              <a:off x="1533842" y="8048586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6E2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7" name="object 767"/>
            <p:cNvSpPr/>
            <p:nvPr/>
          </p:nvSpPr>
          <p:spPr>
            <a:xfrm>
              <a:off x="1533829" y="8042490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6E2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8" name="object 768"/>
            <p:cNvSpPr/>
            <p:nvPr/>
          </p:nvSpPr>
          <p:spPr>
            <a:xfrm>
              <a:off x="1533829" y="8036407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3035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6E2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69" name="object 769"/>
            <p:cNvSpPr/>
            <p:nvPr/>
          </p:nvSpPr>
          <p:spPr>
            <a:xfrm>
              <a:off x="1533829" y="8031835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6E3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0" name="object 770"/>
            <p:cNvSpPr/>
            <p:nvPr/>
          </p:nvSpPr>
          <p:spPr>
            <a:xfrm>
              <a:off x="1533829" y="8022704"/>
              <a:ext cx="5182235" cy="9525"/>
            </a:xfrm>
            <a:custGeom>
              <a:avLst/>
              <a:gdLst/>
              <a:ahLst/>
              <a:cxnLst/>
              <a:rect l="l" t="t" r="r" b="b"/>
              <a:pathLst>
                <a:path w="5182234" h="9525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5181879" y="9131"/>
                  </a:lnTo>
                  <a:lnTo>
                    <a:pt x="5181879" y="6083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6E3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1" name="object 771"/>
            <p:cNvSpPr/>
            <p:nvPr/>
          </p:nvSpPr>
          <p:spPr>
            <a:xfrm>
              <a:off x="1533829" y="8019656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7E3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2" name="object 772"/>
            <p:cNvSpPr/>
            <p:nvPr/>
          </p:nvSpPr>
          <p:spPr>
            <a:xfrm>
              <a:off x="1533829" y="8013572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7E3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3" name="object 773"/>
            <p:cNvSpPr/>
            <p:nvPr/>
          </p:nvSpPr>
          <p:spPr>
            <a:xfrm>
              <a:off x="1533829" y="8007476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7E3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4" name="object 774"/>
            <p:cNvSpPr/>
            <p:nvPr/>
          </p:nvSpPr>
          <p:spPr>
            <a:xfrm>
              <a:off x="1533829" y="8001393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7E4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5" name="object 775"/>
            <p:cNvSpPr/>
            <p:nvPr/>
          </p:nvSpPr>
          <p:spPr>
            <a:xfrm>
              <a:off x="1533829" y="7993773"/>
              <a:ext cx="5182235" cy="7620"/>
            </a:xfrm>
            <a:custGeom>
              <a:avLst/>
              <a:gdLst/>
              <a:ahLst/>
              <a:cxnLst/>
              <a:rect l="l" t="t" r="r" b="b"/>
              <a:pathLst>
                <a:path w="5182234" h="762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5181879" y="7620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7E4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6" name="object 776"/>
            <p:cNvSpPr/>
            <p:nvPr/>
          </p:nvSpPr>
          <p:spPr>
            <a:xfrm>
              <a:off x="1533829" y="7990738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5181879" y="3035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7E6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7" name="object 777"/>
            <p:cNvSpPr/>
            <p:nvPr/>
          </p:nvSpPr>
          <p:spPr>
            <a:xfrm>
              <a:off x="1533829" y="7984642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7E6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8" name="object 778"/>
            <p:cNvSpPr/>
            <p:nvPr/>
          </p:nvSpPr>
          <p:spPr>
            <a:xfrm>
              <a:off x="1533829" y="7980082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5181879" y="4559"/>
                  </a:lnTo>
                  <a:lnTo>
                    <a:pt x="5181879" y="1511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7E6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79" name="object 779"/>
            <p:cNvSpPr/>
            <p:nvPr/>
          </p:nvSpPr>
          <p:spPr>
            <a:xfrm>
              <a:off x="1533829" y="7972462"/>
              <a:ext cx="5182235" cy="7620"/>
            </a:xfrm>
            <a:custGeom>
              <a:avLst/>
              <a:gdLst/>
              <a:ahLst/>
              <a:cxnLst/>
              <a:rect l="l" t="t" r="r" b="b"/>
              <a:pathLst>
                <a:path w="5182234" h="762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5181879" y="7620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7E7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0" name="object 780"/>
            <p:cNvSpPr/>
            <p:nvPr/>
          </p:nvSpPr>
          <p:spPr>
            <a:xfrm>
              <a:off x="1533829" y="7967903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5181879" y="4559"/>
                  </a:lnTo>
                  <a:lnTo>
                    <a:pt x="5181879" y="3035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9E7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1" name="object 781"/>
            <p:cNvSpPr/>
            <p:nvPr/>
          </p:nvSpPr>
          <p:spPr>
            <a:xfrm>
              <a:off x="1533829" y="7963331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9E7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2" name="object 782"/>
            <p:cNvSpPr/>
            <p:nvPr/>
          </p:nvSpPr>
          <p:spPr>
            <a:xfrm>
              <a:off x="1533829" y="7957248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3035"/>
                  </a:lnTo>
                  <a:lnTo>
                    <a:pt x="5181879" y="1511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9E7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3" name="object 783"/>
            <p:cNvSpPr/>
            <p:nvPr/>
          </p:nvSpPr>
          <p:spPr>
            <a:xfrm>
              <a:off x="1533829" y="7951152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9E7C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4" name="object 784"/>
            <p:cNvSpPr/>
            <p:nvPr/>
          </p:nvSpPr>
          <p:spPr>
            <a:xfrm>
              <a:off x="1533829" y="7938973"/>
              <a:ext cx="5182235" cy="12700"/>
            </a:xfrm>
            <a:custGeom>
              <a:avLst/>
              <a:gdLst/>
              <a:ahLst/>
              <a:cxnLst/>
              <a:rect l="l" t="t" r="r" b="b"/>
              <a:pathLst>
                <a:path w="5182234" h="1270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07"/>
                  </a:lnTo>
                  <a:lnTo>
                    <a:pt x="0" y="10655"/>
                  </a:lnTo>
                  <a:lnTo>
                    <a:pt x="0" y="12179"/>
                  </a:lnTo>
                  <a:lnTo>
                    <a:pt x="5181879" y="12179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9E8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5" name="object 785"/>
            <p:cNvSpPr/>
            <p:nvPr/>
          </p:nvSpPr>
          <p:spPr>
            <a:xfrm>
              <a:off x="1533842" y="7937449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9E8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6" name="object 786"/>
            <p:cNvSpPr/>
            <p:nvPr/>
          </p:nvSpPr>
          <p:spPr>
            <a:xfrm>
              <a:off x="1533829" y="7932889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5181879" y="4559"/>
                  </a:lnTo>
                  <a:lnTo>
                    <a:pt x="5181879" y="3035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9E9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7" name="object 787"/>
            <p:cNvSpPr/>
            <p:nvPr/>
          </p:nvSpPr>
          <p:spPr>
            <a:xfrm>
              <a:off x="1533829" y="7926793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9E9C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8" name="object 788"/>
            <p:cNvSpPr/>
            <p:nvPr/>
          </p:nvSpPr>
          <p:spPr>
            <a:xfrm>
              <a:off x="1533829" y="7923745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9E9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89" name="object 789"/>
            <p:cNvSpPr/>
            <p:nvPr/>
          </p:nvSpPr>
          <p:spPr>
            <a:xfrm>
              <a:off x="1533842" y="7922234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AEB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0" name="object 790"/>
            <p:cNvSpPr/>
            <p:nvPr/>
          </p:nvSpPr>
          <p:spPr>
            <a:xfrm>
              <a:off x="1533829" y="7910055"/>
              <a:ext cx="5182235" cy="12700"/>
            </a:xfrm>
            <a:custGeom>
              <a:avLst/>
              <a:gdLst/>
              <a:ahLst/>
              <a:cxnLst/>
              <a:rect l="l" t="t" r="r" b="b"/>
              <a:pathLst>
                <a:path w="5182234" h="12700">
                  <a:moveTo>
                    <a:pt x="5181879" y="0"/>
                  </a:moveTo>
                  <a:lnTo>
                    <a:pt x="12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5181879" y="12179"/>
                  </a:lnTo>
                  <a:lnTo>
                    <a:pt x="5181879" y="1511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EB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1" name="object 791"/>
            <p:cNvSpPr/>
            <p:nvPr/>
          </p:nvSpPr>
          <p:spPr>
            <a:xfrm>
              <a:off x="1533829" y="7905483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EC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2" name="object 792"/>
            <p:cNvSpPr/>
            <p:nvPr/>
          </p:nvSpPr>
          <p:spPr>
            <a:xfrm>
              <a:off x="1533829" y="7899399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3035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EC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3" name="object 793"/>
            <p:cNvSpPr/>
            <p:nvPr/>
          </p:nvSpPr>
          <p:spPr>
            <a:xfrm>
              <a:off x="1533829" y="7888731"/>
              <a:ext cx="5182235" cy="10795"/>
            </a:xfrm>
            <a:custGeom>
              <a:avLst/>
              <a:gdLst/>
              <a:ahLst/>
              <a:cxnLst/>
              <a:rect l="l" t="t" r="r" b="b"/>
              <a:pathLst>
                <a:path w="5182234" h="10795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0" y="10668"/>
                  </a:lnTo>
                  <a:lnTo>
                    <a:pt x="5181879" y="1066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EC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4" name="object 794"/>
            <p:cNvSpPr/>
            <p:nvPr/>
          </p:nvSpPr>
          <p:spPr>
            <a:xfrm>
              <a:off x="1533829" y="7882648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EC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5" name="object 795"/>
            <p:cNvSpPr/>
            <p:nvPr/>
          </p:nvSpPr>
          <p:spPr>
            <a:xfrm>
              <a:off x="1533842" y="7881124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AEC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6" name="object 796"/>
            <p:cNvSpPr/>
            <p:nvPr/>
          </p:nvSpPr>
          <p:spPr>
            <a:xfrm>
              <a:off x="1533829" y="7876565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5181879" y="4559"/>
                  </a:lnTo>
                  <a:lnTo>
                    <a:pt x="5181879" y="1511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ED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7" name="object 797"/>
            <p:cNvSpPr/>
            <p:nvPr/>
          </p:nvSpPr>
          <p:spPr>
            <a:xfrm>
              <a:off x="1533829" y="7870469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ED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8" name="object 798"/>
            <p:cNvSpPr/>
            <p:nvPr/>
          </p:nvSpPr>
          <p:spPr>
            <a:xfrm>
              <a:off x="1533829" y="7865897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ED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99" name="object 799"/>
            <p:cNvSpPr/>
            <p:nvPr/>
          </p:nvSpPr>
          <p:spPr>
            <a:xfrm>
              <a:off x="1533829" y="7858289"/>
              <a:ext cx="5182235" cy="7620"/>
            </a:xfrm>
            <a:custGeom>
              <a:avLst/>
              <a:gdLst/>
              <a:ahLst/>
              <a:cxnLst/>
              <a:rect l="l" t="t" r="r" b="b"/>
              <a:pathLst>
                <a:path w="5182234" h="7620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07"/>
                  </a:lnTo>
                  <a:lnTo>
                    <a:pt x="5181879" y="7607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EF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0" name="object 800"/>
            <p:cNvSpPr/>
            <p:nvPr/>
          </p:nvSpPr>
          <p:spPr>
            <a:xfrm>
              <a:off x="1533829" y="7852206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3035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EF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1" name="object 801"/>
            <p:cNvSpPr/>
            <p:nvPr/>
          </p:nvSpPr>
          <p:spPr>
            <a:xfrm>
              <a:off x="1533829" y="7847634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F0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2" name="object 802"/>
            <p:cNvSpPr/>
            <p:nvPr/>
          </p:nvSpPr>
          <p:spPr>
            <a:xfrm>
              <a:off x="1533829" y="7836979"/>
              <a:ext cx="5182235" cy="10795"/>
            </a:xfrm>
            <a:custGeom>
              <a:avLst/>
              <a:gdLst/>
              <a:ahLst/>
              <a:cxnLst/>
              <a:rect l="l" t="t" r="r" b="b"/>
              <a:pathLst>
                <a:path w="5182234" h="10795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10655"/>
                  </a:lnTo>
                  <a:lnTo>
                    <a:pt x="5181879" y="10655"/>
                  </a:lnTo>
                  <a:lnTo>
                    <a:pt x="5181879" y="7607"/>
                  </a:lnTo>
                  <a:lnTo>
                    <a:pt x="5181879" y="6083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F0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3" name="object 803"/>
            <p:cNvSpPr/>
            <p:nvPr/>
          </p:nvSpPr>
          <p:spPr>
            <a:xfrm>
              <a:off x="1533829" y="7830883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F1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4" name="object 804"/>
            <p:cNvSpPr/>
            <p:nvPr/>
          </p:nvSpPr>
          <p:spPr>
            <a:xfrm>
              <a:off x="1533829" y="7824800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AF1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5" name="object 805"/>
            <p:cNvSpPr/>
            <p:nvPr/>
          </p:nvSpPr>
          <p:spPr>
            <a:xfrm>
              <a:off x="1533842" y="7823276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A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6" name="object 806"/>
            <p:cNvSpPr/>
            <p:nvPr/>
          </p:nvSpPr>
          <p:spPr>
            <a:xfrm>
              <a:off x="1533829" y="7818704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BF1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7" name="object 807"/>
            <p:cNvSpPr/>
            <p:nvPr/>
          </p:nvSpPr>
          <p:spPr>
            <a:xfrm>
              <a:off x="1533829" y="7809572"/>
              <a:ext cx="5182235" cy="9525"/>
            </a:xfrm>
            <a:custGeom>
              <a:avLst/>
              <a:gdLst/>
              <a:ahLst/>
              <a:cxnLst/>
              <a:rect l="l" t="t" r="r" b="b"/>
              <a:pathLst>
                <a:path w="5182234" h="9525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0" y="9131"/>
                  </a:lnTo>
                  <a:lnTo>
                    <a:pt x="5181879" y="9131"/>
                  </a:lnTo>
                  <a:lnTo>
                    <a:pt x="5181879" y="7620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BF1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8" name="object 808"/>
            <p:cNvSpPr/>
            <p:nvPr/>
          </p:nvSpPr>
          <p:spPr>
            <a:xfrm>
              <a:off x="1533842" y="7808048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BF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09" name="object 809"/>
            <p:cNvSpPr/>
            <p:nvPr/>
          </p:nvSpPr>
          <p:spPr>
            <a:xfrm>
              <a:off x="1533829" y="7801965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BF2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0" name="object 810"/>
            <p:cNvSpPr/>
            <p:nvPr/>
          </p:nvSpPr>
          <p:spPr>
            <a:xfrm>
              <a:off x="1533829" y="7795869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BF2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1" name="object 811"/>
            <p:cNvSpPr/>
            <p:nvPr/>
          </p:nvSpPr>
          <p:spPr>
            <a:xfrm>
              <a:off x="1533829" y="7789786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BF4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2" name="object 812"/>
            <p:cNvSpPr/>
            <p:nvPr/>
          </p:nvSpPr>
          <p:spPr>
            <a:xfrm>
              <a:off x="1533829" y="7780654"/>
              <a:ext cx="5182235" cy="9525"/>
            </a:xfrm>
            <a:custGeom>
              <a:avLst/>
              <a:gdLst/>
              <a:ahLst/>
              <a:cxnLst/>
              <a:rect l="l" t="t" r="r" b="b"/>
              <a:pathLst>
                <a:path w="5182234" h="9525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5181879" y="9131"/>
                  </a:lnTo>
                  <a:lnTo>
                    <a:pt x="5181879" y="7607"/>
                  </a:lnTo>
                  <a:lnTo>
                    <a:pt x="5181879" y="4559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BF4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3" name="object 813"/>
            <p:cNvSpPr/>
            <p:nvPr/>
          </p:nvSpPr>
          <p:spPr>
            <a:xfrm>
              <a:off x="1533842" y="7777606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66" y="0"/>
                  </a:moveTo>
                  <a:lnTo>
                    <a:pt x="5181866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BF5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4" name="object 814"/>
            <p:cNvSpPr/>
            <p:nvPr/>
          </p:nvSpPr>
          <p:spPr>
            <a:xfrm>
              <a:off x="1533829" y="7774558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B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5" name="object 815"/>
            <p:cNvSpPr/>
            <p:nvPr/>
          </p:nvSpPr>
          <p:spPr>
            <a:xfrm>
              <a:off x="1533842" y="7771523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66" y="0"/>
                  </a:moveTo>
                  <a:lnTo>
                    <a:pt x="5181866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D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6" name="object 816"/>
            <p:cNvSpPr/>
            <p:nvPr/>
          </p:nvSpPr>
          <p:spPr>
            <a:xfrm>
              <a:off x="1533829" y="7765427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DF5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7" name="object 817"/>
            <p:cNvSpPr/>
            <p:nvPr/>
          </p:nvSpPr>
          <p:spPr>
            <a:xfrm>
              <a:off x="1533829" y="7756296"/>
              <a:ext cx="5182235" cy="9525"/>
            </a:xfrm>
            <a:custGeom>
              <a:avLst/>
              <a:gdLst/>
              <a:ahLst/>
              <a:cxnLst/>
              <a:rect l="l" t="t" r="r" b="b"/>
              <a:pathLst>
                <a:path w="5182234" h="9525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5181879" y="9131"/>
                  </a:lnTo>
                  <a:lnTo>
                    <a:pt x="5181879" y="7607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DF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8" name="object 818"/>
            <p:cNvSpPr/>
            <p:nvPr/>
          </p:nvSpPr>
          <p:spPr>
            <a:xfrm>
              <a:off x="1533829" y="7751724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DF5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19" name="object 819"/>
            <p:cNvSpPr/>
            <p:nvPr/>
          </p:nvSpPr>
          <p:spPr>
            <a:xfrm>
              <a:off x="1533842" y="7750200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DF6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0" name="object 820"/>
            <p:cNvSpPr/>
            <p:nvPr/>
          </p:nvSpPr>
          <p:spPr>
            <a:xfrm>
              <a:off x="1533829" y="7744116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DF6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1" name="object 821"/>
            <p:cNvSpPr/>
            <p:nvPr/>
          </p:nvSpPr>
          <p:spPr>
            <a:xfrm>
              <a:off x="1533829" y="7738020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DF6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2" name="object 822"/>
            <p:cNvSpPr/>
            <p:nvPr/>
          </p:nvSpPr>
          <p:spPr>
            <a:xfrm>
              <a:off x="1533829" y="7727365"/>
              <a:ext cx="5182235" cy="10795"/>
            </a:xfrm>
            <a:custGeom>
              <a:avLst/>
              <a:gdLst/>
              <a:ahLst/>
              <a:cxnLst/>
              <a:rect l="l" t="t" r="r" b="b"/>
              <a:pathLst>
                <a:path w="5182234" h="10795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0" y="10655"/>
                  </a:lnTo>
                  <a:lnTo>
                    <a:pt x="5181879" y="10655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DF7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3" name="object 823"/>
            <p:cNvSpPr/>
            <p:nvPr/>
          </p:nvSpPr>
          <p:spPr>
            <a:xfrm>
              <a:off x="1533829" y="7722806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5181879" y="4559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DF7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4" name="object 824"/>
            <p:cNvSpPr/>
            <p:nvPr/>
          </p:nvSpPr>
          <p:spPr>
            <a:xfrm>
              <a:off x="1533842" y="7721282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EF9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5" name="object 825"/>
            <p:cNvSpPr/>
            <p:nvPr/>
          </p:nvSpPr>
          <p:spPr>
            <a:xfrm>
              <a:off x="1533829" y="7715186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EF9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6" name="object 826"/>
            <p:cNvSpPr/>
            <p:nvPr/>
          </p:nvSpPr>
          <p:spPr>
            <a:xfrm>
              <a:off x="1533829" y="7709103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EF9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7" name="object 827"/>
            <p:cNvSpPr/>
            <p:nvPr/>
          </p:nvSpPr>
          <p:spPr>
            <a:xfrm>
              <a:off x="1533829" y="7696923"/>
              <a:ext cx="5182235" cy="12700"/>
            </a:xfrm>
            <a:custGeom>
              <a:avLst/>
              <a:gdLst/>
              <a:ahLst/>
              <a:cxnLst/>
              <a:rect l="l" t="t" r="r" b="b"/>
              <a:pathLst>
                <a:path w="5182234" h="1270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10655"/>
                  </a:lnTo>
                  <a:lnTo>
                    <a:pt x="0" y="12179"/>
                  </a:lnTo>
                  <a:lnTo>
                    <a:pt x="5181879" y="12179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EFA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8" name="object 828"/>
            <p:cNvSpPr/>
            <p:nvPr/>
          </p:nvSpPr>
          <p:spPr>
            <a:xfrm>
              <a:off x="1533829" y="7693875"/>
              <a:ext cx="5182235" cy="3175"/>
            </a:xfrm>
            <a:custGeom>
              <a:avLst/>
              <a:gdLst/>
              <a:ahLst/>
              <a:cxnLst/>
              <a:rect l="l" t="t" r="r" b="b"/>
              <a:pathLst>
                <a:path w="5182234" h="3175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EFA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29" name="object 829"/>
            <p:cNvSpPr/>
            <p:nvPr/>
          </p:nvSpPr>
          <p:spPr>
            <a:xfrm>
              <a:off x="1533829" y="7687792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EFA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0" name="object 830"/>
            <p:cNvSpPr/>
            <p:nvPr/>
          </p:nvSpPr>
          <p:spPr>
            <a:xfrm>
              <a:off x="1533829" y="7681696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3048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EFA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1" name="object 831"/>
            <p:cNvSpPr/>
            <p:nvPr/>
          </p:nvSpPr>
          <p:spPr>
            <a:xfrm>
              <a:off x="1533829" y="7675613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4559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EF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2" name="object 832"/>
            <p:cNvSpPr/>
            <p:nvPr/>
          </p:nvSpPr>
          <p:spPr>
            <a:xfrm>
              <a:off x="1533842" y="7674089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EFB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3" name="object 833"/>
            <p:cNvSpPr/>
            <p:nvPr/>
          </p:nvSpPr>
          <p:spPr>
            <a:xfrm>
              <a:off x="1533829" y="7669517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5181879" y="4572"/>
                  </a:lnTo>
                  <a:lnTo>
                    <a:pt x="5181879" y="1524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FFB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4" name="object 834"/>
            <p:cNvSpPr/>
            <p:nvPr/>
          </p:nvSpPr>
          <p:spPr>
            <a:xfrm>
              <a:off x="1533829" y="7664957"/>
              <a:ext cx="5182235" cy="5080"/>
            </a:xfrm>
            <a:custGeom>
              <a:avLst/>
              <a:gdLst/>
              <a:ahLst/>
              <a:cxnLst/>
              <a:rect l="l" t="t" r="r" b="b"/>
              <a:pathLst>
                <a:path w="5182234" h="5079">
                  <a:moveTo>
                    <a:pt x="5181879" y="0"/>
                  </a:moveTo>
                  <a:lnTo>
                    <a:pt x="12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5181879" y="4559"/>
                  </a:lnTo>
                  <a:lnTo>
                    <a:pt x="5181879" y="3035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FFB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5" name="object 835"/>
            <p:cNvSpPr/>
            <p:nvPr/>
          </p:nvSpPr>
          <p:spPr>
            <a:xfrm>
              <a:off x="1533842" y="7663433"/>
              <a:ext cx="5182235" cy="1905"/>
            </a:xfrm>
            <a:custGeom>
              <a:avLst/>
              <a:gdLst/>
              <a:ahLst/>
              <a:cxnLst/>
              <a:rect l="l" t="t" r="r" b="b"/>
              <a:pathLst>
                <a:path w="5182234" h="1904">
                  <a:moveTo>
                    <a:pt x="5181866" y="0"/>
                  </a:moveTo>
                  <a:lnTo>
                    <a:pt x="5181866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5181866" y="0"/>
                  </a:lnTo>
                  <a:close/>
                </a:path>
              </a:pathLst>
            </a:custGeom>
            <a:solidFill>
              <a:srgbClr val="FFFD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6" name="object 836"/>
            <p:cNvSpPr/>
            <p:nvPr/>
          </p:nvSpPr>
          <p:spPr>
            <a:xfrm>
              <a:off x="1533829" y="7657337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5181879" y="6096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FFD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37" name="object 837"/>
            <p:cNvSpPr/>
            <p:nvPr/>
          </p:nvSpPr>
          <p:spPr>
            <a:xfrm>
              <a:off x="1533829" y="7651254"/>
              <a:ext cx="5182235" cy="6350"/>
            </a:xfrm>
            <a:custGeom>
              <a:avLst/>
              <a:gdLst/>
              <a:ahLst/>
              <a:cxnLst/>
              <a:rect l="l" t="t" r="r" b="b"/>
              <a:pathLst>
                <a:path w="5182234" h="6350">
                  <a:moveTo>
                    <a:pt x="5181879" y="0"/>
                  </a:moveTo>
                  <a:lnTo>
                    <a:pt x="12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5181879" y="6083"/>
                  </a:lnTo>
                  <a:lnTo>
                    <a:pt x="5181879" y="4572"/>
                  </a:lnTo>
                  <a:lnTo>
                    <a:pt x="5181879" y="3048"/>
                  </a:lnTo>
                  <a:lnTo>
                    <a:pt x="5181879" y="0"/>
                  </a:lnTo>
                  <a:close/>
                </a:path>
              </a:pathLst>
            </a:custGeom>
            <a:solidFill>
              <a:srgbClr val="FFF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38" name="object 838"/>
          <p:cNvSpPr txBox="1"/>
          <p:nvPr/>
        </p:nvSpPr>
        <p:spPr>
          <a:xfrm>
            <a:off x="1533842" y="7623847"/>
            <a:ext cx="5182235" cy="497840"/>
          </a:xfrm>
          <a:prstGeom prst="rect">
            <a:avLst/>
          </a:prstGeom>
          <a:ln w="13703">
            <a:solidFill>
              <a:srgbClr val="000000"/>
            </a:solidFill>
          </a:ln>
        </p:spPr>
        <p:txBody>
          <a:bodyPr vert="horz" wrap="square" lIns="0" tIns="14033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05"/>
              </a:spcBef>
            </a:pPr>
            <a:r>
              <a:rPr sz="1100" b="1" dirty="0">
                <a:latin typeface="맑은 고딕"/>
                <a:cs typeface="맑은 고딕"/>
              </a:rPr>
              <a:t>사회보장정보</a:t>
            </a:r>
            <a:r>
              <a:rPr sz="1100" b="1" spc="140" dirty="0">
                <a:latin typeface="맑은 고딕"/>
                <a:cs typeface="맑은 고딕"/>
              </a:rPr>
              <a:t> </a:t>
            </a:r>
            <a:r>
              <a:rPr sz="1100" b="1" spc="-5" dirty="0">
                <a:latin typeface="맑은 고딕"/>
                <a:cs typeface="맑은 고딕"/>
              </a:rPr>
              <a:t>플랫폼</a:t>
            </a:r>
            <a:r>
              <a:rPr sz="1100" b="1" spc="155" dirty="0">
                <a:latin typeface="맑은 고딕"/>
                <a:cs typeface="맑은 고딕"/>
              </a:rPr>
              <a:t> </a:t>
            </a:r>
            <a:r>
              <a:rPr sz="1100" b="1" spc="-5" dirty="0">
                <a:latin typeface="맑은 고딕"/>
                <a:cs typeface="맑은 고딕"/>
              </a:rPr>
              <a:t>중추</a:t>
            </a:r>
            <a:r>
              <a:rPr sz="1100" b="1" spc="160" dirty="0">
                <a:latin typeface="맑은 고딕"/>
                <a:cs typeface="맑은 고딕"/>
              </a:rPr>
              <a:t> </a:t>
            </a:r>
            <a:r>
              <a:rPr sz="1100" b="1" spc="-5" dirty="0">
                <a:latin typeface="맑은 고딕"/>
                <a:cs typeface="맑은 고딕"/>
              </a:rPr>
              <a:t>기관으로서</a:t>
            </a:r>
            <a:r>
              <a:rPr sz="1100" b="1" spc="155" dirty="0">
                <a:latin typeface="맑은 고딕"/>
                <a:cs typeface="맑은 고딕"/>
              </a:rPr>
              <a:t> </a:t>
            </a:r>
            <a:r>
              <a:rPr sz="1100" b="1" spc="-5" dirty="0">
                <a:latin typeface="맑은 고딕"/>
                <a:cs typeface="맑은 고딕"/>
              </a:rPr>
              <a:t>국민행복을</a:t>
            </a:r>
            <a:r>
              <a:rPr sz="1100" b="1" spc="155" dirty="0">
                <a:latin typeface="맑은 고딕"/>
                <a:cs typeface="맑은 고딕"/>
              </a:rPr>
              <a:t> </a:t>
            </a:r>
            <a:r>
              <a:rPr sz="1100" b="1" spc="-5" dirty="0">
                <a:latin typeface="맑은 고딕"/>
                <a:cs typeface="맑은 고딕"/>
              </a:rPr>
              <a:t>위한</a:t>
            </a:r>
            <a:r>
              <a:rPr sz="1100" b="1" spc="160" dirty="0">
                <a:latin typeface="맑은 고딕"/>
                <a:cs typeface="맑은 고딕"/>
              </a:rPr>
              <a:t> </a:t>
            </a:r>
            <a:r>
              <a:rPr sz="1100" b="1" spc="-5" dirty="0">
                <a:latin typeface="맑은 고딕"/>
                <a:cs typeface="맑은 고딕"/>
              </a:rPr>
              <a:t>감사</a:t>
            </a:r>
            <a:endParaRPr sz="1100">
              <a:latin typeface="맑은 고딕"/>
              <a:cs typeface="맑은 고딕"/>
            </a:endParaRPr>
          </a:p>
        </p:txBody>
      </p:sp>
      <p:grpSp>
        <p:nvGrpSpPr>
          <p:cNvPr id="839" name="object 839"/>
          <p:cNvGrpSpPr/>
          <p:nvPr/>
        </p:nvGrpSpPr>
        <p:grpSpPr>
          <a:xfrm>
            <a:off x="918476" y="8398726"/>
            <a:ext cx="451484" cy="478155"/>
            <a:chOff x="918476" y="8398726"/>
            <a:chExt cx="451484" cy="478155"/>
          </a:xfrm>
        </p:grpSpPr>
        <p:sp>
          <p:nvSpPr>
            <p:cNvPr id="840" name="object 840"/>
            <p:cNvSpPr/>
            <p:nvPr/>
          </p:nvSpPr>
          <p:spPr>
            <a:xfrm>
              <a:off x="918476" y="8875204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0" y="0"/>
                  </a:moveTo>
                  <a:lnTo>
                    <a:pt x="450862" y="0"/>
                  </a:ln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7B8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1" name="object 841"/>
            <p:cNvSpPr/>
            <p:nvPr/>
          </p:nvSpPr>
          <p:spPr>
            <a:xfrm>
              <a:off x="918476" y="8859990"/>
              <a:ext cx="451484" cy="15240"/>
            </a:xfrm>
            <a:custGeom>
              <a:avLst/>
              <a:gdLst/>
              <a:ahLst/>
              <a:cxnLst/>
              <a:rect l="l" t="t" r="r" b="b"/>
              <a:pathLst>
                <a:path w="451484" h="1524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10655"/>
                  </a:lnTo>
                  <a:lnTo>
                    <a:pt x="0" y="13703"/>
                  </a:lnTo>
                  <a:lnTo>
                    <a:pt x="0" y="15214"/>
                  </a:lnTo>
                  <a:lnTo>
                    <a:pt x="450862" y="15214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8B9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2" name="object 842"/>
            <p:cNvSpPr/>
            <p:nvPr/>
          </p:nvSpPr>
          <p:spPr>
            <a:xfrm>
              <a:off x="918476" y="8852370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8BA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3" name="object 843"/>
            <p:cNvSpPr/>
            <p:nvPr/>
          </p:nvSpPr>
          <p:spPr>
            <a:xfrm>
              <a:off x="918476" y="8844762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9BC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4" name="object 844"/>
            <p:cNvSpPr/>
            <p:nvPr/>
          </p:nvSpPr>
          <p:spPr>
            <a:xfrm>
              <a:off x="918476" y="8837155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9BD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5" name="object 845"/>
            <p:cNvSpPr/>
            <p:nvPr/>
          </p:nvSpPr>
          <p:spPr>
            <a:xfrm>
              <a:off x="918476" y="8829535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9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6" name="object 846"/>
            <p:cNvSpPr/>
            <p:nvPr/>
          </p:nvSpPr>
          <p:spPr>
            <a:xfrm>
              <a:off x="918476" y="8821928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B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7" name="object 847"/>
            <p:cNvSpPr/>
            <p:nvPr/>
          </p:nvSpPr>
          <p:spPr>
            <a:xfrm>
              <a:off x="918476" y="8814320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B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8" name="object 848"/>
            <p:cNvSpPr/>
            <p:nvPr/>
          </p:nvSpPr>
          <p:spPr>
            <a:xfrm>
              <a:off x="918476" y="8806700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BC1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49" name="object 849"/>
            <p:cNvSpPr/>
            <p:nvPr/>
          </p:nvSpPr>
          <p:spPr>
            <a:xfrm>
              <a:off x="918476" y="8791486"/>
              <a:ext cx="451484" cy="15240"/>
            </a:xfrm>
            <a:custGeom>
              <a:avLst/>
              <a:gdLst/>
              <a:ahLst/>
              <a:cxnLst/>
              <a:rect l="l" t="t" r="r" b="b"/>
              <a:pathLst>
                <a:path w="451484" h="1524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0" y="15214"/>
                  </a:lnTo>
                  <a:lnTo>
                    <a:pt x="450862" y="15214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CC2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0" name="object 850"/>
            <p:cNvSpPr/>
            <p:nvPr/>
          </p:nvSpPr>
          <p:spPr>
            <a:xfrm>
              <a:off x="918476" y="8783866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CC3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1" name="object 851"/>
            <p:cNvSpPr/>
            <p:nvPr/>
          </p:nvSpPr>
          <p:spPr>
            <a:xfrm>
              <a:off x="918476" y="8776258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CC4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2" name="object 852"/>
            <p:cNvSpPr/>
            <p:nvPr/>
          </p:nvSpPr>
          <p:spPr>
            <a:xfrm>
              <a:off x="918476" y="8768651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CC6C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3" name="object 853"/>
            <p:cNvSpPr/>
            <p:nvPr/>
          </p:nvSpPr>
          <p:spPr>
            <a:xfrm>
              <a:off x="918476" y="8757996"/>
              <a:ext cx="451484" cy="10795"/>
            </a:xfrm>
            <a:custGeom>
              <a:avLst/>
              <a:gdLst/>
              <a:ahLst/>
              <a:cxnLst/>
              <a:rect l="l" t="t" r="r" b="b"/>
              <a:pathLst>
                <a:path w="451484" h="10795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10655"/>
                  </a:lnTo>
                  <a:lnTo>
                    <a:pt x="450862" y="10655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CC7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4" name="object 854"/>
            <p:cNvSpPr/>
            <p:nvPr/>
          </p:nvSpPr>
          <p:spPr>
            <a:xfrm>
              <a:off x="918476" y="8751900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DC7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5" name="object 855"/>
            <p:cNvSpPr/>
            <p:nvPr/>
          </p:nvSpPr>
          <p:spPr>
            <a:xfrm>
              <a:off x="918476" y="8744293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DC8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6" name="object 856"/>
            <p:cNvSpPr/>
            <p:nvPr/>
          </p:nvSpPr>
          <p:spPr>
            <a:xfrm>
              <a:off x="918476" y="8736673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DCAC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7" name="object 857"/>
            <p:cNvSpPr/>
            <p:nvPr/>
          </p:nvSpPr>
          <p:spPr>
            <a:xfrm>
              <a:off x="918476" y="8735161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DCB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8" name="object 858"/>
            <p:cNvSpPr/>
            <p:nvPr/>
          </p:nvSpPr>
          <p:spPr>
            <a:xfrm>
              <a:off x="918476" y="8729065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FCB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59" name="object 859"/>
            <p:cNvSpPr/>
            <p:nvPr/>
          </p:nvSpPr>
          <p:spPr>
            <a:xfrm>
              <a:off x="918476" y="8713838"/>
              <a:ext cx="451484" cy="15240"/>
            </a:xfrm>
            <a:custGeom>
              <a:avLst/>
              <a:gdLst/>
              <a:ahLst/>
              <a:cxnLst/>
              <a:rect l="l" t="t" r="r" b="b"/>
              <a:pathLst>
                <a:path w="451484" h="1524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0" y="10655"/>
                  </a:lnTo>
                  <a:lnTo>
                    <a:pt x="0" y="13703"/>
                  </a:lnTo>
                  <a:lnTo>
                    <a:pt x="0" y="15227"/>
                  </a:lnTo>
                  <a:lnTo>
                    <a:pt x="450862" y="15227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F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0" name="object 860"/>
            <p:cNvSpPr/>
            <p:nvPr/>
          </p:nvSpPr>
          <p:spPr>
            <a:xfrm>
              <a:off x="918476" y="8709279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F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1" name="object 861"/>
            <p:cNvSpPr/>
            <p:nvPr/>
          </p:nvSpPr>
          <p:spPr>
            <a:xfrm>
              <a:off x="918476" y="870623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0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2" name="object 862"/>
            <p:cNvSpPr/>
            <p:nvPr/>
          </p:nvSpPr>
          <p:spPr>
            <a:xfrm>
              <a:off x="918476" y="8698623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0CF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3" name="object 863"/>
            <p:cNvSpPr/>
            <p:nvPr/>
          </p:nvSpPr>
          <p:spPr>
            <a:xfrm>
              <a:off x="918476" y="8686444"/>
              <a:ext cx="451484" cy="12700"/>
            </a:xfrm>
            <a:custGeom>
              <a:avLst/>
              <a:gdLst/>
              <a:ahLst/>
              <a:cxnLst/>
              <a:rect l="l" t="t" r="r" b="b"/>
              <a:pathLst>
                <a:path w="451484" h="1270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450862" y="12179"/>
                  </a:lnTo>
                  <a:lnTo>
                    <a:pt x="450862" y="9131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0D0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4" name="object 864"/>
            <p:cNvSpPr/>
            <p:nvPr/>
          </p:nvSpPr>
          <p:spPr>
            <a:xfrm>
              <a:off x="918476" y="8683396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1D0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5" name="object 865"/>
            <p:cNvSpPr/>
            <p:nvPr/>
          </p:nvSpPr>
          <p:spPr>
            <a:xfrm>
              <a:off x="918476" y="8675789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1D1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6" name="object 866"/>
            <p:cNvSpPr/>
            <p:nvPr/>
          </p:nvSpPr>
          <p:spPr>
            <a:xfrm>
              <a:off x="918476" y="8668169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1D3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7" name="object 867"/>
            <p:cNvSpPr/>
            <p:nvPr/>
          </p:nvSpPr>
          <p:spPr>
            <a:xfrm>
              <a:off x="918476" y="8660561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1D4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8" name="object 868"/>
            <p:cNvSpPr/>
            <p:nvPr/>
          </p:nvSpPr>
          <p:spPr>
            <a:xfrm>
              <a:off x="918476" y="8645334"/>
              <a:ext cx="451484" cy="15240"/>
            </a:xfrm>
            <a:custGeom>
              <a:avLst/>
              <a:gdLst/>
              <a:ahLst/>
              <a:cxnLst/>
              <a:rect l="l" t="t" r="r" b="b"/>
              <a:pathLst>
                <a:path w="451484" h="1524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10655"/>
                  </a:lnTo>
                  <a:lnTo>
                    <a:pt x="0" y="12179"/>
                  </a:lnTo>
                  <a:lnTo>
                    <a:pt x="0" y="15227"/>
                  </a:lnTo>
                  <a:lnTo>
                    <a:pt x="450862" y="15227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1D5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69" name="object 869"/>
            <p:cNvSpPr/>
            <p:nvPr/>
          </p:nvSpPr>
          <p:spPr>
            <a:xfrm>
              <a:off x="918476" y="8637727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1D6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0" name="object 870"/>
            <p:cNvSpPr/>
            <p:nvPr/>
          </p:nvSpPr>
          <p:spPr>
            <a:xfrm>
              <a:off x="918476" y="8630120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1511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2D8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1" name="object 871"/>
            <p:cNvSpPr/>
            <p:nvPr/>
          </p:nvSpPr>
          <p:spPr>
            <a:xfrm>
              <a:off x="918476" y="8614892"/>
              <a:ext cx="451484" cy="15240"/>
            </a:xfrm>
            <a:custGeom>
              <a:avLst/>
              <a:gdLst/>
              <a:ahLst/>
              <a:cxnLst/>
              <a:rect l="l" t="t" r="r" b="b"/>
              <a:pathLst>
                <a:path w="451484" h="1524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0" y="15227"/>
                  </a:lnTo>
                  <a:lnTo>
                    <a:pt x="450862" y="15227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2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2" name="object 872"/>
            <p:cNvSpPr/>
            <p:nvPr/>
          </p:nvSpPr>
          <p:spPr>
            <a:xfrm>
              <a:off x="918476" y="8607285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1511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4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3" name="object 873"/>
            <p:cNvSpPr/>
            <p:nvPr/>
          </p:nvSpPr>
          <p:spPr>
            <a:xfrm>
              <a:off x="918476" y="8599665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4DB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4" name="object 874"/>
            <p:cNvSpPr/>
            <p:nvPr/>
          </p:nvSpPr>
          <p:spPr>
            <a:xfrm>
              <a:off x="918476" y="8593582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4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5" name="object 875"/>
            <p:cNvSpPr/>
            <p:nvPr/>
          </p:nvSpPr>
          <p:spPr>
            <a:xfrm>
              <a:off x="918476" y="8581402"/>
              <a:ext cx="451484" cy="12700"/>
            </a:xfrm>
            <a:custGeom>
              <a:avLst/>
              <a:gdLst/>
              <a:ahLst/>
              <a:cxnLst/>
              <a:rect l="l" t="t" r="r" b="b"/>
              <a:pathLst>
                <a:path w="451484" h="1270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450862" y="1217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DE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6" name="object 876"/>
            <p:cNvSpPr/>
            <p:nvPr/>
          </p:nvSpPr>
          <p:spPr>
            <a:xfrm>
              <a:off x="918476" y="8573782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DF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7" name="object 877"/>
            <p:cNvSpPr/>
            <p:nvPr/>
          </p:nvSpPr>
          <p:spPr>
            <a:xfrm>
              <a:off x="918476" y="8567699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E1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8" name="object 878"/>
            <p:cNvSpPr/>
            <p:nvPr/>
          </p:nvSpPr>
          <p:spPr>
            <a:xfrm>
              <a:off x="918476" y="8561616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E2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79" name="object 879"/>
            <p:cNvSpPr/>
            <p:nvPr/>
          </p:nvSpPr>
          <p:spPr>
            <a:xfrm>
              <a:off x="918476" y="8553996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E3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0" name="object 880"/>
            <p:cNvSpPr/>
            <p:nvPr/>
          </p:nvSpPr>
          <p:spPr>
            <a:xfrm>
              <a:off x="918476" y="8549436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11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E3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1" name="object 881"/>
            <p:cNvSpPr/>
            <p:nvPr/>
          </p:nvSpPr>
          <p:spPr>
            <a:xfrm>
              <a:off x="918476" y="8543340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E4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2" name="object 882"/>
            <p:cNvSpPr/>
            <p:nvPr/>
          </p:nvSpPr>
          <p:spPr>
            <a:xfrm>
              <a:off x="918476" y="8537257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1511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3" name="object 883"/>
            <p:cNvSpPr/>
            <p:nvPr/>
          </p:nvSpPr>
          <p:spPr>
            <a:xfrm>
              <a:off x="918476" y="8534209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4" name="object 884"/>
            <p:cNvSpPr/>
            <p:nvPr/>
          </p:nvSpPr>
          <p:spPr>
            <a:xfrm>
              <a:off x="918476" y="8523554"/>
              <a:ext cx="451484" cy="10795"/>
            </a:xfrm>
            <a:custGeom>
              <a:avLst/>
              <a:gdLst/>
              <a:ahLst/>
              <a:cxnLst/>
              <a:rect l="l" t="t" r="r" b="b"/>
              <a:pathLst>
                <a:path w="451484" h="10795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450862" y="10655"/>
                  </a:lnTo>
                  <a:lnTo>
                    <a:pt x="450862" y="9131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5" name="object 885"/>
            <p:cNvSpPr/>
            <p:nvPr/>
          </p:nvSpPr>
          <p:spPr>
            <a:xfrm>
              <a:off x="918476" y="8517458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E8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6" name="object 886"/>
            <p:cNvSpPr/>
            <p:nvPr/>
          </p:nvSpPr>
          <p:spPr>
            <a:xfrm>
              <a:off x="918476" y="8515934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E9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7" name="object 887"/>
            <p:cNvSpPr/>
            <p:nvPr/>
          </p:nvSpPr>
          <p:spPr>
            <a:xfrm>
              <a:off x="918476" y="8511375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9E9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8" name="object 888"/>
            <p:cNvSpPr/>
            <p:nvPr/>
          </p:nvSpPr>
          <p:spPr>
            <a:xfrm>
              <a:off x="918476" y="8505279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9EB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89" name="object 889"/>
            <p:cNvSpPr/>
            <p:nvPr/>
          </p:nvSpPr>
          <p:spPr>
            <a:xfrm>
              <a:off x="918476" y="8494623"/>
              <a:ext cx="451484" cy="10795"/>
            </a:xfrm>
            <a:custGeom>
              <a:avLst/>
              <a:gdLst/>
              <a:ahLst/>
              <a:cxnLst/>
              <a:rect l="l" t="t" r="r" b="b"/>
              <a:pathLst>
                <a:path w="451484" h="10795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450862" y="10655"/>
                  </a:lnTo>
                  <a:lnTo>
                    <a:pt x="450862" y="9131"/>
                  </a:lnTo>
                  <a:lnTo>
                    <a:pt x="450862" y="6096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9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0" name="object 890"/>
            <p:cNvSpPr/>
            <p:nvPr/>
          </p:nvSpPr>
          <p:spPr>
            <a:xfrm>
              <a:off x="918476" y="8493099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1" name="object 891"/>
            <p:cNvSpPr/>
            <p:nvPr/>
          </p:nvSpPr>
          <p:spPr>
            <a:xfrm>
              <a:off x="918476" y="8487016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2" name="object 892"/>
            <p:cNvSpPr/>
            <p:nvPr/>
          </p:nvSpPr>
          <p:spPr>
            <a:xfrm>
              <a:off x="918476" y="8479409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E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3" name="object 893"/>
            <p:cNvSpPr/>
            <p:nvPr/>
          </p:nvSpPr>
          <p:spPr>
            <a:xfrm>
              <a:off x="918476" y="8473313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F0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4" name="object 894"/>
            <p:cNvSpPr/>
            <p:nvPr/>
          </p:nvSpPr>
          <p:spPr>
            <a:xfrm>
              <a:off x="918476" y="8461133"/>
              <a:ext cx="451484" cy="12700"/>
            </a:xfrm>
            <a:custGeom>
              <a:avLst/>
              <a:gdLst/>
              <a:ahLst/>
              <a:cxnLst/>
              <a:rect l="l" t="t" r="r" b="b"/>
              <a:pathLst>
                <a:path w="451484" h="1270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0" y="12179"/>
                  </a:lnTo>
                  <a:lnTo>
                    <a:pt x="450862" y="1217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5" name="object 895"/>
            <p:cNvSpPr/>
            <p:nvPr/>
          </p:nvSpPr>
          <p:spPr>
            <a:xfrm>
              <a:off x="918476" y="8456574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6" name="object 896"/>
            <p:cNvSpPr/>
            <p:nvPr/>
          </p:nvSpPr>
          <p:spPr>
            <a:xfrm>
              <a:off x="918476" y="8455050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B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7" name="object 897"/>
            <p:cNvSpPr/>
            <p:nvPr/>
          </p:nvSpPr>
          <p:spPr>
            <a:xfrm>
              <a:off x="918476" y="8448954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B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8" name="object 898"/>
            <p:cNvSpPr/>
            <p:nvPr/>
          </p:nvSpPr>
          <p:spPr>
            <a:xfrm>
              <a:off x="918476" y="8436775"/>
              <a:ext cx="451484" cy="12700"/>
            </a:xfrm>
            <a:custGeom>
              <a:avLst/>
              <a:gdLst/>
              <a:ahLst/>
              <a:cxnLst/>
              <a:rect l="l" t="t" r="r" b="b"/>
              <a:pathLst>
                <a:path w="451484" h="1270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450862" y="1217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BF5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99" name="object 899"/>
            <p:cNvSpPr/>
            <p:nvPr/>
          </p:nvSpPr>
          <p:spPr>
            <a:xfrm>
              <a:off x="918476" y="8429167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DF6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0" name="object 900"/>
            <p:cNvSpPr/>
            <p:nvPr/>
          </p:nvSpPr>
          <p:spPr>
            <a:xfrm>
              <a:off x="918476" y="8423071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DF7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1" name="object 901"/>
            <p:cNvSpPr/>
            <p:nvPr/>
          </p:nvSpPr>
          <p:spPr>
            <a:xfrm>
              <a:off x="918476" y="8416988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DF9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2" name="object 902"/>
            <p:cNvSpPr/>
            <p:nvPr/>
          </p:nvSpPr>
          <p:spPr>
            <a:xfrm>
              <a:off x="918476" y="8404809"/>
              <a:ext cx="451484" cy="12700"/>
            </a:xfrm>
            <a:custGeom>
              <a:avLst/>
              <a:gdLst/>
              <a:ahLst/>
              <a:cxnLst/>
              <a:rect l="l" t="t" r="r" b="b"/>
              <a:pathLst>
                <a:path w="451484" h="1270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10655"/>
                  </a:lnTo>
                  <a:lnTo>
                    <a:pt x="0" y="12179"/>
                  </a:lnTo>
                  <a:lnTo>
                    <a:pt x="450862" y="1217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EFA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3" name="object 903"/>
            <p:cNvSpPr/>
            <p:nvPr/>
          </p:nvSpPr>
          <p:spPr>
            <a:xfrm>
              <a:off x="918476" y="8398726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4559"/>
                  </a:lnTo>
                  <a:lnTo>
                    <a:pt x="450862" y="1511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EFB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04" name="object 904"/>
          <p:cNvSpPr txBox="1"/>
          <p:nvPr/>
        </p:nvSpPr>
        <p:spPr>
          <a:xfrm>
            <a:off x="998687" y="8315088"/>
            <a:ext cx="290830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49800"/>
              </a:lnSpc>
              <a:spcBef>
                <a:spcPts val="100"/>
              </a:spcBef>
            </a:pPr>
            <a:r>
              <a:rPr sz="1100" b="1" spc="-120" dirty="0">
                <a:latin typeface="맑은 고딕"/>
                <a:cs typeface="맑은 고딕"/>
              </a:rPr>
              <a:t>감</a:t>
            </a:r>
            <a:r>
              <a:rPr sz="1100" b="1" dirty="0">
                <a:latin typeface="맑은 고딕"/>
                <a:cs typeface="맑은 고딕"/>
              </a:rPr>
              <a:t>사  </a:t>
            </a:r>
            <a:r>
              <a:rPr sz="1100" b="1" spc="-120" dirty="0">
                <a:latin typeface="맑은 고딕"/>
                <a:cs typeface="맑은 고딕"/>
              </a:rPr>
              <a:t>방</a:t>
            </a:r>
            <a:r>
              <a:rPr sz="1100" b="1" dirty="0">
                <a:latin typeface="맑은 고딕"/>
                <a:cs typeface="맑은 고딕"/>
              </a:rPr>
              <a:t>침</a:t>
            </a:r>
            <a:endParaRPr sz="1100">
              <a:latin typeface="맑은 고딕"/>
              <a:cs typeface="맑은 고딕"/>
            </a:endParaRPr>
          </a:p>
        </p:txBody>
      </p:sp>
      <p:grpSp>
        <p:nvGrpSpPr>
          <p:cNvPr id="905" name="object 905"/>
          <p:cNvGrpSpPr/>
          <p:nvPr/>
        </p:nvGrpSpPr>
        <p:grpSpPr>
          <a:xfrm>
            <a:off x="1533842" y="8398726"/>
            <a:ext cx="5182235" cy="478155"/>
            <a:chOff x="1533842" y="8398726"/>
            <a:chExt cx="5182235" cy="478155"/>
          </a:xfrm>
        </p:grpSpPr>
        <p:sp>
          <p:nvSpPr>
            <p:cNvPr id="906" name="object 906"/>
            <p:cNvSpPr/>
            <p:nvPr/>
          </p:nvSpPr>
          <p:spPr>
            <a:xfrm>
              <a:off x="1533842" y="8876728"/>
              <a:ext cx="1296670" cy="0"/>
            </a:xfrm>
            <a:custGeom>
              <a:avLst/>
              <a:gdLst/>
              <a:ahLst/>
              <a:cxnLst/>
              <a:rect l="l" t="t" r="r" b="b"/>
              <a:pathLst>
                <a:path w="1296670">
                  <a:moveTo>
                    <a:pt x="1296225" y="0"/>
                  </a:move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7B8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7" name="object 907"/>
            <p:cNvSpPr/>
            <p:nvPr/>
          </p:nvSpPr>
          <p:spPr>
            <a:xfrm>
              <a:off x="1533842" y="8863038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25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0" y="13690"/>
                  </a:lnTo>
                  <a:lnTo>
                    <a:pt x="1296225" y="13690"/>
                  </a:lnTo>
                  <a:lnTo>
                    <a:pt x="1296225" y="1511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8B9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8" name="object 908"/>
            <p:cNvSpPr/>
            <p:nvPr/>
          </p:nvSpPr>
          <p:spPr>
            <a:xfrm>
              <a:off x="1533842" y="8856942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6225" y="6096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8BA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09" name="object 909"/>
            <p:cNvSpPr/>
            <p:nvPr/>
          </p:nvSpPr>
          <p:spPr>
            <a:xfrm>
              <a:off x="1533842" y="8855418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8BC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0" name="object 910"/>
            <p:cNvSpPr/>
            <p:nvPr/>
          </p:nvSpPr>
          <p:spPr>
            <a:xfrm>
              <a:off x="1533842" y="8849334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1296225" y="6083"/>
                  </a:lnTo>
                  <a:lnTo>
                    <a:pt x="1296225" y="3035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9BC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1" name="object 911"/>
            <p:cNvSpPr/>
            <p:nvPr/>
          </p:nvSpPr>
          <p:spPr>
            <a:xfrm>
              <a:off x="1533842" y="8843238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6225" y="6096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9BD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2" name="object 912"/>
            <p:cNvSpPr/>
            <p:nvPr/>
          </p:nvSpPr>
          <p:spPr>
            <a:xfrm>
              <a:off x="1533842" y="8832583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25" y="10655"/>
                  </a:lnTo>
                  <a:lnTo>
                    <a:pt x="1296225" y="9131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9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3" name="object 913"/>
            <p:cNvSpPr/>
            <p:nvPr/>
          </p:nvSpPr>
          <p:spPr>
            <a:xfrm>
              <a:off x="1533842" y="8828024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1296225" y="4559"/>
                  </a:lnTo>
                  <a:lnTo>
                    <a:pt x="1296225" y="3035"/>
                  </a:lnTo>
                  <a:lnTo>
                    <a:pt x="1296225" y="1511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B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4" name="object 914"/>
            <p:cNvSpPr/>
            <p:nvPr/>
          </p:nvSpPr>
          <p:spPr>
            <a:xfrm>
              <a:off x="1533842" y="8821928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6225" y="6096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B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5" name="object 915"/>
            <p:cNvSpPr/>
            <p:nvPr/>
          </p:nvSpPr>
          <p:spPr>
            <a:xfrm>
              <a:off x="1533842" y="8814320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1296225" y="7607"/>
                  </a:lnTo>
                  <a:lnTo>
                    <a:pt x="1296225" y="4559"/>
                  </a:lnTo>
                  <a:lnTo>
                    <a:pt x="1296225" y="3035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BC1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6" name="object 916"/>
            <p:cNvSpPr/>
            <p:nvPr/>
          </p:nvSpPr>
          <p:spPr>
            <a:xfrm>
              <a:off x="1533842" y="8811272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25" y="0"/>
                  </a:moveTo>
                  <a:lnTo>
                    <a:pt x="1296225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BC2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7" name="object 917"/>
            <p:cNvSpPr/>
            <p:nvPr/>
          </p:nvSpPr>
          <p:spPr>
            <a:xfrm>
              <a:off x="1533842" y="8800617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25" y="10655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CC2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8" name="object 918"/>
            <p:cNvSpPr/>
            <p:nvPr/>
          </p:nvSpPr>
          <p:spPr>
            <a:xfrm>
              <a:off x="1533842" y="8794521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6225" y="6096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CC3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19" name="object 919"/>
            <p:cNvSpPr/>
            <p:nvPr/>
          </p:nvSpPr>
          <p:spPr>
            <a:xfrm>
              <a:off x="1533842" y="8786914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1296225" y="7607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CC4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0" name="object 920"/>
            <p:cNvSpPr/>
            <p:nvPr/>
          </p:nvSpPr>
          <p:spPr>
            <a:xfrm>
              <a:off x="1533842" y="8777782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1296225" y="9131"/>
                  </a:lnTo>
                  <a:lnTo>
                    <a:pt x="1296225" y="6083"/>
                  </a:lnTo>
                  <a:lnTo>
                    <a:pt x="1296225" y="4559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CC6C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1" name="object 921"/>
            <p:cNvSpPr/>
            <p:nvPr/>
          </p:nvSpPr>
          <p:spPr>
            <a:xfrm>
              <a:off x="1533842" y="8768651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96225" y="9131"/>
                  </a:lnTo>
                  <a:lnTo>
                    <a:pt x="1296225" y="7607"/>
                  </a:lnTo>
                  <a:lnTo>
                    <a:pt x="1296225" y="6083"/>
                  </a:lnTo>
                  <a:lnTo>
                    <a:pt x="1296225" y="4559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CC7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2" name="object 922"/>
            <p:cNvSpPr/>
            <p:nvPr/>
          </p:nvSpPr>
          <p:spPr>
            <a:xfrm>
              <a:off x="1533842" y="8764079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DC7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3" name="object 923"/>
            <p:cNvSpPr/>
            <p:nvPr/>
          </p:nvSpPr>
          <p:spPr>
            <a:xfrm>
              <a:off x="1533842" y="8759507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DC8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4" name="object 924"/>
            <p:cNvSpPr/>
            <p:nvPr/>
          </p:nvSpPr>
          <p:spPr>
            <a:xfrm>
              <a:off x="1533842" y="8750376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1296225" y="9131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DCAC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5" name="object 925"/>
            <p:cNvSpPr/>
            <p:nvPr/>
          </p:nvSpPr>
          <p:spPr>
            <a:xfrm>
              <a:off x="1533842" y="8747341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25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1296225" y="3035"/>
                  </a:lnTo>
                  <a:lnTo>
                    <a:pt x="1296225" y="1511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DCB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6" name="object 926"/>
            <p:cNvSpPr/>
            <p:nvPr/>
          </p:nvSpPr>
          <p:spPr>
            <a:xfrm>
              <a:off x="1533842" y="8745817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FCB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7" name="object 927"/>
            <p:cNvSpPr/>
            <p:nvPr/>
          </p:nvSpPr>
          <p:spPr>
            <a:xfrm>
              <a:off x="1533842" y="8729065"/>
              <a:ext cx="1296670" cy="17145"/>
            </a:xfrm>
            <a:custGeom>
              <a:avLst/>
              <a:gdLst/>
              <a:ahLst/>
              <a:cxnLst/>
              <a:rect l="l" t="t" r="r" b="b"/>
              <a:pathLst>
                <a:path w="1296670" h="17145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16751"/>
                  </a:lnTo>
                  <a:lnTo>
                    <a:pt x="1296225" y="16751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F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8" name="object 928"/>
            <p:cNvSpPr/>
            <p:nvPr/>
          </p:nvSpPr>
          <p:spPr>
            <a:xfrm>
              <a:off x="1533842" y="8726017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F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29" name="object 929"/>
            <p:cNvSpPr/>
            <p:nvPr/>
          </p:nvSpPr>
          <p:spPr>
            <a:xfrm>
              <a:off x="1533842" y="8722982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25" y="0"/>
                  </a:moveTo>
                  <a:lnTo>
                    <a:pt x="1296225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0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0" name="object 930"/>
            <p:cNvSpPr/>
            <p:nvPr/>
          </p:nvSpPr>
          <p:spPr>
            <a:xfrm>
              <a:off x="1533842" y="8715362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6225" y="7620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0CF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1" name="object 931"/>
            <p:cNvSpPr/>
            <p:nvPr/>
          </p:nvSpPr>
          <p:spPr>
            <a:xfrm>
              <a:off x="1533842" y="8704707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25" y="10655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0D0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2" name="object 932"/>
            <p:cNvSpPr/>
            <p:nvPr/>
          </p:nvSpPr>
          <p:spPr>
            <a:xfrm>
              <a:off x="1533842" y="8701659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25" y="0"/>
                  </a:moveTo>
                  <a:lnTo>
                    <a:pt x="1296225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1D0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3" name="object 933"/>
            <p:cNvSpPr/>
            <p:nvPr/>
          </p:nvSpPr>
          <p:spPr>
            <a:xfrm>
              <a:off x="1533842" y="8694051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07"/>
                  </a:lnTo>
                  <a:lnTo>
                    <a:pt x="1296225" y="7607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1D1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4" name="object 934"/>
            <p:cNvSpPr/>
            <p:nvPr/>
          </p:nvSpPr>
          <p:spPr>
            <a:xfrm>
              <a:off x="1533842" y="8687968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96225" y="6083"/>
                  </a:lnTo>
                  <a:lnTo>
                    <a:pt x="1296225" y="4559"/>
                  </a:lnTo>
                  <a:lnTo>
                    <a:pt x="1296225" y="3035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1D3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5" name="object 935"/>
            <p:cNvSpPr/>
            <p:nvPr/>
          </p:nvSpPr>
          <p:spPr>
            <a:xfrm>
              <a:off x="1533842" y="8680348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6225" y="7620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1D4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6" name="object 936"/>
            <p:cNvSpPr/>
            <p:nvPr/>
          </p:nvSpPr>
          <p:spPr>
            <a:xfrm>
              <a:off x="1533842" y="8666645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13703"/>
                  </a:lnTo>
                  <a:lnTo>
                    <a:pt x="1296225" y="13703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1D5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7" name="object 937"/>
            <p:cNvSpPr/>
            <p:nvPr/>
          </p:nvSpPr>
          <p:spPr>
            <a:xfrm>
              <a:off x="1533842" y="8660561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1296225" y="6083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1D6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8" name="object 938"/>
            <p:cNvSpPr/>
            <p:nvPr/>
          </p:nvSpPr>
          <p:spPr>
            <a:xfrm>
              <a:off x="1533842" y="8652954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1296225" y="7607"/>
                  </a:lnTo>
                  <a:lnTo>
                    <a:pt x="1296225" y="6083"/>
                  </a:lnTo>
                  <a:lnTo>
                    <a:pt x="1296225" y="4559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2D8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39" name="object 939"/>
            <p:cNvSpPr/>
            <p:nvPr/>
          </p:nvSpPr>
          <p:spPr>
            <a:xfrm>
              <a:off x="1533842" y="8639251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13703"/>
                  </a:lnTo>
                  <a:lnTo>
                    <a:pt x="1296225" y="13703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2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0" name="object 940"/>
            <p:cNvSpPr/>
            <p:nvPr/>
          </p:nvSpPr>
          <p:spPr>
            <a:xfrm>
              <a:off x="1533842" y="8631631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6225" y="7620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4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1" name="object 941"/>
            <p:cNvSpPr/>
            <p:nvPr/>
          </p:nvSpPr>
          <p:spPr>
            <a:xfrm>
              <a:off x="1533842" y="8625548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1296225" y="6083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4DB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2" name="object 942"/>
            <p:cNvSpPr/>
            <p:nvPr/>
          </p:nvSpPr>
          <p:spPr>
            <a:xfrm>
              <a:off x="1533842" y="8617940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1296225" y="7607"/>
                  </a:lnTo>
                  <a:lnTo>
                    <a:pt x="1296225" y="6083"/>
                  </a:lnTo>
                  <a:lnTo>
                    <a:pt x="1296225" y="3035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4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3" name="object 943"/>
            <p:cNvSpPr/>
            <p:nvPr/>
          </p:nvSpPr>
          <p:spPr>
            <a:xfrm>
              <a:off x="1533842" y="8604237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13703"/>
                  </a:lnTo>
                  <a:lnTo>
                    <a:pt x="1296225" y="13703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5DE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4" name="object 944"/>
            <p:cNvSpPr/>
            <p:nvPr/>
          </p:nvSpPr>
          <p:spPr>
            <a:xfrm>
              <a:off x="1533842" y="8596617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6225" y="7620"/>
                  </a:lnTo>
                  <a:lnTo>
                    <a:pt x="1296225" y="6096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5DF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5" name="object 945"/>
            <p:cNvSpPr/>
            <p:nvPr/>
          </p:nvSpPr>
          <p:spPr>
            <a:xfrm>
              <a:off x="1533842" y="8590534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1296225" y="6083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5E1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6" name="object 946"/>
            <p:cNvSpPr/>
            <p:nvPr/>
          </p:nvSpPr>
          <p:spPr>
            <a:xfrm>
              <a:off x="1533842" y="8582926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1296225" y="7607"/>
                  </a:lnTo>
                  <a:lnTo>
                    <a:pt x="1296225" y="4559"/>
                  </a:lnTo>
                  <a:lnTo>
                    <a:pt x="1296225" y="3035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5E2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7" name="object 947"/>
            <p:cNvSpPr/>
            <p:nvPr/>
          </p:nvSpPr>
          <p:spPr>
            <a:xfrm>
              <a:off x="1533842" y="8573782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1296225" y="9144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5E3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8" name="object 948"/>
            <p:cNvSpPr/>
            <p:nvPr/>
          </p:nvSpPr>
          <p:spPr>
            <a:xfrm>
              <a:off x="1533842" y="8569223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1296225" y="4559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6E3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49" name="object 949"/>
            <p:cNvSpPr/>
            <p:nvPr/>
          </p:nvSpPr>
          <p:spPr>
            <a:xfrm>
              <a:off x="1533842" y="8563127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6225" y="6096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6E4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0" name="object 950"/>
            <p:cNvSpPr/>
            <p:nvPr/>
          </p:nvSpPr>
          <p:spPr>
            <a:xfrm>
              <a:off x="1533842" y="8553996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1296225" y="9131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6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1" name="object 951"/>
            <p:cNvSpPr/>
            <p:nvPr/>
          </p:nvSpPr>
          <p:spPr>
            <a:xfrm>
              <a:off x="1533842" y="8552472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6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2" name="object 952"/>
            <p:cNvSpPr/>
            <p:nvPr/>
          </p:nvSpPr>
          <p:spPr>
            <a:xfrm>
              <a:off x="1533842" y="8540292"/>
              <a:ext cx="1296670" cy="12700"/>
            </a:xfrm>
            <a:custGeom>
              <a:avLst/>
              <a:gdLst/>
              <a:ahLst/>
              <a:cxnLst/>
              <a:rect l="l" t="t" r="r" b="b"/>
              <a:pathLst>
                <a:path w="1296670" h="12700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0" y="10655"/>
                  </a:lnTo>
                  <a:lnTo>
                    <a:pt x="0" y="12179"/>
                  </a:lnTo>
                  <a:lnTo>
                    <a:pt x="1296225" y="12179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7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3" name="object 953"/>
            <p:cNvSpPr/>
            <p:nvPr/>
          </p:nvSpPr>
          <p:spPr>
            <a:xfrm>
              <a:off x="1533842" y="8532685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1296225" y="7607"/>
                  </a:lnTo>
                  <a:lnTo>
                    <a:pt x="1296225" y="6083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7E8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4" name="object 954"/>
            <p:cNvSpPr/>
            <p:nvPr/>
          </p:nvSpPr>
          <p:spPr>
            <a:xfrm>
              <a:off x="1533842" y="8531161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7E9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5" name="object 955"/>
            <p:cNvSpPr/>
            <p:nvPr/>
          </p:nvSpPr>
          <p:spPr>
            <a:xfrm>
              <a:off x="1533842" y="8526602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1296225" y="4559"/>
                  </a:lnTo>
                  <a:lnTo>
                    <a:pt x="1296225" y="3035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9E9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6" name="object 956"/>
            <p:cNvSpPr/>
            <p:nvPr/>
          </p:nvSpPr>
          <p:spPr>
            <a:xfrm>
              <a:off x="1533842" y="8518982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6225" y="7620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9EB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7" name="object 957"/>
            <p:cNvSpPr/>
            <p:nvPr/>
          </p:nvSpPr>
          <p:spPr>
            <a:xfrm>
              <a:off x="1533842" y="8509851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96225" y="9131"/>
                  </a:lnTo>
                  <a:lnTo>
                    <a:pt x="1296225" y="7607"/>
                  </a:lnTo>
                  <a:lnTo>
                    <a:pt x="1296225" y="6083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9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8" name="object 958"/>
            <p:cNvSpPr/>
            <p:nvPr/>
          </p:nvSpPr>
          <p:spPr>
            <a:xfrm>
              <a:off x="1533842" y="8505279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A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59" name="object 959"/>
            <p:cNvSpPr/>
            <p:nvPr/>
          </p:nvSpPr>
          <p:spPr>
            <a:xfrm>
              <a:off x="1533842" y="8497671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1296225" y="7607"/>
                  </a:lnTo>
                  <a:lnTo>
                    <a:pt x="1296225" y="6083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A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0" name="object 960"/>
            <p:cNvSpPr/>
            <p:nvPr/>
          </p:nvSpPr>
          <p:spPr>
            <a:xfrm>
              <a:off x="1533842" y="8491588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96225" y="6083"/>
                  </a:lnTo>
                  <a:lnTo>
                    <a:pt x="1296225" y="4559"/>
                  </a:lnTo>
                  <a:lnTo>
                    <a:pt x="1296225" y="1511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AE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1" name="object 961"/>
            <p:cNvSpPr/>
            <p:nvPr/>
          </p:nvSpPr>
          <p:spPr>
            <a:xfrm>
              <a:off x="1533842" y="8483968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6225" y="7620"/>
                  </a:lnTo>
                  <a:lnTo>
                    <a:pt x="1296225" y="6096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AF0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2" name="object 962"/>
            <p:cNvSpPr/>
            <p:nvPr/>
          </p:nvSpPr>
          <p:spPr>
            <a:xfrm>
              <a:off x="1533842" y="8470265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13703"/>
                  </a:lnTo>
                  <a:lnTo>
                    <a:pt x="1296225" y="13703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A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3" name="object 963"/>
            <p:cNvSpPr/>
            <p:nvPr/>
          </p:nvSpPr>
          <p:spPr>
            <a:xfrm>
              <a:off x="1533842" y="8465705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1296225" y="4559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A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4" name="object 964"/>
            <p:cNvSpPr/>
            <p:nvPr/>
          </p:nvSpPr>
          <p:spPr>
            <a:xfrm>
              <a:off x="1533842" y="8462657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B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5" name="object 965"/>
            <p:cNvSpPr/>
            <p:nvPr/>
          </p:nvSpPr>
          <p:spPr>
            <a:xfrm>
              <a:off x="1533842" y="8456574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1296225" y="6083"/>
                  </a:lnTo>
                  <a:lnTo>
                    <a:pt x="1296225" y="3035"/>
                  </a:lnTo>
                  <a:lnTo>
                    <a:pt x="1296225" y="1511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B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6" name="object 966"/>
            <p:cNvSpPr/>
            <p:nvPr/>
          </p:nvSpPr>
          <p:spPr>
            <a:xfrm>
              <a:off x="1533842" y="8444395"/>
              <a:ext cx="1296670" cy="12700"/>
            </a:xfrm>
            <a:custGeom>
              <a:avLst/>
              <a:gdLst/>
              <a:ahLst/>
              <a:cxnLst/>
              <a:rect l="l" t="t" r="r" b="b"/>
              <a:pathLst>
                <a:path w="1296670" h="12700">
                  <a:moveTo>
                    <a:pt x="1296225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1296225" y="12179"/>
                  </a:lnTo>
                  <a:lnTo>
                    <a:pt x="1296225" y="1511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BF5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7" name="object 967"/>
            <p:cNvSpPr/>
            <p:nvPr/>
          </p:nvSpPr>
          <p:spPr>
            <a:xfrm>
              <a:off x="1533842" y="8442871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DF5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8" name="object 968"/>
            <p:cNvSpPr/>
            <p:nvPr/>
          </p:nvSpPr>
          <p:spPr>
            <a:xfrm>
              <a:off x="1533842" y="8435251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1296225" y="7620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DF6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69" name="object 969"/>
            <p:cNvSpPr/>
            <p:nvPr/>
          </p:nvSpPr>
          <p:spPr>
            <a:xfrm>
              <a:off x="1533842" y="8429167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1296225" y="6083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DF7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0" name="object 970"/>
            <p:cNvSpPr/>
            <p:nvPr/>
          </p:nvSpPr>
          <p:spPr>
            <a:xfrm>
              <a:off x="1533842" y="8423071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6225" y="6096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DF9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1" name="object 971"/>
            <p:cNvSpPr/>
            <p:nvPr/>
          </p:nvSpPr>
          <p:spPr>
            <a:xfrm>
              <a:off x="1533842" y="8420036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25" y="0"/>
                  </a:moveTo>
                  <a:lnTo>
                    <a:pt x="1296225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EF9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2" name="object 972"/>
            <p:cNvSpPr/>
            <p:nvPr/>
          </p:nvSpPr>
          <p:spPr>
            <a:xfrm>
              <a:off x="1533842" y="8406333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13703"/>
                  </a:lnTo>
                  <a:lnTo>
                    <a:pt x="1296225" y="13703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EFA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3" name="object 973"/>
            <p:cNvSpPr/>
            <p:nvPr/>
          </p:nvSpPr>
          <p:spPr>
            <a:xfrm>
              <a:off x="1533842" y="8401761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EFB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4" name="object 974"/>
            <p:cNvSpPr/>
            <p:nvPr/>
          </p:nvSpPr>
          <p:spPr>
            <a:xfrm>
              <a:off x="1533842" y="8398726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25" y="0"/>
                  </a:moveTo>
                  <a:lnTo>
                    <a:pt x="1296225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FFB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5" name="object 975"/>
            <p:cNvSpPr/>
            <p:nvPr/>
          </p:nvSpPr>
          <p:spPr>
            <a:xfrm>
              <a:off x="2830068" y="8876728"/>
              <a:ext cx="1294765" cy="0"/>
            </a:xfrm>
            <a:custGeom>
              <a:avLst/>
              <a:gdLst/>
              <a:ahLst/>
              <a:cxnLst/>
              <a:rect l="l" t="t" r="r" b="b"/>
              <a:pathLst>
                <a:path w="1294764">
                  <a:moveTo>
                    <a:pt x="1294701" y="0"/>
                  </a:move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7B8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6" name="object 976"/>
            <p:cNvSpPr/>
            <p:nvPr/>
          </p:nvSpPr>
          <p:spPr>
            <a:xfrm>
              <a:off x="2830055" y="8863038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14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" y="13690"/>
                  </a:lnTo>
                  <a:lnTo>
                    <a:pt x="1294714" y="13690"/>
                  </a:lnTo>
                  <a:lnTo>
                    <a:pt x="1294714" y="10655"/>
                  </a:lnTo>
                  <a:lnTo>
                    <a:pt x="1294714" y="9131"/>
                  </a:lnTo>
                  <a:lnTo>
                    <a:pt x="1294714" y="7607"/>
                  </a:lnTo>
                  <a:lnTo>
                    <a:pt x="1294714" y="6083"/>
                  </a:lnTo>
                  <a:lnTo>
                    <a:pt x="1294714" y="3035"/>
                  </a:lnTo>
                  <a:lnTo>
                    <a:pt x="1294714" y="1511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8B9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7" name="object 977"/>
            <p:cNvSpPr/>
            <p:nvPr/>
          </p:nvSpPr>
          <p:spPr>
            <a:xfrm>
              <a:off x="2830055" y="8856942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6096"/>
                  </a:lnTo>
                  <a:lnTo>
                    <a:pt x="1294714" y="6096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8BA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8" name="object 978"/>
            <p:cNvSpPr/>
            <p:nvPr/>
          </p:nvSpPr>
          <p:spPr>
            <a:xfrm>
              <a:off x="2830068" y="8855418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8BC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79" name="object 979"/>
            <p:cNvSpPr/>
            <p:nvPr/>
          </p:nvSpPr>
          <p:spPr>
            <a:xfrm>
              <a:off x="2830055" y="8849334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12" y="6083"/>
                  </a:lnTo>
                  <a:lnTo>
                    <a:pt x="1294714" y="6083"/>
                  </a:lnTo>
                  <a:lnTo>
                    <a:pt x="1294714" y="3035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9BC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0" name="object 980"/>
            <p:cNvSpPr/>
            <p:nvPr/>
          </p:nvSpPr>
          <p:spPr>
            <a:xfrm>
              <a:off x="2830055" y="8843238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6096"/>
                  </a:lnTo>
                  <a:lnTo>
                    <a:pt x="1294714" y="6096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9BD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1" name="object 981"/>
            <p:cNvSpPr/>
            <p:nvPr/>
          </p:nvSpPr>
          <p:spPr>
            <a:xfrm>
              <a:off x="2830055" y="8832583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1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12" y="10655"/>
                  </a:lnTo>
                  <a:lnTo>
                    <a:pt x="1294714" y="10655"/>
                  </a:lnTo>
                  <a:lnTo>
                    <a:pt x="1294714" y="9131"/>
                  </a:lnTo>
                  <a:lnTo>
                    <a:pt x="1294714" y="6096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9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2" name="object 982"/>
            <p:cNvSpPr/>
            <p:nvPr/>
          </p:nvSpPr>
          <p:spPr>
            <a:xfrm>
              <a:off x="2830055" y="8828024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12" y="4559"/>
                  </a:lnTo>
                  <a:lnTo>
                    <a:pt x="1294714" y="4559"/>
                  </a:lnTo>
                  <a:lnTo>
                    <a:pt x="1294714" y="3035"/>
                  </a:lnTo>
                  <a:lnTo>
                    <a:pt x="1294714" y="1511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B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3" name="object 983"/>
            <p:cNvSpPr/>
            <p:nvPr/>
          </p:nvSpPr>
          <p:spPr>
            <a:xfrm>
              <a:off x="2830055" y="8821928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6096"/>
                  </a:lnTo>
                  <a:lnTo>
                    <a:pt x="1294714" y="6096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B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4" name="object 984"/>
            <p:cNvSpPr/>
            <p:nvPr/>
          </p:nvSpPr>
          <p:spPr>
            <a:xfrm>
              <a:off x="2830055" y="8814320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12" y="7607"/>
                  </a:lnTo>
                  <a:lnTo>
                    <a:pt x="1294714" y="7607"/>
                  </a:lnTo>
                  <a:lnTo>
                    <a:pt x="1294714" y="4559"/>
                  </a:lnTo>
                  <a:lnTo>
                    <a:pt x="1294714" y="3035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BC1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5" name="object 985"/>
            <p:cNvSpPr/>
            <p:nvPr/>
          </p:nvSpPr>
          <p:spPr>
            <a:xfrm>
              <a:off x="2830068" y="8811272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BC2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6" name="object 986"/>
            <p:cNvSpPr/>
            <p:nvPr/>
          </p:nvSpPr>
          <p:spPr>
            <a:xfrm>
              <a:off x="2830055" y="8800617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" y="10655"/>
                  </a:lnTo>
                  <a:lnTo>
                    <a:pt x="1294714" y="10655"/>
                  </a:lnTo>
                  <a:lnTo>
                    <a:pt x="1294714" y="9131"/>
                  </a:lnTo>
                  <a:lnTo>
                    <a:pt x="1294714" y="7607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CC2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7" name="object 987"/>
            <p:cNvSpPr/>
            <p:nvPr/>
          </p:nvSpPr>
          <p:spPr>
            <a:xfrm>
              <a:off x="2830055" y="8794521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6096"/>
                  </a:lnTo>
                  <a:lnTo>
                    <a:pt x="1294714" y="6096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CC3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8" name="object 988"/>
            <p:cNvSpPr/>
            <p:nvPr/>
          </p:nvSpPr>
          <p:spPr>
            <a:xfrm>
              <a:off x="2830055" y="8786914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" y="7607"/>
                  </a:lnTo>
                  <a:lnTo>
                    <a:pt x="1294714" y="7607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CC4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89" name="object 989"/>
            <p:cNvSpPr/>
            <p:nvPr/>
          </p:nvSpPr>
          <p:spPr>
            <a:xfrm>
              <a:off x="2830055" y="8777782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1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" y="9131"/>
                  </a:lnTo>
                  <a:lnTo>
                    <a:pt x="1294714" y="9131"/>
                  </a:lnTo>
                  <a:lnTo>
                    <a:pt x="1294714" y="6083"/>
                  </a:lnTo>
                  <a:lnTo>
                    <a:pt x="1294714" y="4559"/>
                  </a:lnTo>
                  <a:lnTo>
                    <a:pt x="1294714" y="3048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CC6C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0" name="object 990"/>
            <p:cNvSpPr/>
            <p:nvPr/>
          </p:nvSpPr>
          <p:spPr>
            <a:xfrm>
              <a:off x="2830055" y="8768651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12" y="9131"/>
                  </a:lnTo>
                  <a:lnTo>
                    <a:pt x="1294714" y="9131"/>
                  </a:lnTo>
                  <a:lnTo>
                    <a:pt x="1294714" y="7607"/>
                  </a:lnTo>
                  <a:lnTo>
                    <a:pt x="1294714" y="6083"/>
                  </a:lnTo>
                  <a:lnTo>
                    <a:pt x="1294714" y="4559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CC7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1" name="object 991"/>
            <p:cNvSpPr/>
            <p:nvPr/>
          </p:nvSpPr>
          <p:spPr>
            <a:xfrm>
              <a:off x="2830055" y="8764079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DC7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2" name="object 992"/>
            <p:cNvSpPr/>
            <p:nvPr/>
          </p:nvSpPr>
          <p:spPr>
            <a:xfrm>
              <a:off x="2830055" y="8759507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DC8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3" name="object 993"/>
            <p:cNvSpPr/>
            <p:nvPr/>
          </p:nvSpPr>
          <p:spPr>
            <a:xfrm>
              <a:off x="2830055" y="8750376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1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" y="9131"/>
                  </a:lnTo>
                  <a:lnTo>
                    <a:pt x="1294714" y="9131"/>
                  </a:lnTo>
                  <a:lnTo>
                    <a:pt x="1294714" y="6096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DCAC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4" name="object 994"/>
            <p:cNvSpPr/>
            <p:nvPr/>
          </p:nvSpPr>
          <p:spPr>
            <a:xfrm>
              <a:off x="2830055" y="8747341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14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12" y="3035"/>
                  </a:lnTo>
                  <a:lnTo>
                    <a:pt x="1294714" y="3035"/>
                  </a:lnTo>
                  <a:lnTo>
                    <a:pt x="1294714" y="1511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DCB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5" name="object 995"/>
            <p:cNvSpPr/>
            <p:nvPr/>
          </p:nvSpPr>
          <p:spPr>
            <a:xfrm>
              <a:off x="2830068" y="8745817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FCB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6" name="object 996"/>
            <p:cNvSpPr/>
            <p:nvPr/>
          </p:nvSpPr>
          <p:spPr>
            <a:xfrm>
              <a:off x="2830055" y="8729065"/>
              <a:ext cx="1294765" cy="17145"/>
            </a:xfrm>
            <a:custGeom>
              <a:avLst/>
              <a:gdLst/>
              <a:ahLst/>
              <a:cxnLst/>
              <a:rect l="l" t="t" r="r" b="b"/>
              <a:pathLst>
                <a:path w="1294764" h="17145">
                  <a:moveTo>
                    <a:pt x="129471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13703"/>
                  </a:lnTo>
                  <a:lnTo>
                    <a:pt x="12" y="16751"/>
                  </a:lnTo>
                  <a:lnTo>
                    <a:pt x="1294714" y="16751"/>
                  </a:lnTo>
                  <a:lnTo>
                    <a:pt x="1294714" y="13703"/>
                  </a:lnTo>
                  <a:lnTo>
                    <a:pt x="1294714" y="12179"/>
                  </a:lnTo>
                  <a:lnTo>
                    <a:pt x="1294714" y="3048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F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7" name="object 997"/>
            <p:cNvSpPr/>
            <p:nvPr/>
          </p:nvSpPr>
          <p:spPr>
            <a:xfrm>
              <a:off x="2830055" y="8726017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48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EF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8" name="object 998"/>
            <p:cNvSpPr/>
            <p:nvPr/>
          </p:nvSpPr>
          <p:spPr>
            <a:xfrm>
              <a:off x="2830068" y="8722982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0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99" name="object 999"/>
            <p:cNvSpPr/>
            <p:nvPr/>
          </p:nvSpPr>
          <p:spPr>
            <a:xfrm>
              <a:off x="2830055" y="8715362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" y="7620"/>
                  </a:lnTo>
                  <a:lnTo>
                    <a:pt x="1294714" y="7620"/>
                  </a:lnTo>
                  <a:lnTo>
                    <a:pt x="1294714" y="6096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0CF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0" name="object 1000"/>
            <p:cNvSpPr/>
            <p:nvPr/>
          </p:nvSpPr>
          <p:spPr>
            <a:xfrm>
              <a:off x="2830055" y="8704707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31"/>
                  </a:lnTo>
                  <a:lnTo>
                    <a:pt x="12" y="10655"/>
                  </a:lnTo>
                  <a:lnTo>
                    <a:pt x="1294714" y="10655"/>
                  </a:lnTo>
                  <a:lnTo>
                    <a:pt x="1294714" y="9131"/>
                  </a:lnTo>
                  <a:lnTo>
                    <a:pt x="1294714" y="7620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0D0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1" name="object 1001"/>
            <p:cNvSpPr/>
            <p:nvPr/>
          </p:nvSpPr>
          <p:spPr>
            <a:xfrm>
              <a:off x="2830068" y="8701659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1D0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2" name="object 1002"/>
            <p:cNvSpPr/>
            <p:nvPr/>
          </p:nvSpPr>
          <p:spPr>
            <a:xfrm>
              <a:off x="2830055" y="8694051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" y="7607"/>
                  </a:lnTo>
                  <a:lnTo>
                    <a:pt x="1294714" y="7607"/>
                  </a:lnTo>
                  <a:lnTo>
                    <a:pt x="1294714" y="6096"/>
                  </a:lnTo>
                  <a:lnTo>
                    <a:pt x="1294714" y="4572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1D1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3" name="object 1003"/>
            <p:cNvSpPr/>
            <p:nvPr/>
          </p:nvSpPr>
          <p:spPr>
            <a:xfrm>
              <a:off x="2830055" y="8687968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12" y="6083"/>
                  </a:lnTo>
                  <a:lnTo>
                    <a:pt x="1294714" y="6083"/>
                  </a:lnTo>
                  <a:lnTo>
                    <a:pt x="1294714" y="4559"/>
                  </a:lnTo>
                  <a:lnTo>
                    <a:pt x="1294714" y="3035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1D3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4" name="object 1004"/>
            <p:cNvSpPr/>
            <p:nvPr/>
          </p:nvSpPr>
          <p:spPr>
            <a:xfrm>
              <a:off x="2830055" y="8680348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" y="7620"/>
                  </a:lnTo>
                  <a:lnTo>
                    <a:pt x="1294714" y="7620"/>
                  </a:lnTo>
                  <a:lnTo>
                    <a:pt x="1294714" y="6096"/>
                  </a:lnTo>
                  <a:lnTo>
                    <a:pt x="1294714" y="4572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1D4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5" name="object 1005"/>
            <p:cNvSpPr/>
            <p:nvPr/>
          </p:nvSpPr>
          <p:spPr>
            <a:xfrm>
              <a:off x="2830055" y="8666645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0" y="10668"/>
                  </a:lnTo>
                  <a:lnTo>
                    <a:pt x="0" y="12179"/>
                  </a:lnTo>
                  <a:lnTo>
                    <a:pt x="12" y="13703"/>
                  </a:lnTo>
                  <a:lnTo>
                    <a:pt x="1294714" y="13703"/>
                  </a:lnTo>
                  <a:lnTo>
                    <a:pt x="1294714" y="12179"/>
                  </a:lnTo>
                  <a:lnTo>
                    <a:pt x="1294714" y="10668"/>
                  </a:lnTo>
                  <a:lnTo>
                    <a:pt x="1294714" y="7620"/>
                  </a:lnTo>
                  <a:lnTo>
                    <a:pt x="1294714" y="6096"/>
                  </a:lnTo>
                  <a:lnTo>
                    <a:pt x="1294714" y="4572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1D5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6" name="object 1006"/>
            <p:cNvSpPr/>
            <p:nvPr/>
          </p:nvSpPr>
          <p:spPr>
            <a:xfrm>
              <a:off x="2830055" y="8660561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" y="6083"/>
                  </a:lnTo>
                  <a:lnTo>
                    <a:pt x="1294714" y="6083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1D6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7" name="object 1007"/>
            <p:cNvSpPr/>
            <p:nvPr/>
          </p:nvSpPr>
          <p:spPr>
            <a:xfrm>
              <a:off x="2830055" y="8652954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" y="7607"/>
                  </a:lnTo>
                  <a:lnTo>
                    <a:pt x="1294714" y="7607"/>
                  </a:lnTo>
                  <a:lnTo>
                    <a:pt x="1294714" y="6083"/>
                  </a:lnTo>
                  <a:lnTo>
                    <a:pt x="1294714" y="4559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2D8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8" name="object 1008"/>
            <p:cNvSpPr/>
            <p:nvPr/>
          </p:nvSpPr>
          <p:spPr>
            <a:xfrm>
              <a:off x="2830055" y="8639251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10655"/>
                  </a:lnTo>
                  <a:lnTo>
                    <a:pt x="0" y="12179"/>
                  </a:lnTo>
                  <a:lnTo>
                    <a:pt x="12" y="13703"/>
                  </a:lnTo>
                  <a:lnTo>
                    <a:pt x="1294714" y="13703"/>
                  </a:lnTo>
                  <a:lnTo>
                    <a:pt x="1294714" y="12179"/>
                  </a:lnTo>
                  <a:lnTo>
                    <a:pt x="1294714" y="10655"/>
                  </a:lnTo>
                  <a:lnTo>
                    <a:pt x="1294714" y="7607"/>
                  </a:lnTo>
                  <a:lnTo>
                    <a:pt x="1294714" y="6083"/>
                  </a:lnTo>
                  <a:lnTo>
                    <a:pt x="1294714" y="4559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2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09" name="object 1009"/>
            <p:cNvSpPr/>
            <p:nvPr/>
          </p:nvSpPr>
          <p:spPr>
            <a:xfrm>
              <a:off x="2830055" y="8631631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" y="7620"/>
                  </a:lnTo>
                  <a:lnTo>
                    <a:pt x="1294714" y="7620"/>
                  </a:lnTo>
                  <a:lnTo>
                    <a:pt x="1294714" y="6096"/>
                  </a:lnTo>
                  <a:lnTo>
                    <a:pt x="1294714" y="4572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4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0" name="object 1010"/>
            <p:cNvSpPr/>
            <p:nvPr/>
          </p:nvSpPr>
          <p:spPr>
            <a:xfrm>
              <a:off x="2830055" y="8625548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" y="6083"/>
                  </a:lnTo>
                  <a:lnTo>
                    <a:pt x="1294714" y="6083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4DB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1" name="object 1011"/>
            <p:cNvSpPr/>
            <p:nvPr/>
          </p:nvSpPr>
          <p:spPr>
            <a:xfrm>
              <a:off x="2830055" y="8617940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12" y="7607"/>
                  </a:lnTo>
                  <a:lnTo>
                    <a:pt x="1294714" y="7607"/>
                  </a:lnTo>
                  <a:lnTo>
                    <a:pt x="1294714" y="6083"/>
                  </a:lnTo>
                  <a:lnTo>
                    <a:pt x="1294714" y="3035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4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2" name="object 1012"/>
            <p:cNvSpPr/>
            <p:nvPr/>
          </p:nvSpPr>
          <p:spPr>
            <a:xfrm>
              <a:off x="2830055" y="8604237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12" y="13703"/>
                  </a:lnTo>
                  <a:lnTo>
                    <a:pt x="1294714" y="13703"/>
                  </a:lnTo>
                  <a:lnTo>
                    <a:pt x="1294714" y="12179"/>
                  </a:lnTo>
                  <a:lnTo>
                    <a:pt x="1294714" y="9131"/>
                  </a:lnTo>
                  <a:lnTo>
                    <a:pt x="1294714" y="7607"/>
                  </a:lnTo>
                  <a:lnTo>
                    <a:pt x="1294714" y="6083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5DE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3" name="object 1013"/>
            <p:cNvSpPr/>
            <p:nvPr/>
          </p:nvSpPr>
          <p:spPr>
            <a:xfrm>
              <a:off x="2830055" y="8596617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" y="7620"/>
                  </a:lnTo>
                  <a:lnTo>
                    <a:pt x="1294714" y="7620"/>
                  </a:lnTo>
                  <a:lnTo>
                    <a:pt x="1294714" y="6096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5DF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4" name="object 1014"/>
            <p:cNvSpPr/>
            <p:nvPr/>
          </p:nvSpPr>
          <p:spPr>
            <a:xfrm>
              <a:off x="2830055" y="8590534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6083"/>
                  </a:lnTo>
                  <a:lnTo>
                    <a:pt x="1294714" y="6083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5E1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5" name="object 1015"/>
            <p:cNvSpPr/>
            <p:nvPr/>
          </p:nvSpPr>
          <p:spPr>
            <a:xfrm>
              <a:off x="2830055" y="8582926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12" y="7607"/>
                  </a:lnTo>
                  <a:lnTo>
                    <a:pt x="1294714" y="7607"/>
                  </a:lnTo>
                  <a:lnTo>
                    <a:pt x="1294714" y="4559"/>
                  </a:lnTo>
                  <a:lnTo>
                    <a:pt x="1294714" y="3035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5E2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6" name="object 1016"/>
            <p:cNvSpPr/>
            <p:nvPr/>
          </p:nvSpPr>
          <p:spPr>
            <a:xfrm>
              <a:off x="2830055" y="8573782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1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" y="9144"/>
                  </a:lnTo>
                  <a:lnTo>
                    <a:pt x="1294714" y="9144"/>
                  </a:lnTo>
                  <a:lnTo>
                    <a:pt x="1294714" y="6096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5E3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7" name="object 1017"/>
            <p:cNvSpPr/>
            <p:nvPr/>
          </p:nvSpPr>
          <p:spPr>
            <a:xfrm>
              <a:off x="2830055" y="8569223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4559"/>
                  </a:lnTo>
                  <a:lnTo>
                    <a:pt x="1294714" y="4559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6E3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8" name="object 1018"/>
            <p:cNvSpPr/>
            <p:nvPr/>
          </p:nvSpPr>
          <p:spPr>
            <a:xfrm>
              <a:off x="2830055" y="8563127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6096"/>
                  </a:lnTo>
                  <a:lnTo>
                    <a:pt x="1294714" y="6096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6E4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19" name="object 1019"/>
            <p:cNvSpPr/>
            <p:nvPr/>
          </p:nvSpPr>
          <p:spPr>
            <a:xfrm>
              <a:off x="2830055" y="8553996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1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" y="9131"/>
                  </a:lnTo>
                  <a:lnTo>
                    <a:pt x="1294714" y="9131"/>
                  </a:lnTo>
                  <a:lnTo>
                    <a:pt x="1294714" y="6096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6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0" name="object 1020"/>
            <p:cNvSpPr/>
            <p:nvPr/>
          </p:nvSpPr>
          <p:spPr>
            <a:xfrm>
              <a:off x="2830068" y="8552472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6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1" name="object 1021"/>
            <p:cNvSpPr/>
            <p:nvPr/>
          </p:nvSpPr>
          <p:spPr>
            <a:xfrm>
              <a:off x="2830055" y="8540292"/>
              <a:ext cx="1294765" cy="12700"/>
            </a:xfrm>
            <a:custGeom>
              <a:avLst/>
              <a:gdLst/>
              <a:ahLst/>
              <a:cxnLst/>
              <a:rect l="l" t="t" r="r" b="b"/>
              <a:pathLst>
                <a:path w="1294764" h="12700">
                  <a:moveTo>
                    <a:pt x="129471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0" y="10655"/>
                  </a:lnTo>
                  <a:lnTo>
                    <a:pt x="12" y="12179"/>
                  </a:lnTo>
                  <a:lnTo>
                    <a:pt x="1294714" y="12179"/>
                  </a:lnTo>
                  <a:lnTo>
                    <a:pt x="1294714" y="10655"/>
                  </a:lnTo>
                  <a:lnTo>
                    <a:pt x="1294714" y="9144"/>
                  </a:lnTo>
                  <a:lnTo>
                    <a:pt x="1294714" y="6096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7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2" name="object 1022"/>
            <p:cNvSpPr/>
            <p:nvPr/>
          </p:nvSpPr>
          <p:spPr>
            <a:xfrm>
              <a:off x="2830055" y="8532685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12" y="7607"/>
                  </a:lnTo>
                  <a:lnTo>
                    <a:pt x="1294714" y="7607"/>
                  </a:lnTo>
                  <a:lnTo>
                    <a:pt x="1294714" y="6083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7E8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3" name="object 1023"/>
            <p:cNvSpPr/>
            <p:nvPr/>
          </p:nvSpPr>
          <p:spPr>
            <a:xfrm>
              <a:off x="2830068" y="8531161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7E9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4" name="object 1024"/>
            <p:cNvSpPr/>
            <p:nvPr/>
          </p:nvSpPr>
          <p:spPr>
            <a:xfrm>
              <a:off x="2830055" y="8526602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12" y="4559"/>
                  </a:lnTo>
                  <a:lnTo>
                    <a:pt x="1294714" y="4559"/>
                  </a:lnTo>
                  <a:lnTo>
                    <a:pt x="1294714" y="3035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9E9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5" name="object 1025"/>
            <p:cNvSpPr/>
            <p:nvPr/>
          </p:nvSpPr>
          <p:spPr>
            <a:xfrm>
              <a:off x="2830055" y="8518982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" y="7620"/>
                  </a:lnTo>
                  <a:lnTo>
                    <a:pt x="1294714" y="7620"/>
                  </a:lnTo>
                  <a:lnTo>
                    <a:pt x="1294714" y="6096"/>
                  </a:lnTo>
                  <a:lnTo>
                    <a:pt x="1294714" y="4572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9EB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6" name="object 1026"/>
            <p:cNvSpPr/>
            <p:nvPr/>
          </p:nvSpPr>
          <p:spPr>
            <a:xfrm>
              <a:off x="2830055" y="8509851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12" y="9131"/>
                  </a:lnTo>
                  <a:lnTo>
                    <a:pt x="1294714" y="9131"/>
                  </a:lnTo>
                  <a:lnTo>
                    <a:pt x="1294714" y="7607"/>
                  </a:lnTo>
                  <a:lnTo>
                    <a:pt x="1294714" y="6083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9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7" name="object 1027"/>
            <p:cNvSpPr/>
            <p:nvPr/>
          </p:nvSpPr>
          <p:spPr>
            <a:xfrm>
              <a:off x="2830055" y="8505279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4572"/>
                  </a:lnTo>
                  <a:lnTo>
                    <a:pt x="1294714" y="4572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A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8" name="object 1028"/>
            <p:cNvSpPr/>
            <p:nvPr/>
          </p:nvSpPr>
          <p:spPr>
            <a:xfrm>
              <a:off x="2830055" y="8497671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12" y="7607"/>
                  </a:lnTo>
                  <a:lnTo>
                    <a:pt x="1294714" y="7607"/>
                  </a:lnTo>
                  <a:lnTo>
                    <a:pt x="1294714" y="6083"/>
                  </a:lnTo>
                  <a:lnTo>
                    <a:pt x="1294714" y="4572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A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29" name="object 1029"/>
            <p:cNvSpPr/>
            <p:nvPr/>
          </p:nvSpPr>
          <p:spPr>
            <a:xfrm>
              <a:off x="2830055" y="8491588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12" y="6083"/>
                  </a:lnTo>
                  <a:lnTo>
                    <a:pt x="1294714" y="6083"/>
                  </a:lnTo>
                  <a:lnTo>
                    <a:pt x="1294714" y="4559"/>
                  </a:lnTo>
                  <a:lnTo>
                    <a:pt x="1294714" y="1511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AE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0" name="object 1030"/>
            <p:cNvSpPr/>
            <p:nvPr/>
          </p:nvSpPr>
          <p:spPr>
            <a:xfrm>
              <a:off x="2830055" y="8483968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" y="7620"/>
                  </a:lnTo>
                  <a:lnTo>
                    <a:pt x="1294714" y="7620"/>
                  </a:lnTo>
                  <a:lnTo>
                    <a:pt x="1294714" y="6096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AF0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1" name="object 1031"/>
            <p:cNvSpPr/>
            <p:nvPr/>
          </p:nvSpPr>
          <p:spPr>
            <a:xfrm>
              <a:off x="2830055" y="8470265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0" y="12179"/>
                  </a:lnTo>
                  <a:lnTo>
                    <a:pt x="12" y="13703"/>
                  </a:lnTo>
                  <a:lnTo>
                    <a:pt x="1294714" y="13703"/>
                  </a:lnTo>
                  <a:lnTo>
                    <a:pt x="1294714" y="12179"/>
                  </a:lnTo>
                  <a:lnTo>
                    <a:pt x="1294714" y="9144"/>
                  </a:lnTo>
                  <a:lnTo>
                    <a:pt x="1294714" y="7620"/>
                  </a:lnTo>
                  <a:lnTo>
                    <a:pt x="1294714" y="6096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A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2" name="object 1032"/>
            <p:cNvSpPr/>
            <p:nvPr/>
          </p:nvSpPr>
          <p:spPr>
            <a:xfrm>
              <a:off x="2830055" y="8465705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12" y="4559"/>
                  </a:lnTo>
                  <a:lnTo>
                    <a:pt x="1294714" y="4559"/>
                  </a:lnTo>
                  <a:lnTo>
                    <a:pt x="1294714" y="3048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A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3" name="object 1033"/>
            <p:cNvSpPr/>
            <p:nvPr/>
          </p:nvSpPr>
          <p:spPr>
            <a:xfrm>
              <a:off x="2830055" y="8462657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12" y="3048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B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4" name="object 1034"/>
            <p:cNvSpPr/>
            <p:nvPr/>
          </p:nvSpPr>
          <p:spPr>
            <a:xfrm>
              <a:off x="2830055" y="8456574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12" y="6083"/>
                  </a:lnTo>
                  <a:lnTo>
                    <a:pt x="1294714" y="6083"/>
                  </a:lnTo>
                  <a:lnTo>
                    <a:pt x="1294714" y="3035"/>
                  </a:lnTo>
                  <a:lnTo>
                    <a:pt x="1294714" y="1511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B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5" name="object 1035"/>
            <p:cNvSpPr/>
            <p:nvPr/>
          </p:nvSpPr>
          <p:spPr>
            <a:xfrm>
              <a:off x="2830055" y="8444395"/>
              <a:ext cx="1294765" cy="12700"/>
            </a:xfrm>
            <a:custGeom>
              <a:avLst/>
              <a:gdLst/>
              <a:ahLst/>
              <a:cxnLst/>
              <a:rect l="l" t="t" r="r" b="b"/>
              <a:pathLst>
                <a:path w="1294764" h="12700">
                  <a:moveTo>
                    <a:pt x="1294714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" y="12179"/>
                  </a:lnTo>
                  <a:lnTo>
                    <a:pt x="1294714" y="12179"/>
                  </a:lnTo>
                  <a:lnTo>
                    <a:pt x="1294714" y="9131"/>
                  </a:lnTo>
                  <a:lnTo>
                    <a:pt x="1294714" y="7607"/>
                  </a:lnTo>
                  <a:lnTo>
                    <a:pt x="1294714" y="6083"/>
                  </a:lnTo>
                  <a:lnTo>
                    <a:pt x="1294714" y="4559"/>
                  </a:lnTo>
                  <a:lnTo>
                    <a:pt x="1294714" y="1511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BF5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6" name="object 1036"/>
            <p:cNvSpPr/>
            <p:nvPr/>
          </p:nvSpPr>
          <p:spPr>
            <a:xfrm>
              <a:off x="2830068" y="8442871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DF5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7" name="object 1037"/>
            <p:cNvSpPr/>
            <p:nvPr/>
          </p:nvSpPr>
          <p:spPr>
            <a:xfrm>
              <a:off x="2830055" y="8435251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" y="7620"/>
                  </a:lnTo>
                  <a:lnTo>
                    <a:pt x="1294714" y="7620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DF6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8" name="object 1038"/>
            <p:cNvSpPr/>
            <p:nvPr/>
          </p:nvSpPr>
          <p:spPr>
            <a:xfrm>
              <a:off x="2830055" y="8429167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6083"/>
                  </a:lnTo>
                  <a:lnTo>
                    <a:pt x="1294714" y="6083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DF7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39" name="object 1039"/>
            <p:cNvSpPr/>
            <p:nvPr/>
          </p:nvSpPr>
          <p:spPr>
            <a:xfrm>
              <a:off x="2830055" y="8423071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6096"/>
                  </a:lnTo>
                  <a:lnTo>
                    <a:pt x="1294714" y="6096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DF9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0" name="object 1040"/>
            <p:cNvSpPr/>
            <p:nvPr/>
          </p:nvSpPr>
          <p:spPr>
            <a:xfrm>
              <a:off x="2830068" y="8420036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EF9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1" name="object 1041"/>
            <p:cNvSpPr/>
            <p:nvPr/>
          </p:nvSpPr>
          <p:spPr>
            <a:xfrm>
              <a:off x="2830055" y="8406333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14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0" y="12179"/>
                  </a:lnTo>
                  <a:lnTo>
                    <a:pt x="12" y="13703"/>
                  </a:lnTo>
                  <a:lnTo>
                    <a:pt x="1294714" y="13703"/>
                  </a:lnTo>
                  <a:lnTo>
                    <a:pt x="1294714" y="12179"/>
                  </a:lnTo>
                  <a:lnTo>
                    <a:pt x="1294714" y="10655"/>
                  </a:lnTo>
                  <a:lnTo>
                    <a:pt x="1294714" y="9131"/>
                  </a:lnTo>
                  <a:lnTo>
                    <a:pt x="1294714" y="6083"/>
                  </a:lnTo>
                  <a:lnTo>
                    <a:pt x="1294714" y="4559"/>
                  </a:lnTo>
                  <a:lnTo>
                    <a:pt x="1294714" y="3048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EFA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2" name="object 1042"/>
            <p:cNvSpPr/>
            <p:nvPr/>
          </p:nvSpPr>
          <p:spPr>
            <a:xfrm>
              <a:off x="2830055" y="8401761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1294714" y="4572"/>
                  </a:lnTo>
                  <a:lnTo>
                    <a:pt x="1294714" y="3048"/>
                  </a:lnTo>
                  <a:lnTo>
                    <a:pt x="1294714" y="1524"/>
                  </a:lnTo>
                  <a:lnTo>
                    <a:pt x="1294714" y="0"/>
                  </a:lnTo>
                  <a:close/>
                </a:path>
              </a:pathLst>
            </a:custGeom>
            <a:solidFill>
              <a:srgbClr val="FEFB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3" name="object 1043"/>
            <p:cNvSpPr/>
            <p:nvPr/>
          </p:nvSpPr>
          <p:spPr>
            <a:xfrm>
              <a:off x="2830068" y="8398726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FFB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4" name="object 1044"/>
            <p:cNvSpPr/>
            <p:nvPr/>
          </p:nvSpPr>
          <p:spPr>
            <a:xfrm>
              <a:off x="4124769" y="8876728"/>
              <a:ext cx="1294765" cy="0"/>
            </a:xfrm>
            <a:custGeom>
              <a:avLst/>
              <a:gdLst/>
              <a:ahLst/>
              <a:cxnLst/>
              <a:rect l="l" t="t" r="r" b="b"/>
              <a:pathLst>
                <a:path w="1294764">
                  <a:moveTo>
                    <a:pt x="1294701" y="0"/>
                  </a:move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7B8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5" name="object 1045"/>
            <p:cNvSpPr/>
            <p:nvPr/>
          </p:nvSpPr>
          <p:spPr>
            <a:xfrm>
              <a:off x="4124769" y="8863038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01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0" y="13690"/>
                  </a:lnTo>
                  <a:lnTo>
                    <a:pt x="1294701" y="13690"/>
                  </a:lnTo>
                  <a:lnTo>
                    <a:pt x="1294701" y="1511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8B9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6" name="object 1046"/>
            <p:cNvSpPr/>
            <p:nvPr/>
          </p:nvSpPr>
          <p:spPr>
            <a:xfrm>
              <a:off x="4124769" y="8856942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4701" y="6096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8BA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7" name="object 1047"/>
            <p:cNvSpPr/>
            <p:nvPr/>
          </p:nvSpPr>
          <p:spPr>
            <a:xfrm>
              <a:off x="4124769" y="8855418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8BC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8" name="object 1048"/>
            <p:cNvSpPr/>
            <p:nvPr/>
          </p:nvSpPr>
          <p:spPr>
            <a:xfrm>
              <a:off x="4124769" y="8849334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1294701" y="6083"/>
                  </a:lnTo>
                  <a:lnTo>
                    <a:pt x="1294701" y="3035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9BC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49" name="object 1049"/>
            <p:cNvSpPr/>
            <p:nvPr/>
          </p:nvSpPr>
          <p:spPr>
            <a:xfrm>
              <a:off x="4124769" y="8843238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4701" y="6096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9BD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0" name="object 1050"/>
            <p:cNvSpPr/>
            <p:nvPr/>
          </p:nvSpPr>
          <p:spPr>
            <a:xfrm>
              <a:off x="4124769" y="8832583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4701" y="10655"/>
                  </a:lnTo>
                  <a:lnTo>
                    <a:pt x="1294701" y="9131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9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1" name="object 1051"/>
            <p:cNvSpPr/>
            <p:nvPr/>
          </p:nvSpPr>
          <p:spPr>
            <a:xfrm>
              <a:off x="4124769" y="8828024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1294701" y="4559"/>
                  </a:lnTo>
                  <a:lnTo>
                    <a:pt x="1294701" y="3035"/>
                  </a:lnTo>
                  <a:lnTo>
                    <a:pt x="1294701" y="1511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B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2" name="object 1052"/>
            <p:cNvSpPr/>
            <p:nvPr/>
          </p:nvSpPr>
          <p:spPr>
            <a:xfrm>
              <a:off x="4124769" y="8821928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4701" y="6096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B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3" name="object 1053"/>
            <p:cNvSpPr/>
            <p:nvPr/>
          </p:nvSpPr>
          <p:spPr>
            <a:xfrm>
              <a:off x="4124769" y="8814320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1294701" y="7607"/>
                  </a:lnTo>
                  <a:lnTo>
                    <a:pt x="1294701" y="4559"/>
                  </a:lnTo>
                  <a:lnTo>
                    <a:pt x="1294701" y="3035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BC1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4" name="object 1054"/>
            <p:cNvSpPr/>
            <p:nvPr/>
          </p:nvSpPr>
          <p:spPr>
            <a:xfrm>
              <a:off x="4124769" y="8811272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BC2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5" name="object 1055"/>
            <p:cNvSpPr/>
            <p:nvPr/>
          </p:nvSpPr>
          <p:spPr>
            <a:xfrm>
              <a:off x="4124769" y="8800617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4701" y="10655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CC2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6" name="object 1056"/>
            <p:cNvSpPr/>
            <p:nvPr/>
          </p:nvSpPr>
          <p:spPr>
            <a:xfrm>
              <a:off x="4124769" y="8794521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4701" y="6096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CC3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7" name="object 1057"/>
            <p:cNvSpPr/>
            <p:nvPr/>
          </p:nvSpPr>
          <p:spPr>
            <a:xfrm>
              <a:off x="4124769" y="8786914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1294701" y="7607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CC4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8" name="object 1058"/>
            <p:cNvSpPr/>
            <p:nvPr/>
          </p:nvSpPr>
          <p:spPr>
            <a:xfrm>
              <a:off x="4124769" y="8777782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1294701" y="9131"/>
                  </a:ln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CC6C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59" name="object 1059"/>
            <p:cNvSpPr/>
            <p:nvPr/>
          </p:nvSpPr>
          <p:spPr>
            <a:xfrm>
              <a:off x="4124769" y="8768651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94701" y="9131"/>
                  </a:lnTo>
                  <a:lnTo>
                    <a:pt x="1294701" y="7607"/>
                  </a:ln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CC7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0" name="object 1060"/>
            <p:cNvSpPr/>
            <p:nvPr/>
          </p:nvSpPr>
          <p:spPr>
            <a:xfrm>
              <a:off x="4124769" y="8764079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DC7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1" name="object 1061"/>
            <p:cNvSpPr/>
            <p:nvPr/>
          </p:nvSpPr>
          <p:spPr>
            <a:xfrm>
              <a:off x="4124769" y="8759507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DC8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2" name="object 1062"/>
            <p:cNvSpPr/>
            <p:nvPr/>
          </p:nvSpPr>
          <p:spPr>
            <a:xfrm>
              <a:off x="4124769" y="8750376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1294701" y="9131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DCAC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3" name="object 1063"/>
            <p:cNvSpPr/>
            <p:nvPr/>
          </p:nvSpPr>
          <p:spPr>
            <a:xfrm>
              <a:off x="4124769" y="8747341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1294701" y="3035"/>
                  </a:lnTo>
                  <a:lnTo>
                    <a:pt x="1294701" y="1511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DCB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4" name="object 1064"/>
            <p:cNvSpPr/>
            <p:nvPr/>
          </p:nvSpPr>
          <p:spPr>
            <a:xfrm>
              <a:off x="4124769" y="8745817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FCB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5" name="object 1065"/>
            <p:cNvSpPr/>
            <p:nvPr/>
          </p:nvSpPr>
          <p:spPr>
            <a:xfrm>
              <a:off x="4124769" y="8729065"/>
              <a:ext cx="1294765" cy="17145"/>
            </a:xfrm>
            <a:custGeom>
              <a:avLst/>
              <a:gdLst/>
              <a:ahLst/>
              <a:cxnLst/>
              <a:rect l="l" t="t" r="r" b="b"/>
              <a:pathLst>
                <a:path w="1294764" h="17145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16751"/>
                  </a:lnTo>
                  <a:lnTo>
                    <a:pt x="1294701" y="16751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F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6" name="object 1066"/>
            <p:cNvSpPr/>
            <p:nvPr/>
          </p:nvSpPr>
          <p:spPr>
            <a:xfrm>
              <a:off x="4124769" y="8726017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F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7" name="object 1067"/>
            <p:cNvSpPr/>
            <p:nvPr/>
          </p:nvSpPr>
          <p:spPr>
            <a:xfrm>
              <a:off x="4124769" y="8722982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0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8" name="object 1068"/>
            <p:cNvSpPr/>
            <p:nvPr/>
          </p:nvSpPr>
          <p:spPr>
            <a:xfrm>
              <a:off x="4124769" y="8715362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4701" y="7620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0CF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69" name="object 1069"/>
            <p:cNvSpPr/>
            <p:nvPr/>
          </p:nvSpPr>
          <p:spPr>
            <a:xfrm>
              <a:off x="4124769" y="8704707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4701" y="10655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0D0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0" name="object 1070"/>
            <p:cNvSpPr/>
            <p:nvPr/>
          </p:nvSpPr>
          <p:spPr>
            <a:xfrm>
              <a:off x="4124769" y="8701659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1D0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1" name="object 1071"/>
            <p:cNvSpPr/>
            <p:nvPr/>
          </p:nvSpPr>
          <p:spPr>
            <a:xfrm>
              <a:off x="4124769" y="8694051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07"/>
                  </a:lnTo>
                  <a:lnTo>
                    <a:pt x="1294701" y="7607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1D1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2" name="object 1072"/>
            <p:cNvSpPr/>
            <p:nvPr/>
          </p:nvSpPr>
          <p:spPr>
            <a:xfrm>
              <a:off x="4124769" y="8687968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3035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1D3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3" name="object 1073"/>
            <p:cNvSpPr/>
            <p:nvPr/>
          </p:nvSpPr>
          <p:spPr>
            <a:xfrm>
              <a:off x="4124769" y="8680348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4701" y="7620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1D4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4" name="object 1074"/>
            <p:cNvSpPr/>
            <p:nvPr/>
          </p:nvSpPr>
          <p:spPr>
            <a:xfrm>
              <a:off x="4124769" y="8666645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13703"/>
                  </a:lnTo>
                  <a:lnTo>
                    <a:pt x="1294701" y="13703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1D5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5" name="object 1075"/>
            <p:cNvSpPr/>
            <p:nvPr/>
          </p:nvSpPr>
          <p:spPr>
            <a:xfrm>
              <a:off x="4124769" y="8660561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1294701" y="6083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1D6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6" name="object 1076"/>
            <p:cNvSpPr/>
            <p:nvPr/>
          </p:nvSpPr>
          <p:spPr>
            <a:xfrm>
              <a:off x="4124769" y="8652954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1294701" y="7607"/>
                  </a:ln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2D8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7" name="object 1077"/>
            <p:cNvSpPr/>
            <p:nvPr/>
          </p:nvSpPr>
          <p:spPr>
            <a:xfrm>
              <a:off x="4124769" y="8639251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13703"/>
                  </a:lnTo>
                  <a:lnTo>
                    <a:pt x="1294701" y="13703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2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8" name="object 1078"/>
            <p:cNvSpPr/>
            <p:nvPr/>
          </p:nvSpPr>
          <p:spPr>
            <a:xfrm>
              <a:off x="4124769" y="8631631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4701" y="7620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4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79" name="object 1079"/>
            <p:cNvSpPr/>
            <p:nvPr/>
          </p:nvSpPr>
          <p:spPr>
            <a:xfrm>
              <a:off x="4124769" y="8625548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1294701" y="6083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4DB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0" name="object 1080"/>
            <p:cNvSpPr/>
            <p:nvPr/>
          </p:nvSpPr>
          <p:spPr>
            <a:xfrm>
              <a:off x="4124769" y="8617940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1294701" y="7607"/>
                  </a:lnTo>
                  <a:lnTo>
                    <a:pt x="1294701" y="6083"/>
                  </a:lnTo>
                  <a:lnTo>
                    <a:pt x="1294701" y="3035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4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1" name="object 1081"/>
            <p:cNvSpPr/>
            <p:nvPr/>
          </p:nvSpPr>
          <p:spPr>
            <a:xfrm>
              <a:off x="4124769" y="8604237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13703"/>
                  </a:lnTo>
                  <a:lnTo>
                    <a:pt x="1294701" y="13703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5DE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2" name="object 1082"/>
            <p:cNvSpPr/>
            <p:nvPr/>
          </p:nvSpPr>
          <p:spPr>
            <a:xfrm>
              <a:off x="4124769" y="8596617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4701" y="7620"/>
                  </a:lnTo>
                  <a:lnTo>
                    <a:pt x="1294701" y="6096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5DF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3" name="object 1083"/>
            <p:cNvSpPr/>
            <p:nvPr/>
          </p:nvSpPr>
          <p:spPr>
            <a:xfrm>
              <a:off x="4124769" y="8590534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1294701" y="6083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5E1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4" name="object 1084"/>
            <p:cNvSpPr/>
            <p:nvPr/>
          </p:nvSpPr>
          <p:spPr>
            <a:xfrm>
              <a:off x="4124769" y="8582926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1294701" y="7607"/>
                  </a:lnTo>
                  <a:lnTo>
                    <a:pt x="1294701" y="4559"/>
                  </a:lnTo>
                  <a:lnTo>
                    <a:pt x="1294701" y="3035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5E2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5" name="object 1085"/>
            <p:cNvSpPr/>
            <p:nvPr/>
          </p:nvSpPr>
          <p:spPr>
            <a:xfrm>
              <a:off x="4124769" y="8573782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1294701" y="9144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5E3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6" name="object 1086"/>
            <p:cNvSpPr/>
            <p:nvPr/>
          </p:nvSpPr>
          <p:spPr>
            <a:xfrm>
              <a:off x="4124769" y="8569223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1294701" y="4559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6E3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7" name="object 1087"/>
            <p:cNvSpPr/>
            <p:nvPr/>
          </p:nvSpPr>
          <p:spPr>
            <a:xfrm>
              <a:off x="4124769" y="8563127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4701" y="6096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6E4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8" name="object 1088"/>
            <p:cNvSpPr/>
            <p:nvPr/>
          </p:nvSpPr>
          <p:spPr>
            <a:xfrm>
              <a:off x="4124769" y="8553996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1294701" y="9131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6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89" name="object 1089"/>
            <p:cNvSpPr/>
            <p:nvPr/>
          </p:nvSpPr>
          <p:spPr>
            <a:xfrm>
              <a:off x="4124769" y="8552472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6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0" name="object 1090"/>
            <p:cNvSpPr/>
            <p:nvPr/>
          </p:nvSpPr>
          <p:spPr>
            <a:xfrm>
              <a:off x="4124769" y="8540292"/>
              <a:ext cx="1294765" cy="12700"/>
            </a:xfrm>
            <a:custGeom>
              <a:avLst/>
              <a:gdLst/>
              <a:ahLst/>
              <a:cxnLst/>
              <a:rect l="l" t="t" r="r" b="b"/>
              <a:pathLst>
                <a:path w="1294764" h="12700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0" y="10655"/>
                  </a:lnTo>
                  <a:lnTo>
                    <a:pt x="0" y="12179"/>
                  </a:lnTo>
                  <a:lnTo>
                    <a:pt x="1294701" y="12179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7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1" name="object 1091"/>
            <p:cNvSpPr/>
            <p:nvPr/>
          </p:nvSpPr>
          <p:spPr>
            <a:xfrm>
              <a:off x="4124769" y="8532685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1294701" y="7607"/>
                  </a:lnTo>
                  <a:lnTo>
                    <a:pt x="1294701" y="6083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7E8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2" name="object 1092"/>
            <p:cNvSpPr/>
            <p:nvPr/>
          </p:nvSpPr>
          <p:spPr>
            <a:xfrm>
              <a:off x="4124769" y="8531161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7E9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3" name="object 1093"/>
            <p:cNvSpPr/>
            <p:nvPr/>
          </p:nvSpPr>
          <p:spPr>
            <a:xfrm>
              <a:off x="4124769" y="8526602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1294701" y="4559"/>
                  </a:lnTo>
                  <a:lnTo>
                    <a:pt x="1294701" y="3035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9E9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4" name="object 1094"/>
            <p:cNvSpPr/>
            <p:nvPr/>
          </p:nvSpPr>
          <p:spPr>
            <a:xfrm>
              <a:off x="4124769" y="8518982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4701" y="7620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9EB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5" name="object 1095"/>
            <p:cNvSpPr/>
            <p:nvPr/>
          </p:nvSpPr>
          <p:spPr>
            <a:xfrm>
              <a:off x="4124769" y="8509851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94701" y="9131"/>
                  </a:lnTo>
                  <a:lnTo>
                    <a:pt x="1294701" y="7607"/>
                  </a:lnTo>
                  <a:lnTo>
                    <a:pt x="1294701" y="6083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9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6" name="object 1096"/>
            <p:cNvSpPr/>
            <p:nvPr/>
          </p:nvSpPr>
          <p:spPr>
            <a:xfrm>
              <a:off x="4124769" y="8505279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A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7" name="object 1097"/>
            <p:cNvSpPr/>
            <p:nvPr/>
          </p:nvSpPr>
          <p:spPr>
            <a:xfrm>
              <a:off x="4124769" y="8497671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1294701" y="7607"/>
                  </a:lnTo>
                  <a:lnTo>
                    <a:pt x="1294701" y="6083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A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8" name="object 1098"/>
            <p:cNvSpPr/>
            <p:nvPr/>
          </p:nvSpPr>
          <p:spPr>
            <a:xfrm>
              <a:off x="4124769" y="8491588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1511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AE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99" name="object 1099"/>
            <p:cNvSpPr/>
            <p:nvPr/>
          </p:nvSpPr>
          <p:spPr>
            <a:xfrm>
              <a:off x="4124769" y="8483968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4701" y="7620"/>
                  </a:lnTo>
                  <a:lnTo>
                    <a:pt x="1294701" y="6096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AF0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0" name="object 1100"/>
            <p:cNvSpPr/>
            <p:nvPr/>
          </p:nvSpPr>
          <p:spPr>
            <a:xfrm>
              <a:off x="4124769" y="8470265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13703"/>
                  </a:lnTo>
                  <a:lnTo>
                    <a:pt x="1294701" y="13703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A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1" name="object 1101"/>
            <p:cNvSpPr/>
            <p:nvPr/>
          </p:nvSpPr>
          <p:spPr>
            <a:xfrm>
              <a:off x="4124769" y="8465705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1294701" y="4559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A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2" name="object 1102"/>
            <p:cNvSpPr/>
            <p:nvPr/>
          </p:nvSpPr>
          <p:spPr>
            <a:xfrm>
              <a:off x="4124769" y="8462657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B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3" name="object 1103"/>
            <p:cNvSpPr/>
            <p:nvPr/>
          </p:nvSpPr>
          <p:spPr>
            <a:xfrm>
              <a:off x="4124769" y="8456574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1294701" y="6083"/>
                  </a:lnTo>
                  <a:lnTo>
                    <a:pt x="1294701" y="3035"/>
                  </a:lnTo>
                  <a:lnTo>
                    <a:pt x="1294701" y="1511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B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4" name="object 1104"/>
            <p:cNvSpPr/>
            <p:nvPr/>
          </p:nvSpPr>
          <p:spPr>
            <a:xfrm>
              <a:off x="4124769" y="8444395"/>
              <a:ext cx="1294765" cy="12700"/>
            </a:xfrm>
            <a:custGeom>
              <a:avLst/>
              <a:gdLst/>
              <a:ahLst/>
              <a:cxnLst/>
              <a:rect l="l" t="t" r="r" b="b"/>
              <a:pathLst>
                <a:path w="1294764" h="12700">
                  <a:moveTo>
                    <a:pt x="1294701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1294701" y="12179"/>
                  </a:lnTo>
                  <a:lnTo>
                    <a:pt x="1294701" y="1511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BF5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5" name="object 1105"/>
            <p:cNvSpPr/>
            <p:nvPr/>
          </p:nvSpPr>
          <p:spPr>
            <a:xfrm>
              <a:off x="4124769" y="8442871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DF5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6" name="object 1106"/>
            <p:cNvSpPr/>
            <p:nvPr/>
          </p:nvSpPr>
          <p:spPr>
            <a:xfrm>
              <a:off x="4124769" y="8435251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1294701" y="7620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DF6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7" name="object 1107"/>
            <p:cNvSpPr/>
            <p:nvPr/>
          </p:nvSpPr>
          <p:spPr>
            <a:xfrm>
              <a:off x="4124769" y="8429167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1294701" y="6083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DF7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8" name="object 1108"/>
            <p:cNvSpPr/>
            <p:nvPr/>
          </p:nvSpPr>
          <p:spPr>
            <a:xfrm>
              <a:off x="4124769" y="8423071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4701" y="6096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DF9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09" name="object 1109"/>
            <p:cNvSpPr/>
            <p:nvPr/>
          </p:nvSpPr>
          <p:spPr>
            <a:xfrm>
              <a:off x="4124769" y="8420036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EF9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0" name="object 1110"/>
            <p:cNvSpPr/>
            <p:nvPr/>
          </p:nvSpPr>
          <p:spPr>
            <a:xfrm>
              <a:off x="4124769" y="8406333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13703"/>
                  </a:lnTo>
                  <a:lnTo>
                    <a:pt x="1294701" y="13703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EFA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1" name="object 1111"/>
            <p:cNvSpPr/>
            <p:nvPr/>
          </p:nvSpPr>
          <p:spPr>
            <a:xfrm>
              <a:off x="4124769" y="8401761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EFB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2" name="object 1112"/>
            <p:cNvSpPr/>
            <p:nvPr/>
          </p:nvSpPr>
          <p:spPr>
            <a:xfrm>
              <a:off x="4124769" y="8398726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FFB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3" name="object 1113"/>
            <p:cNvSpPr/>
            <p:nvPr/>
          </p:nvSpPr>
          <p:spPr>
            <a:xfrm>
              <a:off x="5419470" y="8876728"/>
              <a:ext cx="1296670" cy="0"/>
            </a:xfrm>
            <a:custGeom>
              <a:avLst/>
              <a:gdLst/>
              <a:ahLst/>
              <a:cxnLst/>
              <a:rect l="l" t="t" r="r" b="b"/>
              <a:pathLst>
                <a:path w="1296670">
                  <a:moveTo>
                    <a:pt x="1296238" y="0"/>
                  </a:move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7B8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4" name="object 1114"/>
            <p:cNvSpPr/>
            <p:nvPr/>
          </p:nvSpPr>
          <p:spPr>
            <a:xfrm>
              <a:off x="5419471" y="8863038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38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0" y="13690"/>
                  </a:lnTo>
                  <a:lnTo>
                    <a:pt x="1296238" y="13690"/>
                  </a:lnTo>
                  <a:lnTo>
                    <a:pt x="1296238" y="1511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8B9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5" name="object 1115"/>
            <p:cNvSpPr/>
            <p:nvPr/>
          </p:nvSpPr>
          <p:spPr>
            <a:xfrm>
              <a:off x="5419471" y="8856942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6238" y="6096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8BA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6" name="object 1116"/>
            <p:cNvSpPr/>
            <p:nvPr/>
          </p:nvSpPr>
          <p:spPr>
            <a:xfrm>
              <a:off x="5419470" y="8855418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8BC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7" name="object 1117"/>
            <p:cNvSpPr/>
            <p:nvPr/>
          </p:nvSpPr>
          <p:spPr>
            <a:xfrm>
              <a:off x="5419471" y="8849334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1296238" y="6083"/>
                  </a:lnTo>
                  <a:lnTo>
                    <a:pt x="1296238" y="3035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9BC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8" name="object 1118"/>
            <p:cNvSpPr/>
            <p:nvPr/>
          </p:nvSpPr>
          <p:spPr>
            <a:xfrm>
              <a:off x="5419471" y="8843238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6238" y="6096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9BD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19" name="object 1119"/>
            <p:cNvSpPr/>
            <p:nvPr/>
          </p:nvSpPr>
          <p:spPr>
            <a:xfrm>
              <a:off x="5419471" y="8832583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38" y="10655"/>
                  </a:lnTo>
                  <a:lnTo>
                    <a:pt x="1296238" y="9131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9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0" name="object 1120"/>
            <p:cNvSpPr/>
            <p:nvPr/>
          </p:nvSpPr>
          <p:spPr>
            <a:xfrm>
              <a:off x="5419471" y="8828024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1296238" y="4559"/>
                  </a:lnTo>
                  <a:lnTo>
                    <a:pt x="1296238" y="3035"/>
                  </a:lnTo>
                  <a:lnTo>
                    <a:pt x="1296238" y="1511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BBE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1" name="object 1121"/>
            <p:cNvSpPr/>
            <p:nvPr/>
          </p:nvSpPr>
          <p:spPr>
            <a:xfrm>
              <a:off x="5419471" y="8821928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6238" y="6096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B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2" name="object 1122"/>
            <p:cNvSpPr/>
            <p:nvPr/>
          </p:nvSpPr>
          <p:spPr>
            <a:xfrm>
              <a:off x="5419471" y="8814320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1296238" y="7607"/>
                  </a:lnTo>
                  <a:lnTo>
                    <a:pt x="1296238" y="4559"/>
                  </a:lnTo>
                  <a:lnTo>
                    <a:pt x="1296238" y="3035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BC1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3" name="object 1123"/>
            <p:cNvSpPr/>
            <p:nvPr/>
          </p:nvSpPr>
          <p:spPr>
            <a:xfrm>
              <a:off x="5419470" y="8811272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38" y="0"/>
                  </a:moveTo>
                  <a:lnTo>
                    <a:pt x="1296238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BC2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4" name="object 1124"/>
            <p:cNvSpPr/>
            <p:nvPr/>
          </p:nvSpPr>
          <p:spPr>
            <a:xfrm>
              <a:off x="5419471" y="8800617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38" y="10655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CC2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5" name="object 1125"/>
            <p:cNvSpPr/>
            <p:nvPr/>
          </p:nvSpPr>
          <p:spPr>
            <a:xfrm>
              <a:off x="5419471" y="8794521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6238" y="6096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CC3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6" name="object 1126"/>
            <p:cNvSpPr/>
            <p:nvPr/>
          </p:nvSpPr>
          <p:spPr>
            <a:xfrm>
              <a:off x="5419471" y="8786914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1296238" y="7607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CC4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7" name="object 1127"/>
            <p:cNvSpPr/>
            <p:nvPr/>
          </p:nvSpPr>
          <p:spPr>
            <a:xfrm>
              <a:off x="5419471" y="8777782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1296238" y="9131"/>
                  </a:lnTo>
                  <a:lnTo>
                    <a:pt x="1296238" y="6083"/>
                  </a:lnTo>
                  <a:lnTo>
                    <a:pt x="1296238" y="4559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CC6C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8" name="object 1128"/>
            <p:cNvSpPr/>
            <p:nvPr/>
          </p:nvSpPr>
          <p:spPr>
            <a:xfrm>
              <a:off x="5419471" y="8768651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96238" y="9131"/>
                  </a:lnTo>
                  <a:lnTo>
                    <a:pt x="1296238" y="7607"/>
                  </a:lnTo>
                  <a:lnTo>
                    <a:pt x="1296238" y="6083"/>
                  </a:lnTo>
                  <a:lnTo>
                    <a:pt x="1296238" y="4559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CC7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29" name="object 1129"/>
            <p:cNvSpPr/>
            <p:nvPr/>
          </p:nvSpPr>
          <p:spPr>
            <a:xfrm>
              <a:off x="5419471" y="8764079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DC7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0" name="object 1130"/>
            <p:cNvSpPr/>
            <p:nvPr/>
          </p:nvSpPr>
          <p:spPr>
            <a:xfrm>
              <a:off x="5419471" y="8759507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DC8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1" name="object 1131"/>
            <p:cNvSpPr/>
            <p:nvPr/>
          </p:nvSpPr>
          <p:spPr>
            <a:xfrm>
              <a:off x="5419471" y="8750376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1296238" y="9131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DCAC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2" name="object 1132"/>
            <p:cNvSpPr/>
            <p:nvPr/>
          </p:nvSpPr>
          <p:spPr>
            <a:xfrm>
              <a:off x="5419471" y="8747341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38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1296238" y="3035"/>
                  </a:lnTo>
                  <a:lnTo>
                    <a:pt x="1296238" y="1511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DCB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3" name="object 1133"/>
            <p:cNvSpPr/>
            <p:nvPr/>
          </p:nvSpPr>
          <p:spPr>
            <a:xfrm>
              <a:off x="5419470" y="8745817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FCB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4" name="object 1134"/>
            <p:cNvSpPr/>
            <p:nvPr/>
          </p:nvSpPr>
          <p:spPr>
            <a:xfrm>
              <a:off x="5419471" y="8729065"/>
              <a:ext cx="1296670" cy="17145"/>
            </a:xfrm>
            <a:custGeom>
              <a:avLst/>
              <a:gdLst/>
              <a:ahLst/>
              <a:cxnLst/>
              <a:rect l="l" t="t" r="r" b="b"/>
              <a:pathLst>
                <a:path w="1296670" h="17145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16751"/>
                  </a:lnTo>
                  <a:lnTo>
                    <a:pt x="1296238" y="16751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F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5" name="object 1135"/>
            <p:cNvSpPr/>
            <p:nvPr/>
          </p:nvSpPr>
          <p:spPr>
            <a:xfrm>
              <a:off x="5419471" y="8726017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F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6" name="object 1136"/>
            <p:cNvSpPr/>
            <p:nvPr/>
          </p:nvSpPr>
          <p:spPr>
            <a:xfrm>
              <a:off x="5419470" y="8722982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38" y="0"/>
                  </a:moveTo>
                  <a:lnTo>
                    <a:pt x="1296238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0C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7" name="object 1137"/>
            <p:cNvSpPr/>
            <p:nvPr/>
          </p:nvSpPr>
          <p:spPr>
            <a:xfrm>
              <a:off x="5419471" y="8715362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6238" y="7620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0CF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8" name="object 1138"/>
            <p:cNvSpPr/>
            <p:nvPr/>
          </p:nvSpPr>
          <p:spPr>
            <a:xfrm>
              <a:off x="5419471" y="8704707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38" y="10655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0D0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39" name="object 1139"/>
            <p:cNvSpPr/>
            <p:nvPr/>
          </p:nvSpPr>
          <p:spPr>
            <a:xfrm>
              <a:off x="5419470" y="8701659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38" y="0"/>
                  </a:moveTo>
                  <a:lnTo>
                    <a:pt x="1296238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1D0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0" name="object 1140"/>
            <p:cNvSpPr/>
            <p:nvPr/>
          </p:nvSpPr>
          <p:spPr>
            <a:xfrm>
              <a:off x="5419471" y="8694051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07"/>
                  </a:lnTo>
                  <a:lnTo>
                    <a:pt x="1296238" y="7607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1D1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1" name="object 1141"/>
            <p:cNvSpPr/>
            <p:nvPr/>
          </p:nvSpPr>
          <p:spPr>
            <a:xfrm>
              <a:off x="5419471" y="8687968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96238" y="6083"/>
                  </a:lnTo>
                  <a:lnTo>
                    <a:pt x="1296238" y="4559"/>
                  </a:lnTo>
                  <a:lnTo>
                    <a:pt x="1296238" y="3035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1D3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2" name="object 1142"/>
            <p:cNvSpPr/>
            <p:nvPr/>
          </p:nvSpPr>
          <p:spPr>
            <a:xfrm>
              <a:off x="5419471" y="8680348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6238" y="7620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1D4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3" name="object 1143"/>
            <p:cNvSpPr/>
            <p:nvPr/>
          </p:nvSpPr>
          <p:spPr>
            <a:xfrm>
              <a:off x="5419471" y="8666645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13703"/>
                  </a:lnTo>
                  <a:lnTo>
                    <a:pt x="1296238" y="13703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1D5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4" name="object 1144"/>
            <p:cNvSpPr/>
            <p:nvPr/>
          </p:nvSpPr>
          <p:spPr>
            <a:xfrm>
              <a:off x="5419471" y="8660561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1296238" y="6083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1D6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5" name="object 1145"/>
            <p:cNvSpPr/>
            <p:nvPr/>
          </p:nvSpPr>
          <p:spPr>
            <a:xfrm>
              <a:off x="5419471" y="8652954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1296238" y="7607"/>
                  </a:lnTo>
                  <a:lnTo>
                    <a:pt x="1296238" y="6083"/>
                  </a:lnTo>
                  <a:lnTo>
                    <a:pt x="1296238" y="4559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2D8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6" name="object 1146"/>
            <p:cNvSpPr/>
            <p:nvPr/>
          </p:nvSpPr>
          <p:spPr>
            <a:xfrm>
              <a:off x="5419471" y="8639251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13703"/>
                  </a:lnTo>
                  <a:lnTo>
                    <a:pt x="1296238" y="13703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2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7" name="object 1147"/>
            <p:cNvSpPr/>
            <p:nvPr/>
          </p:nvSpPr>
          <p:spPr>
            <a:xfrm>
              <a:off x="5419471" y="8631631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6238" y="7620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4DA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8" name="object 1148"/>
            <p:cNvSpPr/>
            <p:nvPr/>
          </p:nvSpPr>
          <p:spPr>
            <a:xfrm>
              <a:off x="5419471" y="8625548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1296238" y="6083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4DB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49" name="object 1149"/>
            <p:cNvSpPr/>
            <p:nvPr/>
          </p:nvSpPr>
          <p:spPr>
            <a:xfrm>
              <a:off x="5419471" y="8617940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1296238" y="7607"/>
                  </a:lnTo>
                  <a:lnTo>
                    <a:pt x="1296238" y="6083"/>
                  </a:lnTo>
                  <a:lnTo>
                    <a:pt x="1296238" y="3035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4D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0" name="object 1150"/>
            <p:cNvSpPr/>
            <p:nvPr/>
          </p:nvSpPr>
          <p:spPr>
            <a:xfrm>
              <a:off x="5419471" y="8604237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13703"/>
                  </a:lnTo>
                  <a:lnTo>
                    <a:pt x="1296238" y="13703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5DE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1" name="object 1151"/>
            <p:cNvSpPr/>
            <p:nvPr/>
          </p:nvSpPr>
          <p:spPr>
            <a:xfrm>
              <a:off x="5419471" y="8596617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6238" y="7620"/>
                  </a:lnTo>
                  <a:lnTo>
                    <a:pt x="1296238" y="6096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5DF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2" name="object 1152"/>
            <p:cNvSpPr/>
            <p:nvPr/>
          </p:nvSpPr>
          <p:spPr>
            <a:xfrm>
              <a:off x="5419471" y="8590534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1296238" y="6083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5E1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3" name="object 1153"/>
            <p:cNvSpPr/>
            <p:nvPr/>
          </p:nvSpPr>
          <p:spPr>
            <a:xfrm>
              <a:off x="5419471" y="8582926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1296238" y="7607"/>
                  </a:lnTo>
                  <a:lnTo>
                    <a:pt x="1296238" y="4559"/>
                  </a:lnTo>
                  <a:lnTo>
                    <a:pt x="1296238" y="3035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5E2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4" name="object 1154"/>
            <p:cNvSpPr/>
            <p:nvPr/>
          </p:nvSpPr>
          <p:spPr>
            <a:xfrm>
              <a:off x="5419471" y="8573782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1296238" y="9144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5E3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5" name="object 1155"/>
            <p:cNvSpPr/>
            <p:nvPr/>
          </p:nvSpPr>
          <p:spPr>
            <a:xfrm>
              <a:off x="5419471" y="8569223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1296238" y="4559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6E3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6" name="object 1156"/>
            <p:cNvSpPr/>
            <p:nvPr/>
          </p:nvSpPr>
          <p:spPr>
            <a:xfrm>
              <a:off x="5419471" y="8563127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6238" y="6096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6E4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7" name="object 1157"/>
            <p:cNvSpPr/>
            <p:nvPr/>
          </p:nvSpPr>
          <p:spPr>
            <a:xfrm>
              <a:off x="5419471" y="8553996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1296238" y="9131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6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8" name="object 1158"/>
            <p:cNvSpPr/>
            <p:nvPr/>
          </p:nvSpPr>
          <p:spPr>
            <a:xfrm>
              <a:off x="5419470" y="8552472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6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59" name="object 1159"/>
            <p:cNvSpPr/>
            <p:nvPr/>
          </p:nvSpPr>
          <p:spPr>
            <a:xfrm>
              <a:off x="5419471" y="8540292"/>
              <a:ext cx="1296670" cy="12700"/>
            </a:xfrm>
            <a:custGeom>
              <a:avLst/>
              <a:gdLst/>
              <a:ahLst/>
              <a:cxnLst/>
              <a:rect l="l" t="t" r="r" b="b"/>
              <a:pathLst>
                <a:path w="1296670" h="12700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0" y="10655"/>
                  </a:lnTo>
                  <a:lnTo>
                    <a:pt x="0" y="12179"/>
                  </a:lnTo>
                  <a:lnTo>
                    <a:pt x="1296238" y="12179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7E7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0" name="object 1160"/>
            <p:cNvSpPr/>
            <p:nvPr/>
          </p:nvSpPr>
          <p:spPr>
            <a:xfrm>
              <a:off x="5419471" y="8532685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1296238" y="7607"/>
                  </a:lnTo>
                  <a:lnTo>
                    <a:pt x="1296238" y="6083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7E8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1" name="object 1161"/>
            <p:cNvSpPr/>
            <p:nvPr/>
          </p:nvSpPr>
          <p:spPr>
            <a:xfrm>
              <a:off x="5419470" y="8531161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7E9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2" name="object 1162"/>
            <p:cNvSpPr/>
            <p:nvPr/>
          </p:nvSpPr>
          <p:spPr>
            <a:xfrm>
              <a:off x="5419471" y="8526602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1296238" y="4559"/>
                  </a:lnTo>
                  <a:lnTo>
                    <a:pt x="1296238" y="3035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9E9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3" name="object 1163"/>
            <p:cNvSpPr/>
            <p:nvPr/>
          </p:nvSpPr>
          <p:spPr>
            <a:xfrm>
              <a:off x="5419471" y="8518982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6238" y="7620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9EB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4" name="object 1164"/>
            <p:cNvSpPr/>
            <p:nvPr/>
          </p:nvSpPr>
          <p:spPr>
            <a:xfrm>
              <a:off x="5419471" y="8509851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96238" y="9131"/>
                  </a:lnTo>
                  <a:lnTo>
                    <a:pt x="1296238" y="7607"/>
                  </a:lnTo>
                  <a:lnTo>
                    <a:pt x="1296238" y="6083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9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5" name="object 1165"/>
            <p:cNvSpPr/>
            <p:nvPr/>
          </p:nvSpPr>
          <p:spPr>
            <a:xfrm>
              <a:off x="5419471" y="8505279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AEC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6" name="object 1166"/>
            <p:cNvSpPr/>
            <p:nvPr/>
          </p:nvSpPr>
          <p:spPr>
            <a:xfrm>
              <a:off x="5419471" y="8497671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1296238" y="7607"/>
                  </a:lnTo>
                  <a:lnTo>
                    <a:pt x="1296238" y="6083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AED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7" name="object 1167"/>
            <p:cNvSpPr/>
            <p:nvPr/>
          </p:nvSpPr>
          <p:spPr>
            <a:xfrm>
              <a:off x="5419471" y="8491588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96238" y="6083"/>
                  </a:lnTo>
                  <a:lnTo>
                    <a:pt x="1296238" y="4559"/>
                  </a:lnTo>
                  <a:lnTo>
                    <a:pt x="1296238" y="1511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AE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8" name="object 1168"/>
            <p:cNvSpPr/>
            <p:nvPr/>
          </p:nvSpPr>
          <p:spPr>
            <a:xfrm>
              <a:off x="5419471" y="8483968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1296238" y="7620"/>
                  </a:lnTo>
                  <a:lnTo>
                    <a:pt x="1296238" y="6096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AF0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69" name="object 1169"/>
            <p:cNvSpPr/>
            <p:nvPr/>
          </p:nvSpPr>
          <p:spPr>
            <a:xfrm>
              <a:off x="5419471" y="8470265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13703"/>
                  </a:lnTo>
                  <a:lnTo>
                    <a:pt x="1296238" y="13703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AF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0" name="object 1170"/>
            <p:cNvSpPr/>
            <p:nvPr/>
          </p:nvSpPr>
          <p:spPr>
            <a:xfrm>
              <a:off x="5419471" y="8465705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1296238" y="4559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A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1" name="object 1171"/>
            <p:cNvSpPr/>
            <p:nvPr/>
          </p:nvSpPr>
          <p:spPr>
            <a:xfrm>
              <a:off x="5419471" y="8462657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BF2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2" name="object 1172"/>
            <p:cNvSpPr/>
            <p:nvPr/>
          </p:nvSpPr>
          <p:spPr>
            <a:xfrm>
              <a:off x="5419471" y="8456574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1296238" y="6083"/>
                  </a:lnTo>
                  <a:lnTo>
                    <a:pt x="1296238" y="3035"/>
                  </a:lnTo>
                  <a:lnTo>
                    <a:pt x="1296238" y="1511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BF4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3" name="object 1173"/>
            <p:cNvSpPr/>
            <p:nvPr/>
          </p:nvSpPr>
          <p:spPr>
            <a:xfrm>
              <a:off x="5419471" y="8444395"/>
              <a:ext cx="1296670" cy="12700"/>
            </a:xfrm>
            <a:custGeom>
              <a:avLst/>
              <a:gdLst/>
              <a:ahLst/>
              <a:cxnLst/>
              <a:rect l="l" t="t" r="r" b="b"/>
              <a:pathLst>
                <a:path w="1296670" h="12700">
                  <a:moveTo>
                    <a:pt x="1296238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1296238" y="12179"/>
                  </a:lnTo>
                  <a:lnTo>
                    <a:pt x="1296238" y="1511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BF5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4" name="object 1174"/>
            <p:cNvSpPr/>
            <p:nvPr/>
          </p:nvSpPr>
          <p:spPr>
            <a:xfrm>
              <a:off x="5419470" y="8442871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DF5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5" name="object 1175"/>
            <p:cNvSpPr/>
            <p:nvPr/>
          </p:nvSpPr>
          <p:spPr>
            <a:xfrm>
              <a:off x="5419471" y="8435251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1296238" y="7620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DF6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6" name="object 1176"/>
            <p:cNvSpPr/>
            <p:nvPr/>
          </p:nvSpPr>
          <p:spPr>
            <a:xfrm>
              <a:off x="5419471" y="8429167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1296238" y="6083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DF7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7" name="object 1177"/>
            <p:cNvSpPr/>
            <p:nvPr/>
          </p:nvSpPr>
          <p:spPr>
            <a:xfrm>
              <a:off x="5419471" y="8423071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1296238" y="6096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DF9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8" name="object 1178"/>
            <p:cNvSpPr/>
            <p:nvPr/>
          </p:nvSpPr>
          <p:spPr>
            <a:xfrm>
              <a:off x="5419470" y="8420036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38" y="0"/>
                  </a:moveTo>
                  <a:lnTo>
                    <a:pt x="1296238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EF9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79" name="object 1179"/>
            <p:cNvSpPr/>
            <p:nvPr/>
          </p:nvSpPr>
          <p:spPr>
            <a:xfrm>
              <a:off x="5419471" y="8406333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13703"/>
                  </a:lnTo>
                  <a:lnTo>
                    <a:pt x="1296238" y="13703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EFA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0" name="object 1180"/>
            <p:cNvSpPr/>
            <p:nvPr/>
          </p:nvSpPr>
          <p:spPr>
            <a:xfrm>
              <a:off x="5419471" y="8401761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EFB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1" name="object 1181"/>
            <p:cNvSpPr/>
            <p:nvPr/>
          </p:nvSpPr>
          <p:spPr>
            <a:xfrm>
              <a:off x="5419470" y="8398726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38" y="0"/>
                  </a:moveTo>
                  <a:lnTo>
                    <a:pt x="1296238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FFB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82" name="object 1182"/>
          <p:cNvSpPr txBox="1"/>
          <p:nvPr/>
        </p:nvSpPr>
        <p:spPr>
          <a:xfrm>
            <a:off x="1540694" y="8524561"/>
            <a:ext cx="516826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37515">
              <a:lnSpc>
                <a:spcPct val="100000"/>
              </a:lnSpc>
              <a:spcBef>
                <a:spcPts val="100"/>
              </a:spcBef>
              <a:tabLst>
                <a:tab pos="1532890" algn="l"/>
                <a:tab pos="3027045" algn="l"/>
                <a:tab pos="4023360" algn="l"/>
              </a:tabLst>
            </a:pPr>
            <a:r>
              <a:rPr sz="1100" b="1" spc="-30" dirty="0">
                <a:latin typeface="맑은 고딕"/>
                <a:cs typeface="맑은 고딕"/>
              </a:rPr>
              <a:t>전문성	</a:t>
            </a:r>
            <a:r>
              <a:rPr sz="1100" b="1" spc="-50" dirty="0">
                <a:latin typeface="맑은 고딕"/>
                <a:cs typeface="맑은 고딕"/>
              </a:rPr>
              <a:t>개선</a:t>
            </a:r>
            <a:r>
              <a:rPr sz="1100" b="1" spc="-40" dirty="0">
                <a:latin typeface="함초롬돋움"/>
                <a:cs typeface="함초롬돋움"/>
              </a:rPr>
              <a:t>・</a:t>
            </a:r>
            <a:r>
              <a:rPr sz="1100" b="1" spc="-30" dirty="0">
                <a:latin typeface="맑은 고딕"/>
                <a:cs typeface="맑은 고딕"/>
              </a:rPr>
              <a:t>효율성	신뢰도	</a:t>
            </a:r>
            <a:r>
              <a:rPr sz="1100" b="1" spc="-50" dirty="0">
                <a:latin typeface="맑은 고딕"/>
                <a:cs typeface="맑은 고딕"/>
              </a:rPr>
              <a:t>윤리</a:t>
            </a:r>
            <a:r>
              <a:rPr sz="1100" b="1" spc="-55" dirty="0">
                <a:latin typeface="함초롬돋움"/>
                <a:cs typeface="함초롬돋움"/>
              </a:rPr>
              <a:t>・</a:t>
            </a:r>
            <a:r>
              <a:rPr sz="1100" b="1" spc="-25" dirty="0">
                <a:latin typeface="맑은 고딕"/>
                <a:cs typeface="맑은 고딕"/>
              </a:rPr>
              <a:t>인권</a:t>
            </a:r>
            <a:r>
              <a:rPr sz="1100" b="1" spc="45" dirty="0">
                <a:latin typeface="맑은 고딕"/>
                <a:cs typeface="맑은 고딕"/>
              </a:rPr>
              <a:t> </a:t>
            </a:r>
            <a:r>
              <a:rPr sz="1100" b="1" spc="-25" dirty="0">
                <a:latin typeface="맑은 고딕"/>
                <a:cs typeface="맑은 고딕"/>
              </a:rPr>
              <a:t>강화</a:t>
            </a:r>
            <a:endParaRPr sz="1100">
              <a:latin typeface="맑은 고딕"/>
              <a:cs typeface="맑은 고딕"/>
            </a:endParaRPr>
          </a:p>
        </p:txBody>
      </p:sp>
      <p:grpSp>
        <p:nvGrpSpPr>
          <p:cNvPr id="1183" name="object 1183"/>
          <p:cNvGrpSpPr/>
          <p:nvPr/>
        </p:nvGrpSpPr>
        <p:grpSpPr>
          <a:xfrm>
            <a:off x="918476" y="9152280"/>
            <a:ext cx="451484" cy="548640"/>
            <a:chOff x="918476" y="9152280"/>
            <a:chExt cx="451484" cy="548640"/>
          </a:xfrm>
        </p:grpSpPr>
        <p:sp>
          <p:nvSpPr>
            <p:cNvPr id="1184" name="object 1184"/>
            <p:cNvSpPr/>
            <p:nvPr/>
          </p:nvSpPr>
          <p:spPr>
            <a:xfrm>
              <a:off x="918476" y="9698799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0" y="0"/>
                  </a:moveTo>
                  <a:lnTo>
                    <a:pt x="450862" y="0"/>
                  </a:lnTo>
                  <a:lnTo>
                    <a:pt x="450862" y="1511"/>
                  </a:lnTo>
                  <a:lnTo>
                    <a:pt x="0" y="15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2DEA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5" name="object 1185"/>
            <p:cNvSpPr/>
            <p:nvPr/>
          </p:nvSpPr>
          <p:spPr>
            <a:xfrm>
              <a:off x="918476" y="9689655"/>
              <a:ext cx="451484" cy="9525"/>
            </a:xfrm>
            <a:custGeom>
              <a:avLst/>
              <a:gdLst/>
              <a:ahLst/>
              <a:cxnLst/>
              <a:rect l="l" t="t" r="r" b="b"/>
              <a:pathLst>
                <a:path w="451484" h="9525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450862" y="9144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2DF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6" name="object 1186"/>
            <p:cNvSpPr/>
            <p:nvPr/>
          </p:nvSpPr>
          <p:spPr>
            <a:xfrm>
              <a:off x="918476" y="9686619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3DFA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7" name="object 1187"/>
            <p:cNvSpPr/>
            <p:nvPr/>
          </p:nvSpPr>
          <p:spPr>
            <a:xfrm>
              <a:off x="918476" y="9682047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3DF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8" name="object 1188"/>
            <p:cNvSpPr/>
            <p:nvPr/>
          </p:nvSpPr>
          <p:spPr>
            <a:xfrm>
              <a:off x="918476" y="9678999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3E1A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89" name="object 1189"/>
            <p:cNvSpPr/>
            <p:nvPr/>
          </p:nvSpPr>
          <p:spPr>
            <a:xfrm>
              <a:off x="918476" y="9672916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4E1A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0" name="object 1190"/>
            <p:cNvSpPr/>
            <p:nvPr/>
          </p:nvSpPr>
          <p:spPr>
            <a:xfrm>
              <a:off x="918476" y="9669868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4E1A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1" name="object 1191"/>
            <p:cNvSpPr/>
            <p:nvPr/>
          </p:nvSpPr>
          <p:spPr>
            <a:xfrm>
              <a:off x="918476" y="966682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6E1A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2" name="object 1192"/>
            <p:cNvSpPr/>
            <p:nvPr/>
          </p:nvSpPr>
          <p:spPr>
            <a:xfrm>
              <a:off x="918476" y="9660737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6E1A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3" name="object 1193"/>
            <p:cNvSpPr/>
            <p:nvPr/>
          </p:nvSpPr>
          <p:spPr>
            <a:xfrm>
              <a:off x="918476" y="9657689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6E2A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4" name="object 1194"/>
            <p:cNvSpPr/>
            <p:nvPr/>
          </p:nvSpPr>
          <p:spPr>
            <a:xfrm>
              <a:off x="918476" y="9651605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7E2A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5" name="object 1195"/>
            <p:cNvSpPr/>
            <p:nvPr/>
          </p:nvSpPr>
          <p:spPr>
            <a:xfrm>
              <a:off x="918476" y="9643985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7E2A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6" name="object 1196"/>
            <p:cNvSpPr/>
            <p:nvPr/>
          </p:nvSpPr>
          <p:spPr>
            <a:xfrm>
              <a:off x="918476" y="964095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7E2A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7" name="object 1197"/>
            <p:cNvSpPr/>
            <p:nvPr/>
          </p:nvSpPr>
          <p:spPr>
            <a:xfrm>
              <a:off x="918476" y="9637902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7E3A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8" name="object 1198"/>
            <p:cNvSpPr/>
            <p:nvPr/>
          </p:nvSpPr>
          <p:spPr>
            <a:xfrm>
              <a:off x="918476" y="9631806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8E3A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99" name="object 1199"/>
            <p:cNvSpPr/>
            <p:nvPr/>
          </p:nvSpPr>
          <p:spPr>
            <a:xfrm>
              <a:off x="918476" y="962877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8E3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0" name="object 1200"/>
            <p:cNvSpPr/>
            <p:nvPr/>
          </p:nvSpPr>
          <p:spPr>
            <a:xfrm>
              <a:off x="918476" y="9616592"/>
              <a:ext cx="451484" cy="12700"/>
            </a:xfrm>
            <a:custGeom>
              <a:avLst/>
              <a:gdLst/>
              <a:ahLst/>
              <a:cxnLst/>
              <a:rect l="l" t="t" r="r" b="b"/>
              <a:pathLst>
                <a:path w="451484" h="1270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450862" y="12179"/>
                  </a:lnTo>
                  <a:lnTo>
                    <a:pt x="450862" y="9131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AE3B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1" name="object 1201"/>
            <p:cNvSpPr/>
            <p:nvPr/>
          </p:nvSpPr>
          <p:spPr>
            <a:xfrm>
              <a:off x="918476" y="9612020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BE3B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2" name="object 1202"/>
            <p:cNvSpPr/>
            <p:nvPr/>
          </p:nvSpPr>
          <p:spPr>
            <a:xfrm>
              <a:off x="918476" y="9608972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BE3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3" name="object 1203"/>
            <p:cNvSpPr/>
            <p:nvPr/>
          </p:nvSpPr>
          <p:spPr>
            <a:xfrm>
              <a:off x="918476" y="9602888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CE3B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4" name="object 1204"/>
            <p:cNvSpPr/>
            <p:nvPr/>
          </p:nvSpPr>
          <p:spPr>
            <a:xfrm>
              <a:off x="918476" y="9587661"/>
              <a:ext cx="451484" cy="15240"/>
            </a:xfrm>
            <a:custGeom>
              <a:avLst/>
              <a:gdLst/>
              <a:ahLst/>
              <a:cxnLst/>
              <a:rect l="l" t="t" r="r" b="b"/>
              <a:pathLst>
                <a:path w="451484" h="1524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0" y="15227"/>
                  </a:lnTo>
                  <a:lnTo>
                    <a:pt x="450862" y="15227"/>
                  </a:lnTo>
                  <a:lnTo>
                    <a:pt x="450862" y="12179"/>
                  </a:lnTo>
                  <a:lnTo>
                    <a:pt x="450862" y="9131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CE4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5" name="object 1205"/>
            <p:cNvSpPr/>
            <p:nvPr/>
          </p:nvSpPr>
          <p:spPr>
            <a:xfrm>
              <a:off x="918476" y="9581578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DE4B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6" name="object 1206"/>
            <p:cNvSpPr/>
            <p:nvPr/>
          </p:nvSpPr>
          <p:spPr>
            <a:xfrm>
              <a:off x="918476" y="9577006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DE6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7" name="object 1207"/>
            <p:cNvSpPr/>
            <p:nvPr/>
          </p:nvSpPr>
          <p:spPr>
            <a:xfrm>
              <a:off x="918476" y="9567874"/>
              <a:ext cx="451484" cy="9525"/>
            </a:xfrm>
            <a:custGeom>
              <a:avLst/>
              <a:gdLst/>
              <a:ahLst/>
              <a:cxnLst/>
              <a:rect l="l" t="t" r="r" b="b"/>
              <a:pathLst>
                <a:path w="451484" h="9525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450862" y="9131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CFE6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8" name="object 1208"/>
            <p:cNvSpPr/>
            <p:nvPr/>
          </p:nvSpPr>
          <p:spPr>
            <a:xfrm>
              <a:off x="918476" y="9564826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0E6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09" name="object 1209"/>
            <p:cNvSpPr/>
            <p:nvPr/>
          </p:nvSpPr>
          <p:spPr>
            <a:xfrm>
              <a:off x="918476" y="9555695"/>
              <a:ext cx="451484" cy="9525"/>
            </a:xfrm>
            <a:custGeom>
              <a:avLst/>
              <a:gdLst/>
              <a:ahLst/>
              <a:cxnLst/>
              <a:rect l="l" t="t" r="r" b="b"/>
              <a:pathLst>
                <a:path w="451484" h="9525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450862" y="9131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0E7B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0" name="object 1210"/>
            <p:cNvSpPr/>
            <p:nvPr/>
          </p:nvSpPr>
          <p:spPr>
            <a:xfrm>
              <a:off x="918476" y="9546564"/>
              <a:ext cx="451484" cy="9525"/>
            </a:xfrm>
            <a:custGeom>
              <a:avLst/>
              <a:gdLst/>
              <a:ahLst/>
              <a:cxnLst/>
              <a:rect l="l" t="t" r="r" b="b"/>
              <a:pathLst>
                <a:path w="451484" h="9525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450862" y="9131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0E7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1" name="object 1211"/>
            <p:cNvSpPr/>
            <p:nvPr/>
          </p:nvSpPr>
          <p:spPr>
            <a:xfrm>
              <a:off x="918476" y="9541992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1E7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2" name="object 1212"/>
            <p:cNvSpPr/>
            <p:nvPr/>
          </p:nvSpPr>
          <p:spPr>
            <a:xfrm>
              <a:off x="918476" y="9535908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1E7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3" name="object 1213"/>
            <p:cNvSpPr/>
            <p:nvPr/>
          </p:nvSpPr>
          <p:spPr>
            <a:xfrm>
              <a:off x="918476" y="953286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3E7B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4" name="object 1214"/>
            <p:cNvSpPr/>
            <p:nvPr/>
          </p:nvSpPr>
          <p:spPr>
            <a:xfrm>
              <a:off x="918476" y="9526764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3E7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5" name="object 1215"/>
            <p:cNvSpPr/>
            <p:nvPr/>
          </p:nvSpPr>
          <p:spPr>
            <a:xfrm>
              <a:off x="918476" y="9523729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4E7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6" name="object 1216"/>
            <p:cNvSpPr/>
            <p:nvPr/>
          </p:nvSpPr>
          <p:spPr>
            <a:xfrm>
              <a:off x="918476" y="952068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4E8B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7" name="object 1217"/>
            <p:cNvSpPr/>
            <p:nvPr/>
          </p:nvSpPr>
          <p:spPr>
            <a:xfrm>
              <a:off x="918476" y="9514585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4E8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8" name="object 1218"/>
            <p:cNvSpPr/>
            <p:nvPr/>
          </p:nvSpPr>
          <p:spPr>
            <a:xfrm>
              <a:off x="918476" y="951155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5E8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19" name="object 1219"/>
            <p:cNvSpPr/>
            <p:nvPr/>
          </p:nvSpPr>
          <p:spPr>
            <a:xfrm>
              <a:off x="918476" y="9506978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5E8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0" name="object 1220"/>
            <p:cNvSpPr/>
            <p:nvPr/>
          </p:nvSpPr>
          <p:spPr>
            <a:xfrm>
              <a:off x="918476" y="9494799"/>
              <a:ext cx="451484" cy="12700"/>
            </a:xfrm>
            <a:custGeom>
              <a:avLst/>
              <a:gdLst/>
              <a:ahLst/>
              <a:cxnLst/>
              <a:rect l="l" t="t" r="r" b="b"/>
              <a:pathLst>
                <a:path w="451484" h="1270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450862" y="12179"/>
                  </a:lnTo>
                  <a:lnTo>
                    <a:pt x="450862" y="9131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5E9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1" name="object 1221"/>
            <p:cNvSpPr/>
            <p:nvPr/>
          </p:nvSpPr>
          <p:spPr>
            <a:xfrm>
              <a:off x="918476" y="949175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6E9C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2" name="object 1222"/>
            <p:cNvSpPr/>
            <p:nvPr/>
          </p:nvSpPr>
          <p:spPr>
            <a:xfrm>
              <a:off x="918476" y="9485667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6E9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3" name="object 1223"/>
            <p:cNvSpPr/>
            <p:nvPr/>
          </p:nvSpPr>
          <p:spPr>
            <a:xfrm>
              <a:off x="918476" y="9476536"/>
              <a:ext cx="451484" cy="9525"/>
            </a:xfrm>
            <a:custGeom>
              <a:avLst/>
              <a:gdLst/>
              <a:ahLst/>
              <a:cxnLst/>
              <a:rect l="l" t="t" r="r" b="b"/>
              <a:pathLst>
                <a:path w="451484" h="9525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450862" y="9131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8EB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4" name="object 1224"/>
            <p:cNvSpPr/>
            <p:nvPr/>
          </p:nvSpPr>
          <p:spPr>
            <a:xfrm>
              <a:off x="918476" y="9475012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8EBC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5" name="object 1225"/>
            <p:cNvSpPr/>
            <p:nvPr/>
          </p:nvSpPr>
          <p:spPr>
            <a:xfrm>
              <a:off x="918476" y="9471964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9EBC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6" name="object 1226"/>
            <p:cNvSpPr/>
            <p:nvPr/>
          </p:nvSpPr>
          <p:spPr>
            <a:xfrm>
              <a:off x="918476" y="9465881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9EB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7" name="object 1227"/>
            <p:cNvSpPr/>
            <p:nvPr/>
          </p:nvSpPr>
          <p:spPr>
            <a:xfrm>
              <a:off x="918476" y="9456737"/>
              <a:ext cx="451484" cy="9525"/>
            </a:xfrm>
            <a:custGeom>
              <a:avLst/>
              <a:gdLst/>
              <a:ahLst/>
              <a:cxnLst/>
              <a:rect l="l" t="t" r="r" b="b"/>
              <a:pathLst>
                <a:path w="451484" h="9525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450862" y="9144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9ECC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8" name="object 1228"/>
            <p:cNvSpPr/>
            <p:nvPr/>
          </p:nvSpPr>
          <p:spPr>
            <a:xfrm>
              <a:off x="918476" y="945370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9EC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29" name="object 1229"/>
            <p:cNvSpPr/>
            <p:nvPr/>
          </p:nvSpPr>
          <p:spPr>
            <a:xfrm>
              <a:off x="918476" y="9450653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AECC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0" name="object 1230"/>
            <p:cNvSpPr/>
            <p:nvPr/>
          </p:nvSpPr>
          <p:spPr>
            <a:xfrm>
              <a:off x="918476" y="9444557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AECC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1" name="object 1231"/>
            <p:cNvSpPr/>
            <p:nvPr/>
          </p:nvSpPr>
          <p:spPr>
            <a:xfrm>
              <a:off x="918476" y="9436950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BECC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2" name="object 1232"/>
            <p:cNvSpPr/>
            <p:nvPr/>
          </p:nvSpPr>
          <p:spPr>
            <a:xfrm>
              <a:off x="918476" y="9433902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BE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3" name="object 1233"/>
            <p:cNvSpPr/>
            <p:nvPr/>
          </p:nvSpPr>
          <p:spPr>
            <a:xfrm>
              <a:off x="918476" y="9427819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DE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4" name="object 1234"/>
            <p:cNvSpPr/>
            <p:nvPr/>
          </p:nvSpPr>
          <p:spPr>
            <a:xfrm>
              <a:off x="918476" y="942477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DED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5" name="object 1235"/>
            <p:cNvSpPr/>
            <p:nvPr/>
          </p:nvSpPr>
          <p:spPr>
            <a:xfrm>
              <a:off x="918476" y="9421723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EED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6" name="object 1236"/>
            <p:cNvSpPr/>
            <p:nvPr/>
          </p:nvSpPr>
          <p:spPr>
            <a:xfrm>
              <a:off x="918476" y="9415639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EEDC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7" name="object 1237"/>
            <p:cNvSpPr/>
            <p:nvPr/>
          </p:nvSpPr>
          <p:spPr>
            <a:xfrm>
              <a:off x="918476" y="9409543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EEDC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8" name="object 1238"/>
            <p:cNvSpPr/>
            <p:nvPr/>
          </p:nvSpPr>
          <p:spPr>
            <a:xfrm>
              <a:off x="918476" y="9406508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EED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39" name="object 1239"/>
            <p:cNvSpPr/>
            <p:nvPr/>
          </p:nvSpPr>
          <p:spPr>
            <a:xfrm>
              <a:off x="918476" y="9404984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EEF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0" name="object 1240"/>
            <p:cNvSpPr/>
            <p:nvPr/>
          </p:nvSpPr>
          <p:spPr>
            <a:xfrm>
              <a:off x="918476" y="9395853"/>
              <a:ext cx="451484" cy="9525"/>
            </a:xfrm>
            <a:custGeom>
              <a:avLst/>
              <a:gdLst/>
              <a:ahLst/>
              <a:cxnLst/>
              <a:rect l="l" t="t" r="r" b="b"/>
              <a:pathLst>
                <a:path w="451484" h="9525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450862" y="9131"/>
                  </a:lnTo>
                  <a:lnTo>
                    <a:pt x="450862" y="6083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FEF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1" name="object 1241"/>
            <p:cNvSpPr/>
            <p:nvPr/>
          </p:nvSpPr>
          <p:spPr>
            <a:xfrm>
              <a:off x="918476" y="9392805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DFEF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2" name="object 1242"/>
            <p:cNvSpPr/>
            <p:nvPr/>
          </p:nvSpPr>
          <p:spPr>
            <a:xfrm>
              <a:off x="918476" y="9386709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1EF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3" name="object 1243"/>
            <p:cNvSpPr/>
            <p:nvPr/>
          </p:nvSpPr>
          <p:spPr>
            <a:xfrm>
              <a:off x="918476" y="9385198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1F0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4" name="object 1244"/>
            <p:cNvSpPr/>
            <p:nvPr/>
          </p:nvSpPr>
          <p:spPr>
            <a:xfrm>
              <a:off x="918476" y="938215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2F0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5" name="object 1245"/>
            <p:cNvSpPr/>
            <p:nvPr/>
          </p:nvSpPr>
          <p:spPr>
            <a:xfrm>
              <a:off x="918476" y="9377578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2F0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6" name="object 1246"/>
            <p:cNvSpPr/>
            <p:nvPr/>
          </p:nvSpPr>
          <p:spPr>
            <a:xfrm>
              <a:off x="918476" y="937453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2F0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7" name="object 1247"/>
            <p:cNvSpPr/>
            <p:nvPr/>
          </p:nvSpPr>
          <p:spPr>
            <a:xfrm>
              <a:off x="918476" y="9373018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3F0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8" name="object 1248"/>
            <p:cNvSpPr/>
            <p:nvPr/>
          </p:nvSpPr>
          <p:spPr>
            <a:xfrm>
              <a:off x="918476" y="9365398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3F1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49" name="object 1249"/>
            <p:cNvSpPr/>
            <p:nvPr/>
          </p:nvSpPr>
          <p:spPr>
            <a:xfrm>
              <a:off x="918476" y="9360839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3F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0" name="object 1250"/>
            <p:cNvSpPr/>
            <p:nvPr/>
          </p:nvSpPr>
          <p:spPr>
            <a:xfrm>
              <a:off x="918476" y="9357791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3F1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1" name="object 1251"/>
            <p:cNvSpPr/>
            <p:nvPr/>
          </p:nvSpPr>
          <p:spPr>
            <a:xfrm>
              <a:off x="918476" y="9353219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4F1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2" name="object 1252"/>
            <p:cNvSpPr/>
            <p:nvPr/>
          </p:nvSpPr>
          <p:spPr>
            <a:xfrm>
              <a:off x="918476" y="9351695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4F1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3" name="object 1253"/>
            <p:cNvSpPr/>
            <p:nvPr/>
          </p:nvSpPr>
          <p:spPr>
            <a:xfrm>
              <a:off x="918476" y="9342564"/>
              <a:ext cx="451484" cy="9525"/>
            </a:xfrm>
            <a:custGeom>
              <a:avLst/>
              <a:gdLst/>
              <a:ahLst/>
              <a:cxnLst/>
              <a:rect l="l" t="t" r="r" b="b"/>
              <a:pathLst>
                <a:path w="451484" h="9525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450862" y="9131"/>
                  </a:lnTo>
                  <a:lnTo>
                    <a:pt x="450862" y="6096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6F1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4" name="object 1254"/>
            <p:cNvSpPr/>
            <p:nvPr/>
          </p:nvSpPr>
          <p:spPr>
            <a:xfrm>
              <a:off x="918476" y="9339528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7F1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5" name="object 1255"/>
            <p:cNvSpPr/>
            <p:nvPr/>
          </p:nvSpPr>
          <p:spPr>
            <a:xfrm>
              <a:off x="918476" y="933648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7F2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6" name="object 1256"/>
            <p:cNvSpPr/>
            <p:nvPr/>
          </p:nvSpPr>
          <p:spPr>
            <a:xfrm>
              <a:off x="918476" y="9331908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7F2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7" name="object 1257"/>
            <p:cNvSpPr/>
            <p:nvPr/>
          </p:nvSpPr>
          <p:spPr>
            <a:xfrm>
              <a:off x="918476" y="9325825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7F2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8" name="object 1258"/>
            <p:cNvSpPr/>
            <p:nvPr/>
          </p:nvSpPr>
          <p:spPr>
            <a:xfrm>
              <a:off x="918476" y="9318205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450862" y="7620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8F4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59" name="object 1259"/>
            <p:cNvSpPr/>
            <p:nvPr/>
          </p:nvSpPr>
          <p:spPr>
            <a:xfrm>
              <a:off x="918476" y="9315170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9F4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0" name="object 1260"/>
            <p:cNvSpPr/>
            <p:nvPr/>
          </p:nvSpPr>
          <p:spPr>
            <a:xfrm>
              <a:off x="918476" y="9309074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9F4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1" name="object 1261"/>
            <p:cNvSpPr/>
            <p:nvPr/>
          </p:nvSpPr>
          <p:spPr>
            <a:xfrm>
              <a:off x="918476" y="9304514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11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BF5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2" name="object 1262"/>
            <p:cNvSpPr/>
            <p:nvPr/>
          </p:nvSpPr>
          <p:spPr>
            <a:xfrm>
              <a:off x="918476" y="9301467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BF5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3" name="object 1263"/>
            <p:cNvSpPr/>
            <p:nvPr/>
          </p:nvSpPr>
          <p:spPr>
            <a:xfrm>
              <a:off x="918476" y="9296894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CF5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4" name="object 1264"/>
            <p:cNvSpPr/>
            <p:nvPr/>
          </p:nvSpPr>
          <p:spPr>
            <a:xfrm>
              <a:off x="918476" y="9287763"/>
              <a:ext cx="451484" cy="9525"/>
            </a:xfrm>
            <a:custGeom>
              <a:avLst/>
              <a:gdLst/>
              <a:ahLst/>
              <a:cxnLst/>
              <a:rect l="l" t="t" r="r" b="b"/>
              <a:pathLst>
                <a:path w="451484" h="9525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450862" y="9131"/>
                  </a:lnTo>
                  <a:lnTo>
                    <a:pt x="450862" y="6083"/>
                  </a:lnTo>
                  <a:lnTo>
                    <a:pt x="450862" y="4572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CF5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5" name="object 1265"/>
            <p:cNvSpPr/>
            <p:nvPr/>
          </p:nvSpPr>
          <p:spPr>
            <a:xfrm>
              <a:off x="918476" y="9284715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C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6" name="object 1266"/>
            <p:cNvSpPr/>
            <p:nvPr/>
          </p:nvSpPr>
          <p:spPr>
            <a:xfrm>
              <a:off x="918476" y="9280156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11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D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7" name="object 1267"/>
            <p:cNvSpPr/>
            <p:nvPr/>
          </p:nvSpPr>
          <p:spPr>
            <a:xfrm>
              <a:off x="918476" y="9277108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DF5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8" name="object 1268"/>
            <p:cNvSpPr/>
            <p:nvPr/>
          </p:nvSpPr>
          <p:spPr>
            <a:xfrm>
              <a:off x="918476" y="9275584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DF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69" name="object 1269"/>
            <p:cNvSpPr/>
            <p:nvPr/>
          </p:nvSpPr>
          <p:spPr>
            <a:xfrm>
              <a:off x="918476" y="9267977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EFF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0" name="object 1270"/>
            <p:cNvSpPr/>
            <p:nvPr/>
          </p:nvSpPr>
          <p:spPr>
            <a:xfrm>
              <a:off x="918476" y="9263405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0F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1" name="object 1271"/>
            <p:cNvSpPr/>
            <p:nvPr/>
          </p:nvSpPr>
          <p:spPr>
            <a:xfrm>
              <a:off x="918476" y="9260357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0F6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2" name="object 1272"/>
            <p:cNvSpPr/>
            <p:nvPr/>
          </p:nvSpPr>
          <p:spPr>
            <a:xfrm>
              <a:off x="918476" y="9258833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0F7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3" name="object 1273"/>
            <p:cNvSpPr/>
            <p:nvPr/>
          </p:nvSpPr>
          <p:spPr>
            <a:xfrm>
              <a:off x="918476" y="9251225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1F7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4" name="object 1274"/>
            <p:cNvSpPr/>
            <p:nvPr/>
          </p:nvSpPr>
          <p:spPr>
            <a:xfrm>
              <a:off x="918476" y="9246653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1F7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5" name="object 1275"/>
            <p:cNvSpPr/>
            <p:nvPr/>
          </p:nvSpPr>
          <p:spPr>
            <a:xfrm>
              <a:off x="918476" y="9243618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35"/>
                  </a:lnTo>
                  <a:lnTo>
                    <a:pt x="0" y="3035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1F7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6" name="object 1276"/>
            <p:cNvSpPr/>
            <p:nvPr/>
          </p:nvSpPr>
          <p:spPr>
            <a:xfrm>
              <a:off x="918476" y="9242094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1F9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7" name="object 1277"/>
            <p:cNvSpPr/>
            <p:nvPr/>
          </p:nvSpPr>
          <p:spPr>
            <a:xfrm>
              <a:off x="918476" y="9234487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3035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2F9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8" name="object 1278"/>
            <p:cNvSpPr/>
            <p:nvPr/>
          </p:nvSpPr>
          <p:spPr>
            <a:xfrm>
              <a:off x="918476" y="9229915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4F9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79" name="object 1279"/>
            <p:cNvSpPr/>
            <p:nvPr/>
          </p:nvSpPr>
          <p:spPr>
            <a:xfrm>
              <a:off x="918476" y="9225343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4FA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0" name="object 1280"/>
            <p:cNvSpPr/>
            <p:nvPr/>
          </p:nvSpPr>
          <p:spPr>
            <a:xfrm>
              <a:off x="918476" y="9217735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FA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1" name="object 1281"/>
            <p:cNvSpPr/>
            <p:nvPr/>
          </p:nvSpPr>
          <p:spPr>
            <a:xfrm>
              <a:off x="918476" y="9208604"/>
              <a:ext cx="451484" cy="9525"/>
            </a:xfrm>
            <a:custGeom>
              <a:avLst/>
              <a:gdLst/>
              <a:ahLst/>
              <a:cxnLst/>
              <a:rect l="l" t="t" r="r" b="b"/>
              <a:pathLst>
                <a:path w="451484" h="9525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450862" y="9131"/>
                  </a:lnTo>
                  <a:lnTo>
                    <a:pt x="450862" y="7607"/>
                  </a:lnTo>
                  <a:lnTo>
                    <a:pt x="450862" y="4559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5FA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2" name="object 1282"/>
            <p:cNvSpPr/>
            <p:nvPr/>
          </p:nvSpPr>
          <p:spPr>
            <a:xfrm>
              <a:off x="918476" y="9205556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FA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3" name="object 1283"/>
            <p:cNvSpPr/>
            <p:nvPr/>
          </p:nvSpPr>
          <p:spPr>
            <a:xfrm>
              <a:off x="918476" y="9200984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6FA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4" name="object 1284"/>
            <p:cNvSpPr/>
            <p:nvPr/>
          </p:nvSpPr>
          <p:spPr>
            <a:xfrm>
              <a:off x="918476" y="9196425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FA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5" name="object 1285"/>
            <p:cNvSpPr/>
            <p:nvPr/>
          </p:nvSpPr>
          <p:spPr>
            <a:xfrm>
              <a:off x="918476" y="9191853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7F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6" name="object 1286"/>
            <p:cNvSpPr/>
            <p:nvPr/>
          </p:nvSpPr>
          <p:spPr>
            <a:xfrm>
              <a:off x="918476" y="9184245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83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6083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9F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7" name="object 1287"/>
            <p:cNvSpPr/>
            <p:nvPr/>
          </p:nvSpPr>
          <p:spPr>
            <a:xfrm>
              <a:off x="918476" y="9182722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FB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8" name="object 1288"/>
            <p:cNvSpPr/>
            <p:nvPr/>
          </p:nvSpPr>
          <p:spPr>
            <a:xfrm>
              <a:off x="918476" y="9179674"/>
              <a:ext cx="451484" cy="3175"/>
            </a:xfrm>
            <a:custGeom>
              <a:avLst/>
              <a:gdLst/>
              <a:ahLst/>
              <a:cxnLst/>
              <a:rect l="l" t="t" r="r" b="b"/>
              <a:pathLst>
                <a:path w="451484" h="3175">
                  <a:moveTo>
                    <a:pt x="450862" y="0"/>
                  </a:moveTo>
                  <a:lnTo>
                    <a:pt x="450862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FD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89" name="object 1289"/>
            <p:cNvSpPr/>
            <p:nvPr/>
          </p:nvSpPr>
          <p:spPr>
            <a:xfrm>
              <a:off x="918476" y="9173590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450862" y="6083"/>
                  </a:lnTo>
                  <a:lnTo>
                    <a:pt x="450862" y="4559"/>
                  </a:lnTo>
                  <a:lnTo>
                    <a:pt x="450862" y="1524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FD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0" name="object 1290"/>
            <p:cNvSpPr/>
            <p:nvPr/>
          </p:nvSpPr>
          <p:spPr>
            <a:xfrm>
              <a:off x="918476" y="9167494"/>
              <a:ext cx="451484" cy="6350"/>
            </a:xfrm>
            <a:custGeom>
              <a:avLst/>
              <a:gdLst/>
              <a:ahLst/>
              <a:cxnLst/>
              <a:rect l="l" t="t" r="r" b="b"/>
              <a:pathLst>
                <a:path w="451484" h="635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6096"/>
                  </a:lnTo>
                  <a:lnTo>
                    <a:pt x="450862" y="6096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AFD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1" name="object 1291"/>
            <p:cNvSpPr/>
            <p:nvPr/>
          </p:nvSpPr>
          <p:spPr>
            <a:xfrm>
              <a:off x="918476" y="9165970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BF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2" name="object 1292"/>
            <p:cNvSpPr/>
            <p:nvPr/>
          </p:nvSpPr>
          <p:spPr>
            <a:xfrm>
              <a:off x="918476" y="9158363"/>
              <a:ext cx="451484" cy="7620"/>
            </a:xfrm>
            <a:custGeom>
              <a:avLst/>
              <a:gdLst/>
              <a:ahLst/>
              <a:cxnLst/>
              <a:rect l="l" t="t" r="r" b="b"/>
              <a:pathLst>
                <a:path w="451484" h="7620">
                  <a:moveTo>
                    <a:pt x="450862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450862" y="7607"/>
                  </a:lnTo>
                  <a:lnTo>
                    <a:pt x="450862" y="4572"/>
                  </a:lnTo>
                  <a:lnTo>
                    <a:pt x="450862" y="3048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BFE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3" name="object 1293"/>
            <p:cNvSpPr/>
            <p:nvPr/>
          </p:nvSpPr>
          <p:spPr>
            <a:xfrm>
              <a:off x="918476" y="9156839"/>
              <a:ext cx="451484" cy="1905"/>
            </a:xfrm>
            <a:custGeom>
              <a:avLst/>
              <a:gdLst/>
              <a:ahLst/>
              <a:cxnLst/>
              <a:rect l="l" t="t" r="r" b="b"/>
              <a:pathLst>
                <a:path w="451484" h="1904">
                  <a:moveTo>
                    <a:pt x="450862" y="0"/>
                  </a:moveTo>
                  <a:lnTo>
                    <a:pt x="450862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DFE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4" name="object 1294"/>
            <p:cNvSpPr/>
            <p:nvPr/>
          </p:nvSpPr>
          <p:spPr>
            <a:xfrm>
              <a:off x="918476" y="9152280"/>
              <a:ext cx="451484" cy="5080"/>
            </a:xfrm>
            <a:custGeom>
              <a:avLst/>
              <a:gdLst/>
              <a:ahLst/>
              <a:cxnLst/>
              <a:rect l="l" t="t" r="r" b="b"/>
              <a:pathLst>
                <a:path w="451484" h="5079">
                  <a:moveTo>
                    <a:pt x="450862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450862" y="4559"/>
                  </a:lnTo>
                  <a:lnTo>
                    <a:pt x="450862" y="1511"/>
                  </a:lnTo>
                  <a:lnTo>
                    <a:pt x="450862" y="0"/>
                  </a:lnTo>
                  <a:close/>
                </a:path>
              </a:pathLst>
            </a:custGeom>
            <a:solidFill>
              <a:srgbClr val="FDFE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95" name="object 1295"/>
          <p:cNvSpPr txBox="1"/>
          <p:nvPr/>
        </p:nvSpPr>
        <p:spPr>
          <a:xfrm>
            <a:off x="918476" y="9134005"/>
            <a:ext cx="451484" cy="566420"/>
          </a:xfrm>
          <a:prstGeom prst="rect">
            <a:avLst/>
          </a:prstGeom>
          <a:ln w="13703">
            <a:solidFill>
              <a:srgbClr val="000000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 marL="92710" marR="85090">
              <a:lnSpc>
                <a:spcPts val="1980"/>
              </a:lnSpc>
              <a:spcBef>
                <a:spcPts val="45"/>
              </a:spcBef>
            </a:pPr>
            <a:r>
              <a:rPr sz="1100" b="1" spc="-120" dirty="0">
                <a:latin typeface="맑은 고딕"/>
                <a:cs typeface="맑은 고딕"/>
              </a:rPr>
              <a:t>전</a:t>
            </a:r>
            <a:r>
              <a:rPr sz="1100" b="1" dirty="0">
                <a:latin typeface="맑은 고딕"/>
                <a:cs typeface="맑은 고딕"/>
              </a:rPr>
              <a:t>략  </a:t>
            </a:r>
            <a:r>
              <a:rPr sz="1100" b="1" spc="-120" dirty="0">
                <a:latin typeface="맑은 고딕"/>
                <a:cs typeface="맑은 고딕"/>
              </a:rPr>
              <a:t>방</a:t>
            </a:r>
            <a:r>
              <a:rPr sz="1100" b="1" dirty="0">
                <a:latin typeface="맑은 고딕"/>
                <a:cs typeface="맑은 고딕"/>
              </a:rPr>
              <a:t>향</a:t>
            </a:r>
            <a:endParaRPr sz="1100">
              <a:latin typeface="맑은 고딕"/>
              <a:cs typeface="맑은 고딕"/>
            </a:endParaRPr>
          </a:p>
        </p:txBody>
      </p:sp>
      <p:grpSp>
        <p:nvGrpSpPr>
          <p:cNvPr id="1296" name="object 1296"/>
          <p:cNvGrpSpPr/>
          <p:nvPr/>
        </p:nvGrpSpPr>
        <p:grpSpPr>
          <a:xfrm>
            <a:off x="1533842" y="9170543"/>
            <a:ext cx="1296670" cy="530225"/>
            <a:chOff x="1533842" y="9170543"/>
            <a:chExt cx="1296670" cy="530225"/>
          </a:xfrm>
        </p:grpSpPr>
        <p:sp>
          <p:nvSpPr>
            <p:cNvPr id="1297" name="object 1297"/>
            <p:cNvSpPr/>
            <p:nvPr/>
          </p:nvSpPr>
          <p:spPr>
            <a:xfrm>
              <a:off x="1533842" y="9700311"/>
              <a:ext cx="1296670" cy="0"/>
            </a:xfrm>
            <a:custGeom>
              <a:avLst/>
              <a:gdLst/>
              <a:ahLst/>
              <a:cxnLst/>
              <a:rect l="l" t="t" r="r" b="b"/>
              <a:pathLst>
                <a:path w="1296670">
                  <a:moveTo>
                    <a:pt x="1296225" y="0"/>
                  </a:move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DFED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8" name="object 1298"/>
            <p:cNvSpPr/>
            <p:nvPr/>
          </p:nvSpPr>
          <p:spPr>
            <a:xfrm>
              <a:off x="1533842" y="9688131"/>
              <a:ext cx="1296670" cy="12700"/>
            </a:xfrm>
            <a:custGeom>
              <a:avLst/>
              <a:gdLst/>
              <a:ahLst/>
              <a:cxnLst/>
              <a:rect l="l" t="t" r="r" b="b"/>
              <a:pathLst>
                <a:path w="1296670" h="12700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0" y="12179"/>
                  </a:lnTo>
                  <a:lnTo>
                    <a:pt x="1296225" y="12179"/>
                  </a:lnTo>
                  <a:lnTo>
                    <a:pt x="1296225" y="9144"/>
                  </a:lnTo>
                  <a:lnTo>
                    <a:pt x="1296225" y="7620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1EF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99" name="object 1299"/>
            <p:cNvSpPr/>
            <p:nvPr/>
          </p:nvSpPr>
          <p:spPr>
            <a:xfrm>
              <a:off x="1533842" y="9682048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1296225" y="6083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1EF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0" name="object 1300"/>
            <p:cNvSpPr/>
            <p:nvPr/>
          </p:nvSpPr>
          <p:spPr>
            <a:xfrm>
              <a:off x="1533842" y="9674441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1296225" y="7607"/>
                  </a:lnTo>
                  <a:lnTo>
                    <a:pt x="1296225" y="4559"/>
                  </a:lnTo>
                  <a:lnTo>
                    <a:pt x="1296225" y="3035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2EF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1" name="object 1301"/>
            <p:cNvSpPr/>
            <p:nvPr/>
          </p:nvSpPr>
          <p:spPr>
            <a:xfrm>
              <a:off x="1533842" y="9668345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2EF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2" name="object 1302"/>
            <p:cNvSpPr/>
            <p:nvPr/>
          </p:nvSpPr>
          <p:spPr>
            <a:xfrm>
              <a:off x="1533842" y="9663785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1296225" y="4559"/>
                  </a:lnTo>
                  <a:lnTo>
                    <a:pt x="1296225" y="3035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2F0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3" name="object 1303"/>
            <p:cNvSpPr/>
            <p:nvPr/>
          </p:nvSpPr>
          <p:spPr>
            <a:xfrm>
              <a:off x="1533842" y="9639427"/>
              <a:ext cx="1296670" cy="24765"/>
            </a:xfrm>
            <a:custGeom>
              <a:avLst/>
              <a:gdLst/>
              <a:ahLst/>
              <a:cxnLst/>
              <a:rect l="l" t="t" r="r" b="b"/>
              <a:pathLst>
                <a:path w="1296670" h="2476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24358"/>
                  </a:lnTo>
                  <a:lnTo>
                    <a:pt x="1296225" y="2435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3F0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4" name="object 1304"/>
            <p:cNvSpPr/>
            <p:nvPr/>
          </p:nvSpPr>
          <p:spPr>
            <a:xfrm>
              <a:off x="1533842" y="9634855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3F0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5" name="object 1305"/>
            <p:cNvSpPr/>
            <p:nvPr/>
          </p:nvSpPr>
          <p:spPr>
            <a:xfrm>
              <a:off x="1533842" y="9628772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96225" y="6083"/>
                  </a:lnTo>
                  <a:lnTo>
                    <a:pt x="1296225" y="4559"/>
                  </a:lnTo>
                  <a:lnTo>
                    <a:pt x="1296225" y="1511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3F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6" name="object 1306"/>
            <p:cNvSpPr/>
            <p:nvPr/>
          </p:nvSpPr>
          <p:spPr>
            <a:xfrm>
              <a:off x="1533842" y="9625724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25" y="0"/>
                  </a:moveTo>
                  <a:lnTo>
                    <a:pt x="1296225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4F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7" name="object 1307"/>
            <p:cNvSpPr/>
            <p:nvPr/>
          </p:nvSpPr>
          <p:spPr>
            <a:xfrm>
              <a:off x="1533842" y="9615068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25" y="10655"/>
                  </a:lnTo>
                  <a:lnTo>
                    <a:pt x="1296225" y="9131"/>
                  </a:lnTo>
                  <a:lnTo>
                    <a:pt x="1296225" y="6083"/>
                  </a:lnTo>
                  <a:lnTo>
                    <a:pt x="1296225" y="4559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4F1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8" name="object 1308"/>
            <p:cNvSpPr/>
            <p:nvPr/>
          </p:nvSpPr>
          <p:spPr>
            <a:xfrm>
              <a:off x="1533842" y="9610496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4F1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09" name="object 1309"/>
            <p:cNvSpPr/>
            <p:nvPr/>
          </p:nvSpPr>
          <p:spPr>
            <a:xfrm>
              <a:off x="1533842" y="9590710"/>
              <a:ext cx="1296670" cy="20320"/>
            </a:xfrm>
            <a:custGeom>
              <a:avLst/>
              <a:gdLst/>
              <a:ahLst/>
              <a:cxnLst/>
              <a:rect l="l" t="t" r="r" b="b"/>
              <a:pathLst>
                <a:path w="1296670" h="2032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19786"/>
                  </a:lnTo>
                  <a:lnTo>
                    <a:pt x="1296225" y="19786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6F1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0" name="object 1310"/>
            <p:cNvSpPr/>
            <p:nvPr/>
          </p:nvSpPr>
          <p:spPr>
            <a:xfrm>
              <a:off x="1533842" y="9577006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0" y="13703"/>
                  </a:lnTo>
                  <a:lnTo>
                    <a:pt x="1296225" y="13703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7F1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1" name="object 1311"/>
            <p:cNvSpPr/>
            <p:nvPr/>
          </p:nvSpPr>
          <p:spPr>
            <a:xfrm>
              <a:off x="1533842" y="9567875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1296225" y="9131"/>
                  </a:lnTo>
                  <a:lnTo>
                    <a:pt x="1296225" y="6083"/>
                  </a:lnTo>
                  <a:lnTo>
                    <a:pt x="1296225" y="4559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7F1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2" name="object 1312"/>
            <p:cNvSpPr/>
            <p:nvPr/>
          </p:nvSpPr>
          <p:spPr>
            <a:xfrm>
              <a:off x="1533842" y="9566351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7F2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3" name="object 1313"/>
            <p:cNvSpPr/>
            <p:nvPr/>
          </p:nvSpPr>
          <p:spPr>
            <a:xfrm>
              <a:off x="1533842" y="9554172"/>
              <a:ext cx="1296670" cy="12700"/>
            </a:xfrm>
            <a:custGeom>
              <a:avLst/>
              <a:gdLst/>
              <a:ahLst/>
              <a:cxnLst/>
              <a:rect l="l" t="t" r="r" b="b"/>
              <a:pathLst>
                <a:path w="1296670" h="12700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1296225" y="12179"/>
                  </a:lnTo>
                  <a:lnTo>
                    <a:pt x="1296225" y="9131"/>
                  </a:lnTo>
                  <a:lnTo>
                    <a:pt x="1296225" y="7607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7F2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4" name="object 1314"/>
            <p:cNvSpPr/>
            <p:nvPr/>
          </p:nvSpPr>
          <p:spPr>
            <a:xfrm>
              <a:off x="1533842" y="9552648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8F2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5" name="object 1315"/>
            <p:cNvSpPr/>
            <p:nvPr/>
          </p:nvSpPr>
          <p:spPr>
            <a:xfrm>
              <a:off x="1533842" y="9535909"/>
              <a:ext cx="1296670" cy="17145"/>
            </a:xfrm>
            <a:custGeom>
              <a:avLst/>
              <a:gdLst/>
              <a:ahLst/>
              <a:cxnLst/>
              <a:rect l="l" t="t" r="r" b="b"/>
              <a:pathLst>
                <a:path w="1296670" h="17145">
                  <a:moveTo>
                    <a:pt x="1296225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16738"/>
                  </a:lnTo>
                  <a:lnTo>
                    <a:pt x="1296225" y="16738"/>
                  </a:lnTo>
                  <a:lnTo>
                    <a:pt x="1296225" y="3035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8F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6" name="object 1316"/>
            <p:cNvSpPr/>
            <p:nvPr/>
          </p:nvSpPr>
          <p:spPr>
            <a:xfrm>
              <a:off x="1533842" y="9534385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9F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7" name="object 1317"/>
            <p:cNvSpPr/>
            <p:nvPr/>
          </p:nvSpPr>
          <p:spPr>
            <a:xfrm>
              <a:off x="1533842" y="9528289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9F4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8" name="object 1318"/>
            <p:cNvSpPr/>
            <p:nvPr/>
          </p:nvSpPr>
          <p:spPr>
            <a:xfrm>
              <a:off x="1533842" y="9519158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1296225" y="9131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9F4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19" name="object 1319"/>
            <p:cNvSpPr/>
            <p:nvPr/>
          </p:nvSpPr>
          <p:spPr>
            <a:xfrm>
              <a:off x="1533842" y="9516110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25" y="0"/>
                  </a:moveTo>
                  <a:lnTo>
                    <a:pt x="1296225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BF4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0" name="object 1320"/>
            <p:cNvSpPr/>
            <p:nvPr/>
          </p:nvSpPr>
          <p:spPr>
            <a:xfrm>
              <a:off x="1533842" y="9502406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0" y="12179"/>
                  </a:lnTo>
                  <a:lnTo>
                    <a:pt x="0" y="13703"/>
                  </a:lnTo>
                  <a:lnTo>
                    <a:pt x="1296225" y="13703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BF4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1" name="object 1321"/>
            <p:cNvSpPr/>
            <p:nvPr/>
          </p:nvSpPr>
          <p:spPr>
            <a:xfrm>
              <a:off x="1533842" y="9500895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BF4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2" name="object 1322"/>
            <p:cNvSpPr/>
            <p:nvPr/>
          </p:nvSpPr>
          <p:spPr>
            <a:xfrm>
              <a:off x="1533842" y="9499371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BF5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3" name="object 1323"/>
            <p:cNvSpPr/>
            <p:nvPr/>
          </p:nvSpPr>
          <p:spPr>
            <a:xfrm>
              <a:off x="1533842" y="9491751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1296225" y="7620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CF5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4" name="object 1324"/>
            <p:cNvSpPr/>
            <p:nvPr/>
          </p:nvSpPr>
          <p:spPr>
            <a:xfrm>
              <a:off x="1533842" y="9467393"/>
              <a:ext cx="1296670" cy="24765"/>
            </a:xfrm>
            <a:custGeom>
              <a:avLst/>
              <a:gdLst/>
              <a:ahLst/>
              <a:cxnLst/>
              <a:rect l="l" t="t" r="r" b="b"/>
              <a:pathLst>
                <a:path w="1296670" h="2476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24358"/>
                  </a:lnTo>
                  <a:lnTo>
                    <a:pt x="1296225" y="24358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CF5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5" name="object 1325"/>
            <p:cNvSpPr/>
            <p:nvPr/>
          </p:nvSpPr>
          <p:spPr>
            <a:xfrm>
              <a:off x="1533842" y="9462833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1296225" y="4559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C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6" name="object 1326"/>
            <p:cNvSpPr/>
            <p:nvPr/>
          </p:nvSpPr>
          <p:spPr>
            <a:xfrm>
              <a:off x="1533842" y="9453702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25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96225" y="9131"/>
                  </a:lnTo>
                  <a:lnTo>
                    <a:pt x="1296225" y="7607"/>
                  </a:lnTo>
                  <a:lnTo>
                    <a:pt x="1296225" y="4559"/>
                  </a:lnTo>
                  <a:lnTo>
                    <a:pt x="1296225" y="3035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D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7" name="object 1327"/>
            <p:cNvSpPr/>
            <p:nvPr/>
          </p:nvSpPr>
          <p:spPr>
            <a:xfrm>
              <a:off x="1533842" y="9444558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1296225" y="9144"/>
                  </a:lnTo>
                  <a:lnTo>
                    <a:pt x="1296225" y="7620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DF5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8" name="object 1328"/>
            <p:cNvSpPr/>
            <p:nvPr/>
          </p:nvSpPr>
          <p:spPr>
            <a:xfrm>
              <a:off x="1533842" y="9443047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FF5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29" name="object 1329"/>
            <p:cNvSpPr/>
            <p:nvPr/>
          </p:nvSpPr>
          <p:spPr>
            <a:xfrm>
              <a:off x="1533842" y="9433903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1296225" y="9144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FF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0" name="object 1330"/>
            <p:cNvSpPr/>
            <p:nvPr/>
          </p:nvSpPr>
          <p:spPr>
            <a:xfrm>
              <a:off x="1533842" y="9427819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1296225" y="6083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EFF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1" name="object 1331"/>
            <p:cNvSpPr/>
            <p:nvPr/>
          </p:nvSpPr>
          <p:spPr>
            <a:xfrm>
              <a:off x="1533842" y="9415640"/>
              <a:ext cx="1296670" cy="12700"/>
            </a:xfrm>
            <a:custGeom>
              <a:avLst/>
              <a:gdLst/>
              <a:ahLst/>
              <a:cxnLst/>
              <a:rect l="l" t="t" r="r" b="b"/>
              <a:pathLst>
                <a:path w="1296670" h="1270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1296225" y="12179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0F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2" name="object 1332"/>
            <p:cNvSpPr/>
            <p:nvPr/>
          </p:nvSpPr>
          <p:spPr>
            <a:xfrm>
              <a:off x="1533842" y="9406509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25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96225" y="9131"/>
                  </a:lnTo>
                  <a:lnTo>
                    <a:pt x="1296225" y="7607"/>
                  </a:lnTo>
                  <a:lnTo>
                    <a:pt x="1296225" y="4559"/>
                  </a:lnTo>
                  <a:lnTo>
                    <a:pt x="1296225" y="3035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0F6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3" name="object 1333"/>
            <p:cNvSpPr/>
            <p:nvPr/>
          </p:nvSpPr>
          <p:spPr>
            <a:xfrm>
              <a:off x="1533842" y="9404985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1F6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4" name="object 1334"/>
            <p:cNvSpPr/>
            <p:nvPr/>
          </p:nvSpPr>
          <p:spPr>
            <a:xfrm>
              <a:off x="1533842" y="9400413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1F6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5" name="object 1335"/>
            <p:cNvSpPr/>
            <p:nvPr/>
          </p:nvSpPr>
          <p:spPr>
            <a:xfrm>
              <a:off x="1533842" y="9391281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96225" y="9131"/>
                  </a:lnTo>
                  <a:lnTo>
                    <a:pt x="1296225" y="7607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1F7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6" name="object 1336"/>
            <p:cNvSpPr/>
            <p:nvPr/>
          </p:nvSpPr>
          <p:spPr>
            <a:xfrm>
              <a:off x="1533842" y="9380626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25" y="10655"/>
                  </a:lnTo>
                  <a:lnTo>
                    <a:pt x="1296225" y="9131"/>
                  </a:lnTo>
                  <a:lnTo>
                    <a:pt x="1296225" y="6083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1F7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7" name="object 1337"/>
            <p:cNvSpPr/>
            <p:nvPr/>
          </p:nvSpPr>
          <p:spPr>
            <a:xfrm>
              <a:off x="1533842" y="9371495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1296225" y="9131"/>
                  </a:lnTo>
                  <a:lnTo>
                    <a:pt x="1296225" y="6083"/>
                  </a:lnTo>
                  <a:lnTo>
                    <a:pt x="1296225" y="4559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1F7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8" name="object 1338"/>
            <p:cNvSpPr/>
            <p:nvPr/>
          </p:nvSpPr>
          <p:spPr>
            <a:xfrm>
              <a:off x="1533842" y="9366923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2F7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39" name="object 1339"/>
            <p:cNvSpPr/>
            <p:nvPr/>
          </p:nvSpPr>
          <p:spPr>
            <a:xfrm>
              <a:off x="1533842" y="9356268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25" y="10655"/>
                  </a:lnTo>
                  <a:lnTo>
                    <a:pt x="1296225" y="9131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2F9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0" name="object 1340"/>
            <p:cNvSpPr/>
            <p:nvPr/>
          </p:nvSpPr>
          <p:spPr>
            <a:xfrm>
              <a:off x="1533842" y="9353220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25" y="0"/>
                  </a:moveTo>
                  <a:lnTo>
                    <a:pt x="1296225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2F9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1" name="object 1341"/>
            <p:cNvSpPr/>
            <p:nvPr/>
          </p:nvSpPr>
          <p:spPr>
            <a:xfrm>
              <a:off x="1533842" y="9342564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25" y="10655"/>
                  </a:lnTo>
                  <a:lnTo>
                    <a:pt x="1296225" y="9131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4F9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2" name="object 1342"/>
            <p:cNvSpPr/>
            <p:nvPr/>
          </p:nvSpPr>
          <p:spPr>
            <a:xfrm>
              <a:off x="1533842" y="9334957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1296225" y="7607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4F9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3" name="object 1343"/>
            <p:cNvSpPr/>
            <p:nvPr/>
          </p:nvSpPr>
          <p:spPr>
            <a:xfrm>
              <a:off x="1533842" y="9333433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5F9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4" name="object 1344"/>
            <p:cNvSpPr/>
            <p:nvPr/>
          </p:nvSpPr>
          <p:spPr>
            <a:xfrm>
              <a:off x="1533842" y="9331909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5FA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5" name="object 1345"/>
            <p:cNvSpPr/>
            <p:nvPr/>
          </p:nvSpPr>
          <p:spPr>
            <a:xfrm>
              <a:off x="1533842" y="9318206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0" y="10655"/>
                  </a:lnTo>
                  <a:lnTo>
                    <a:pt x="0" y="13703"/>
                  </a:lnTo>
                  <a:lnTo>
                    <a:pt x="1296225" y="13703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5FA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6" name="object 1346"/>
            <p:cNvSpPr/>
            <p:nvPr/>
          </p:nvSpPr>
          <p:spPr>
            <a:xfrm>
              <a:off x="1533842" y="9298419"/>
              <a:ext cx="1296670" cy="20320"/>
            </a:xfrm>
            <a:custGeom>
              <a:avLst/>
              <a:gdLst/>
              <a:ahLst/>
              <a:cxnLst/>
              <a:rect l="l" t="t" r="r" b="b"/>
              <a:pathLst>
                <a:path w="1296670" h="2032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19786"/>
                  </a:lnTo>
                  <a:lnTo>
                    <a:pt x="1296225" y="19786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5FA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7" name="object 1347"/>
            <p:cNvSpPr/>
            <p:nvPr/>
          </p:nvSpPr>
          <p:spPr>
            <a:xfrm>
              <a:off x="1533842" y="9293847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6FA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8" name="object 1348"/>
            <p:cNvSpPr/>
            <p:nvPr/>
          </p:nvSpPr>
          <p:spPr>
            <a:xfrm>
              <a:off x="1533842" y="9281668"/>
              <a:ext cx="1296670" cy="12700"/>
            </a:xfrm>
            <a:custGeom>
              <a:avLst/>
              <a:gdLst/>
              <a:ahLst/>
              <a:cxnLst/>
              <a:rect l="l" t="t" r="r" b="b"/>
              <a:pathLst>
                <a:path w="1296670" h="12700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0" y="12179"/>
                  </a:lnTo>
                  <a:lnTo>
                    <a:pt x="1296225" y="12179"/>
                  </a:lnTo>
                  <a:lnTo>
                    <a:pt x="1296225" y="9144"/>
                  </a:lnTo>
                  <a:lnTo>
                    <a:pt x="1296225" y="7620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6FA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49" name="object 1349"/>
            <p:cNvSpPr/>
            <p:nvPr/>
          </p:nvSpPr>
          <p:spPr>
            <a:xfrm>
              <a:off x="1533842" y="9280157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6FA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0" name="object 1350"/>
            <p:cNvSpPr/>
            <p:nvPr/>
          </p:nvSpPr>
          <p:spPr>
            <a:xfrm>
              <a:off x="1533842" y="9267977"/>
              <a:ext cx="1296670" cy="12700"/>
            </a:xfrm>
            <a:custGeom>
              <a:avLst/>
              <a:gdLst/>
              <a:ahLst/>
              <a:cxnLst/>
              <a:rect l="l" t="t" r="r" b="b"/>
              <a:pathLst>
                <a:path w="1296670" h="12700">
                  <a:moveTo>
                    <a:pt x="1296225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1296225" y="12179"/>
                  </a:lnTo>
                  <a:lnTo>
                    <a:pt x="1296225" y="9131"/>
                  </a:lnTo>
                  <a:lnTo>
                    <a:pt x="1296225" y="7607"/>
                  </a:lnTo>
                  <a:lnTo>
                    <a:pt x="1296225" y="4559"/>
                  </a:lnTo>
                  <a:lnTo>
                    <a:pt x="1296225" y="3035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7FA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1" name="object 1351"/>
            <p:cNvSpPr/>
            <p:nvPr/>
          </p:nvSpPr>
          <p:spPr>
            <a:xfrm>
              <a:off x="1533842" y="9266453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25" y="0"/>
                  </a:moveTo>
                  <a:lnTo>
                    <a:pt x="1296225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7FA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2" name="object 1352"/>
            <p:cNvSpPr/>
            <p:nvPr/>
          </p:nvSpPr>
          <p:spPr>
            <a:xfrm>
              <a:off x="1533842" y="9261881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96225" y="4572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7F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3" name="object 1353"/>
            <p:cNvSpPr/>
            <p:nvPr/>
          </p:nvSpPr>
          <p:spPr>
            <a:xfrm>
              <a:off x="1533842" y="9243619"/>
              <a:ext cx="1296670" cy="18415"/>
            </a:xfrm>
            <a:custGeom>
              <a:avLst/>
              <a:gdLst/>
              <a:ahLst/>
              <a:cxnLst/>
              <a:rect l="l" t="t" r="r" b="b"/>
              <a:pathLst>
                <a:path w="1296670" h="18415">
                  <a:moveTo>
                    <a:pt x="1296225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18262"/>
                  </a:lnTo>
                  <a:lnTo>
                    <a:pt x="1296225" y="18262"/>
                  </a:lnTo>
                  <a:lnTo>
                    <a:pt x="1296225" y="3035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9F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4" name="object 1354"/>
            <p:cNvSpPr/>
            <p:nvPr/>
          </p:nvSpPr>
          <p:spPr>
            <a:xfrm>
              <a:off x="1533842" y="9232963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25" y="10655"/>
                  </a:lnTo>
                  <a:lnTo>
                    <a:pt x="1296225" y="9131"/>
                  </a:lnTo>
                  <a:lnTo>
                    <a:pt x="1296225" y="6083"/>
                  </a:lnTo>
                  <a:lnTo>
                    <a:pt x="1296225" y="4559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AFB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5" name="object 1355"/>
            <p:cNvSpPr/>
            <p:nvPr/>
          </p:nvSpPr>
          <p:spPr>
            <a:xfrm>
              <a:off x="1533842" y="9219260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25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0" y="13703"/>
                  </a:lnTo>
                  <a:lnTo>
                    <a:pt x="1296225" y="13703"/>
                  </a:lnTo>
                  <a:lnTo>
                    <a:pt x="1296225" y="3048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AFD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6" name="object 1356"/>
            <p:cNvSpPr/>
            <p:nvPr/>
          </p:nvSpPr>
          <p:spPr>
            <a:xfrm>
              <a:off x="1533842" y="9208605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25" y="10655"/>
                  </a:lnTo>
                  <a:lnTo>
                    <a:pt x="1296225" y="9131"/>
                  </a:lnTo>
                  <a:lnTo>
                    <a:pt x="1296225" y="6083"/>
                  </a:lnTo>
                  <a:lnTo>
                    <a:pt x="1296225" y="4559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AFD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7" name="object 1357"/>
            <p:cNvSpPr/>
            <p:nvPr/>
          </p:nvSpPr>
          <p:spPr>
            <a:xfrm>
              <a:off x="1533842" y="9205557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25" y="0"/>
                  </a:moveTo>
                  <a:lnTo>
                    <a:pt x="1296225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AF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8" name="object 1358"/>
            <p:cNvSpPr/>
            <p:nvPr/>
          </p:nvSpPr>
          <p:spPr>
            <a:xfrm>
              <a:off x="1533842" y="9199473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25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96225" y="6083"/>
                  </a:lnTo>
                  <a:lnTo>
                    <a:pt x="1296225" y="4559"/>
                  </a:lnTo>
                  <a:lnTo>
                    <a:pt x="1296225" y="1511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BF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59" name="object 1359"/>
            <p:cNvSpPr/>
            <p:nvPr/>
          </p:nvSpPr>
          <p:spPr>
            <a:xfrm>
              <a:off x="1533842" y="9188805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0" y="10668"/>
                  </a:lnTo>
                  <a:lnTo>
                    <a:pt x="1296225" y="10668"/>
                  </a:lnTo>
                  <a:lnTo>
                    <a:pt x="1296225" y="9144"/>
                  </a:lnTo>
                  <a:lnTo>
                    <a:pt x="1296225" y="6096"/>
                  </a:lnTo>
                  <a:lnTo>
                    <a:pt x="1296225" y="4572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BFE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0" name="object 1360"/>
            <p:cNvSpPr/>
            <p:nvPr/>
          </p:nvSpPr>
          <p:spPr>
            <a:xfrm>
              <a:off x="1533842" y="9184246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1296225" y="4559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DFE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1" name="object 1361"/>
            <p:cNvSpPr/>
            <p:nvPr/>
          </p:nvSpPr>
          <p:spPr>
            <a:xfrm>
              <a:off x="1533842" y="9170543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25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0" y="13703"/>
                  </a:lnTo>
                  <a:lnTo>
                    <a:pt x="1296225" y="13703"/>
                  </a:lnTo>
                  <a:lnTo>
                    <a:pt x="1296225" y="1524"/>
                  </a:lnTo>
                  <a:lnTo>
                    <a:pt x="1296225" y="0"/>
                  </a:lnTo>
                  <a:close/>
                </a:path>
              </a:pathLst>
            </a:custGeom>
            <a:solidFill>
              <a:srgbClr val="FDFE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62" name="object 1362"/>
          <p:cNvSpPr txBox="1"/>
          <p:nvPr/>
        </p:nvSpPr>
        <p:spPr>
          <a:xfrm>
            <a:off x="1811054" y="9166074"/>
            <a:ext cx="756285" cy="4457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750" marR="5080" indent="-32384">
              <a:lnSpc>
                <a:spcPct val="125299"/>
              </a:lnSpc>
              <a:spcBef>
                <a:spcPts val="100"/>
              </a:spcBef>
            </a:pPr>
            <a:r>
              <a:rPr sz="1100" b="1" spc="-35" dirty="0">
                <a:latin typeface="맑은 고딕"/>
                <a:cs typeface="맑은 고딕"/>
              </a:rPr>
              <a:t>역량강화</a:t>
            </a:r>
            <a:r>
              <a:rPr sz="1100" b="1" dirty="0">
                <a:latin typeface="맑은 고딕"/>
                <a:cs typeface="맑은 고딕"/>
              </a:rPr>
              <a:t> 및 </a:t>
            </a:r>
            <a:r>
              <a:rPr sz="1100" b="1" spc="-370" dirty="0">
                <a:latin typeface="맑은 고딕"/>
                <a:cs typeface="맑은 고딕"/>
              </a:rPr>
              <a:t> </a:t>
            </a:r>
            <a:r>
              <a:rPr sz="1100" b="1" spc="-170" dirty="0">
                <a:latin typeface="맑은 고딕"/>
                <a:cs typeface="맑은 고딕"/>
              </a:rPr>
              <a:t>신</a:t>
            </a:r>
            <a:r>
              <a:rPr sz="1100" b="1" spc="-160" dirty="0">
                <a:latin typeface="맑은 고딕"/>
                <a:cs typeface="맑은 고딕"/>
              </a:rPr>
              <a:t>뢰</a:t>
            </a:r>
            <a:r>
              <a:rPr sz="1100" b="1" dirty="0">
                <a:latin typeface="맑은 고딕"/>
                <a:cs typeface="맑은 고딕"/>
              </a:rPr>
              <a:t>도</a:t>
            </a:r>
            <a:r>
              <a:rPr sz="1100" b="1" spc="-75" dirty="0">
                <a:latin typeface="맑은 고딕"/>
                <a:cs typeface="맑은 고딕"/>
              </a:rPr>
              <a:t> </a:t>
            </a:r>
            <a:r>
              <a:rPr sz="1100" b="1" spc="-160" dirty="0">
                <a:latin typeface="맑은 고딕"/>
                <a:cs typeface="맑은 고딕"/>
              </a:rPr>
              <a:t>제</a:t>
            </a:r>
            <a:r>
              <a:rPr sz="1100" b="1" dirty="0">
                <a:latin typeface="맑은 고딕"/>
                <a:cs typeface="맑은 고딕"/>
              </a:rPr>
              <a:t>고</a:t>
            </a:r>
            <a:endParaRPr sz="1100">
              <a:latin typeface="맑은 고딕"/>
              <a:cs typeface="맑은 고딕"/>
            </a:endParaRPr>
          </a:p>
        </p:txBody>
      </p:sp>
      <p:grpSp>
        <p:nvGrpSpPr>
          <p:cNvPr id="1363" name="object 1363"/>
          <p:cNvGrpSpPr/>
          <p:nvPr/>
        </p:nvGrpSpPr>
        <p:grpSpPr>
          <a:xfrm>
            <a:off x="2830067" y="9170543"/>
            <a:ext cx="1294765" cy="530225"/>
            <a:chOff x="2830067" y="9170543"/>
            <a:chExt cx="1294765" cy="530225"/>
          </a:xfrm>
        </p:grpSpPr>
        <p:sp>
          <p:nvSpPr>
            <p:cNvPr id="1364" name="object 1364"/>
            <p:cNvSpPr/>
            <p:nvPr/>
          </p:nvSpPr>
          <p:spPr>
            <a:xfrm>
              <a:off x="2830067" y="9700311"/>
              <a:ext cx="1294765" cy="0"/>
            </a:xfrm>
            <a:custGeom>
              <a:avLst/>
              <a:gdLst/>
              <a:ahLst/>
              <a:cxnLst/>
              <a:rect l="l" t="t" r="r" b="b"/>
              <a:pathLst>
                <a:path w="1294764">
                  <a:moveTo>
                    <a:pt x="1294701" y="0"/>
                  </a:move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DFED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5" name="object 1365"/>
            <p:cNvSpPr/>
            <p:nvPr/>
          </p:nvSpPr>
          <p:spPr>
            <a:xfrm>
              <a:off x="2830055" y="9688131"/>
              <a:ext cx="1294765" cy="12700"/>
            </a:xfrm>
            <a:custGeom>
              <a:avLst/>
              <a:gdLst/>
              <a:ahLst/>
              <a:cxnLst/>
              <a:rect l="l" t="t" r="r" b="b"/>
              <a:pathLst>
                <a:path w="1294764" h="12700">
                  <a:moveTo>
                    <a:pt x="1294714" y="12179"/>
                  </a:moveTo>
                  <a:lnTo>
                    <a:pt x="1294701" y="9144"/>
                  </a:lnTo>
                  <a:lnTo>
                    <a:pt x="1294701" y="7620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12" y="12179"/>
                  </a:lnTo>
                  <a:lnTo>
                    <a:pt x="1294714" y="12179"/>
                  </a:lnTo>
                  <a:close/>
                </a:path>
              </a:pathLst>
            </a:custGeom>
            <a:solidFill>
              <a:srgbClr val="E1EF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6" name="object 1366"/>
            <p:cNvSpPr/>
            <p:nvPr/>
          </p:nvSpPr>
          <p:spPr>
            <a:xfrm>
              <a:off x="2830055" y="9682048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6083"/>
                  </a:move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" y="6083"/>
                  </a:lnTo>
                  <a:lnTo>
                    <a:pt x="1294714" y="6083"/>
                  </a:lnTo>
                  <a:close/>
                </a:path>
              </a:pathLst>
            </a:custGeom>
            <a:solidFill>
              <a:srgbClr val="E1EF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7" name="object 1367"/>
            <p:cNvSpPr/>
            <p:nvPr/>
          </p:nvSpPr>
          <p:spPr>
            <a:xfrm>
              <a:off x="2830055" y="9674441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7607"/>
                  </a:moveTo>
                  <a:lnTo>
                    <a:pt x="1294701" y="4559"/>
                  </a:lnTo>
                  <a:lnTo>
                    <a:pt x="1294701" y="3035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12" y="7607"/>
                  </a:lnTo>
                  <a:lnTo>
                    <a:pt x="1294714" y="7607"/>
                  </a:lnTo>
                  <a:close/>
                </a:path>
              </a:pathLst>
            </a:custGeom>
            <a:solidFill>
              <a:srgbClr val="E2EF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8" name="object 1368"/>
            <p:cNvSpPr/>
            <p:nvPr/>
          </p:nvSpPr>
          <p:spPr>
            <a:xfrm>
              <a:off x="2830055" y="9668345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6096"/>
                  </a:move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" y="6096"/>
                  </a:lnTo>
                  <a:lnTo>
                    <a:pt x="1294714" y="6096"/>
                  </a:lnTo>
                  <a:close/>
                </a:path>
              </a:pathLst>
            </a:custGeom>
            <a:solidFill>
              <a:srgbClr val="E2EF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69" name="object 1369"/>
            <p:cNvSpPr/>
            <p:nvPr/>
          </p:nvSpPr>
          <p:spPr>
            <a:xfrm>
              <a:off x="2830055" y="9663785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4559"/>
                  </a:moveTo>
                  <a:lnTo>
                    <a:pt x="1294701" y="3035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3035"/>
                  </a:lnTo>
                  <a:lnTo>
                    <a:pt x="12" y="4559"/>
                  </a:lnTo>
                  <a:lnTo>
                    <a:pt x="1294714" y="4559"/>
                  </a:lnTo>
                  <a:close/>
                </a:path>
              </a:pathLst>
            </a:custGeom>
            <a:solidFill>
              <a:srgbClr val="E2F0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0" name="object 1370"/>
            <p:cNvSpPr/>
            <p:nvPr/>
          </p:nvSpPr>
          <p:spPr>
            <a:xfrm>
              <a:off x="2830055" y="9639427"/>
              <a:ext cx="1294765" cy="24765"/>
            </a:xfrm>
            <a:custGeom>
              <a:avLst/>
              <a:gdLst/>
              <a:ahLst/>
              <a:cxnLst/>
              <a:rect l="l" t="t" r="r" b="b"/>
              <a:pathLst>
                <a:path w="1294764" h="24765">
                  <a:moveTo>
                    <a:pt x="1294714" y="24358"/>
                  </a:moveTo>
                  <a:lnTo>
                    <a:pt x="1294701" y="22834"/>
                  </a:lnTo>
                  <a:lnTo>
                    <a:pt x="1294701" y="19786"/>
                  </a:lnTo>
                  <a:lnTo>
                    <a:pt x="1294701" y="18262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22834"/>
                  </a:lnTo>
                  <a:lnTo>
                    <a:pt x="12" y="24358"/>
                  </a:lnTo>
                  <a:lnTo>
                    <a:pt x="1294714" y="24358"/>
                  </a:lnTo>
                  <a:close/>
                </a:path>
              </a:pathLst>
            </a:custGeom>
            <a:solidFill>
              <a:srgbClr val="E3F0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1" name="object 1371"/>
            <p:cNvSpPr/>
            <p:nvPr/>
          </p:nvSpPr>
          <p:spPr>
            <a:xfrm>
              <a:off x="2830055" y="9634855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4572"/>
                  </a:move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12" y="4572"/>
                  </a:lnTo>
                  <a:lnTo>
                    <a:pt x="1294714" y="4572"/>
                  </a:lnTo>
                  <a:close/>
                </a:path>
              </a:pathLst>
            </a:custGeom>
            <a:solidFill>
              <a:srgbClr val="E3F0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2" name="object 1372"/>
            <p:cNvSpPr/>
            <p:nvPr/>
          </p:nvSpPr>
          <p:spPr>
            <a:xfrm>
              <a:off x="2830055" y="9628772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6083"/>
                  </a:moveTo>
                  <a:lnTo>
                    <a:pt x="1294701" y="4559"/>
                  </a:lnTo>
                  <a:lnTo>
                    <a:pt x="1294701" y="1511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12" y="6083"/>
                  </a:lnTo>
                  <a:lnTo>
                    <a:pt x="1294714" y="6083"/>
                  </a:lnTo>
                  <a:close/>
                </a:path>
              </a:pathLst>
            </a:custGeom>
            <a:solidFill>
              <a:srgbClr val="E3F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3" name="object 1373"/>
            <p:cNvSpPr/>
            <p:nvPr/>
          </p:nvSpPr>
          <p:spPr>
            <a:xfrm>
              <a:off x="2830067" y="9625724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4F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4" name="object 1374"/>
            <p:cNvSpPr/>
            <p:nvPr/>
          </p:nvSpPr>
          <p:spPr>
            <a:xfrm>
              <a:off x="2830055" y="9615068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14" y="10655"/>
                  </a:moveTo>
                  <a:lnTo>
                    <a:pt x="1294701" y="9131"/>
                  </a:ln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12" y="10655"/>
                  </a:lnTo>
                  <a:lnTo>
                    <a:pt x="1294714" y="10655"/>
                  </a:lnTo>
                  <a:close/>
                </a:path>
              </a:pathLst>
            </a:custGeom>
            <a:solidFill>
              <a:srgbClr val="E4F1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5" name="object 1375"/>
            <p:cNvSpPr/>
            <p:nvPr/>
          </p:nvSpPr>
          <p:spPr>
            <a:xfrm>
              <a:off x="2830055" y="9610496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4572"/>
                  </a:move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12" y="4572"/>
                  </a:lnTo>
                  <a:lnTo>
                    <a:pt x="1294714" y="4572"/>
                  </a:lnTo>
                  <a:close/>
                </a:path>
              </a:pathLst>
            </a:custGeom>
            <a:solidFill>
              <a:srgbClr val="E4F1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6" name="object 1376"/>
            <p:cNvSpPr/>
            <p:nvPr/>
          </p:nvSpPr>
          <p:spPr>
            <a:xfrm>
              <a:off x="2830055" y="9590710"/>
              <a:ext cx="1294765" cy="20320"/>
            </a:xfrm>
            <a:custGeom>
              <a:avLst/>
              <a:gdLst/>
              <a:ahLst/>
              <a:cxnLst/>
              <a:rect l="l" t="t" r="r" b="b"/>
              <a:pathLst>
                <a:path w="1294764" h="20320">
                  <a:moveTo>
                    <a:pt x="1294714" y="19786"/>
                  </a:moveTo>
                  <a:lnTo>
                    <a:pt x="1294701" y="16738"/>
                  </a:lnTo>
                  <a:lnTo>
                    <a:pt x="1294701" y="15227"/>
                  </a:lnTo>
                  <a:lnTo>
                    <a:pt x="1294701" y="12179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6738"/>
                  </a:lnTo>
                  <a:lnTo>
                    <a:pt x="12" y="19786"/>
                  </a:lnTo>
                  <a:lnTo>
                    <a:pt x="1294714" y="19786"/>
                  </a:lnTo>
                  <a:close/>
                </a:path>
              </a:pathLst>
            </a:custGeom>
            <a:solidFill>
              <a:srgbClr val="E6F1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7" name="object 1377"/>
            <p:cNvSpPr/>
            <p:nvPr/>
          </p:nvSpPr>
          <p:spPr>
            <a:xfrm>
              <a:off x="2830055" y="9577006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14" y="13703"/>
                  </a:moveTo>
                  <a:lnTo>
                    <a:pt x="1294701" y="10655"/>
                  </a:lnTo>
                  <a:lnTo>
                    <a:pt x="1294701" y="9131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0655"/>
                  </a:lnTo>
                  <a:lnTo>
                    <a:pt x="12" y="13703"/>
                  </a:lnTo>
                  <a:lnTo>
                    <a:pt x="1294714" y="13703"/>
                  </a:lnTo>
                  <a:close/>
                </a:path>
              </a:pathLst>
            </a:custGeom>
            <a:solidFill>
              <a:srgbClr val="E7F1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8" name="object 1378"/>
            <p:cNvSpPr/>
            <p:nvPr/>
          </p:nvSpPr>
          <p:spPr>
            <a:xfrm>
              <a:off x="2830055" y="9567875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14" y="9131"/>
                  </a:move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" y="9131"/>
                  </a:lnTo>
                  <a:lnTo>
                    <a:pt x="1294714" y="9131"/>
                  </a:lnTo>
                  <a:close/>
                </a:path>
              </a:pathLst>
            </a:custGeom>
            <a:solidFill>
              <a:srgbClr val="E7F1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79" name="object 1379"/>
            <p:cNvSpPr/>
            <p:nvPr/>
          </p:nvSpPr>
          <p:spPr>
            <a:xfrm>
              <a:off x="2830067" y="9566351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7F2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0" name="object 1380"/>
            <p:cNvSpPr/>
            <p:nvPr/>
          </p:nvSpPr>
          <p:spPr>
            <a:xfrm>
              <a:off x="2830055" y="9554172"/>
              <a:ext cx="1294765" cy="12700"/>
            </a:xfrm>
            <a:custGeom>
              <a:avLst/>
              <a:gdLst/>
              <a:ahLst/>
              <a:cxnLst/>
              <a:rect l="l" t="t" r="r" b="b"/>
              <a:pathLst>
                <a:path w="1294764" h="12700">
                  <a:moveTo>
                    <a:pt x="1294714" y="12179"/>
                  </a:moveTo>
                  <a:lnTo>
                    <a:pt x="1294701" y="9131"/>
                  </a:lnTo>
                  <a:lnTo>
                    <a:pt x="1294701" y="7607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" y="12179"/>
                  </a:lnTo>
                  <a:lnTo>
                    <a:pt x="1294714" y="12179"/>
                  </a:lnTo>
                  <a:close/>
                </a:path>
              </a:pathLst>
            </a:custGeom>
            <a:solidFill>
              <a:srgbClr val="E7F2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1" name="object 1381"/>
            <p:cNvSpPr/>
            <p:nvPr/>
          </p:nvSpPr>
          <p:spPr>
            <a:xfrm>
              <a:off x="2830067" y="9552648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8F2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2" name="object 1382"/>
            <p:cNvSpPr/>
            <p:nvPr/>
          </p:nvSpPr>
          <p:spPr>
            <a:xfrm>
              <a:off x="2830055" y="9535909"/>
              <a:ext cx="1294765" cy="17145"/>
            </a:xfrm>
            <a:custGeom>
              <a:avLst/>
              <a:gdLst/>
              <a:ahLst/>
              <a:cxnLst/>
              <a:rect l="l" t="t" r="r" b="b"/>
              <a:pathLst>
                <a:path w="1294764" h="17145">
                  <a:moveTo>
                    <a:pt x="1294714" y="16738"/>
                  </a:moveTo>
                  <a:lnTo>
                    <a:pt x="1294701" y="13690"/>
                  </a:lnTo>
                  <a:lnTo>
                    <a:pt x="1294701" y="12179"/>
                  </a:lnTo>
                  <a:lnTo>
                    <a:pt x="1294701" y="9131"/>
                  </a:lnTo>
                  <a:lnTo>
                    <a:pt x="1294701" y="7607"/>
                  </a:lnTo>
                  <a:lnTo>
                    <a:pt x="1294701" y="4559"/>
                  </a:lnTo>
                  <a:lnTo>
                    <a:pt x="1294701" y="3035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3690"/>
                  </a:lnTo>
                  <a:lnTo>
                    <a:pt x="12" y="16738"/>
                  </a:lnTo>
                  <a:lnTo>
                    <a:pt x="1294714" y="16738"/>
                  </a:lnTo>
                  <a:close/>
                </a:path>
              </a:pathLst>
            </a:custGeom>
            <a:solidFill>
              <a:srgbClr val="E8F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3" name="object 1383"/>
            <p:cNvSpPr/>
            <p:nvPr/>
          </p:nvSpPr>
          <p:spPr>
            <a:xfrm>
              <a:off x="2830067" y="9534385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9F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4" name="object 1384"/>
            <p:cNvSpPr/>
            <p:nvPr/>
          </p:nvSpPr>
          <p:spPr>
            <a:xfrm>
              <a:off x="2830055" y="9528289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6096"/>
                  </a:move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" y="6096"/>
                  </a:lnTo>
                  <a:lnTo>
                    <a:pt x="1294714" y="6096"/>
                  </a:lnTo>
                  <a:close/>
                </a:path>
              </a:pathLst>
            </a:custGeom>
            <a:solidFill>
              <a:srgbClr val="E9F4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5" name="object 1385"/>
            <p:cNvSpPr/>
            <p:nvPr/>
          </p:nvSpPr>
          <p:spPr>
            <a:xfrm>
              <a:off x="2830055" y="9519158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14" y="9131"/>
                  </a:move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" y="9131"/>
                  </a:lnTo>
                  <a:lnTo>
                    <a:pt x="1294714" y="9131"/>
                  </a:lnTo>
                  <a:close/>
                </a:path>
              </a:pathLst>
            </a:custGeom>
            <a:solidFill>
              <a:srgbClr val="E9F4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6" name="object 1386"/>
            <p:cNvSpPr/>
            <p:nvPr/>
          </p:nvSpPr>
          <p:spPr>
            <a:xfrm>
              <a:off x="2830067" y="9516110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BF4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7" name="object 1387"/>
            <p:cNvSpPr/>
            <p:nvPr/>
          </p:nvSpPr>
          <p:spPr>
            <a:xfrm>
              <a:off x="2830055" y="9502406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14" y="13703"/>
                  </a:moveTo>
                  <a:lnTo>
                    <a:pt x="1294701" y="12179"/>
                  </a:lnTo>
                  <a:lnTo>
                    <a:pt x="1294701" y="9144"/>
                  </a:lnTo>
                  <a:lnTo>
                    <a:pt x="1294701" y="7620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2179"/>
                  </a:lnTo>
                  <a:lnTo>
                    <a:pt x="12" y="13703"/>
                  </a:lnTo>
                  <a:lnTo>
                    <a:pt x="1294714" y="13703"/>
                  </a:lnTo>
                  <a:close/>
                </a:path>
              </a:pathLst>
            </a:custGeom>
            <a:solidFill>
              <a:srgbClr val="EBF4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8" name="object 1388"/>
            <p:cNvSpPr/>
            <p:nvPr/>
          </p:nvSpPr>
          <p:spPr>
            <a:xfrm>
              <a:off x="2830067" y="9500895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BF4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89" name="object 1389"/>
            <p:cNvSpPr/>
            <p:nvPr/>
          </p:nvSpPr>
          <p:spPr>
            <a:xfrm>
              <a:off x="2830067" y="9499371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BF5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0" name="object 1390"/>
            <p:cNvSpPr/>
            <p:nvPr/>
          </p:nvSpPr>
          <p:spPr>
            <a:xfrm>
              <a:off x="2830055" y="9491751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7620"/>
                  </a:move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" y="7620"/>
                  </a:lnTo>
                  <a:lnTo>
                    <a:pt x="1294714" y="7620"/>
                  </a:lnTo>
                  <a:close/>
                </a:path>
              </a:pathLst>
            </a:custGeom>
            <a:solidFill>
              <a:srgbClr val="ECF5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1" name="object 1391"/>
            <p:cNvSpPr/>
            <p:nvPr/>
          </p:nvSpPr>
          <p:spPr>
            <a:xfrm>
              <a:off x="2830055" y="9467393"/>
              <a:ext cx="1294765" cy="24765"/>
            </a:xfrm>
            <a:custGeom>
              <a:avLst/>
              <a:gdLst/>
              <a:ahLst/>
              <a:cxnLst/>
              <a:rect l="l" t="t" r="r" b="b"/>
              <a:pathLst>
                <a:path w="1294764" h="24765">
                  <a:moveTo>
                    <a:pt x="1294714" y="24358"/>
                  </a:moveTo>
                  <a:lnTo>
                    <a:pt x="1294701" y="22847"/>
                  </a:lnTo>
                  <a:lnTo>
                    <a:pt x="1294701" y="19799"/>
                  </a:lnTo>
                  <a:lnTo>
                    <a:pt x="1294701" y="18275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22847"/>
                  </a:lnTo>
                  <a:lnTo>
                    <a:pt x="12" y="24358"/>
                  </a:lnTo>
                  <a:lnTo>
                    <a:pt x="1294714" y="24358"/>
                  </a:lnTo>
                  <a:close/>
                </a:path>
              </a:pathLst>
            </a:custGeom>
            <a:solidFill>
              <a:srgbClr val="ECF5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2" name="object 1392"/>
            <p:cNvSpPr/>
            <p:nvPr/>
          </p:nvSpPr>
          <p:spPr>
            <a:xfrm>
              <a:off x="2830055" y="9462833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4559"/>
                  </a:moveTo>
                  <a:lnTo>
                    <a:pt x="1294701" y="3048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12" y="4559"/>
                  </a:lnTo>
                  <a:lnTo>
                    <a:pt x="1294714" y="4559"/>
                  </a:lnTo>
                  <a:close/>
                </a:path>
              </a:pathLst>
            </a:custGeom>
            <a:solidFill>
              <a:srgbClr val="EC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3" name="object 1393"/>
            <p:cNvSpPr/>
            <p:nvPr/>
          </p:nvSpPr>
          <p:spPr>
            <a:xfrm>
              <a:off x="2830055" y="9453702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14" y="9131"/>
                  </a:moveTo>
                  <a:lnTo>
                    <a:pt x="1294701" y="7607"/>
                  </a:lnTo>
                  <a:lnTo>
                    <a:pt x="1294701" y="4559"/>
                  </a:lnTo>
                  <a:lnTo>
                    <a:pt x="1294701" y="3035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12" y="9131"/>
                  </a:lnTo>
                  <a:lnTo>
                    <a:pt x="1294714" y="9131"/>
                  </a:lnTo>
                  <a:close/>
                </a:path>
              </a:pathLst>
            </a:custGeom>
            <a:solidFill>
              <a:srgbClr val="ED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4" name="object 1394"/>
            <p:cNvSpPr/>
            <p:nvPr/>
          </p:nvSpPr>
          <p:spPr>
            <a:xfrm>
              <a:off x="2830055" y="9444558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14" y="9144"/>
                  </a:moveTo>
                  <a:lnTo>
                    <a:pt x="1294701" y="7620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12" y="9144"/>
                  </a:lnTo>
                  <a:lnTo>
                    <a:pt x="1294714" y="9144"/>
                  </a:lnTo>
                  <a:close/>
                </a:path>
              </a:pathLst>
            </a:custGeom>
            <a:solidFill>
              <a:srgbClr val="EDF5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5" name="object 1395"/>
            <p:cNvSpPr/>
            <p:nvPr/>
          </p:nvSpPr>
          <p:spPr>
            <a:xfrm>
              <a:off x="2830067" y="9443047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FF5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6" name="object 1396"/>
            <p:cNvSpPr/>
            <p:nvPr/>
          </p:nvSpPr>
          <p:spPr>
            <a:xfrm>
              <a:off x="2830055" y="9433903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14" y="9144"/>
                  </a:move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" y="9144"/>
                  </a:lnTo>
                  <a:lnTo>
                    <a:pt x="1294714" y="9144"/>
                  </a:lnTo>
                  <a:close/>
                </a:path>
              </a:pathLst>
            </a:custGeom>
            <a:solidFill>
              <a:srgbClr val="EFF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7" name="object 1397"/>
            <p:cNvSpPr/>
            <p:nvPr/>
          </p:nvSpPr>
          <p:spPr>
            <a:xfrm>
              <a:off x="2830055" y="9427819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6083"/>
                  </a:move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" y="6083"/>
                  </a:lnTo>
                  <a:lnTo>
                    <a:pt x="1294714" y="6083"/>
                  </a:lnTo>
                  <a:close/>
                </a:path>
              </a:pathLst>
            </a:custGeom>
            <a:solidFill>
              <a:srgbClr val="EFF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8" name="object 1398"/>
            <p:cNvSpPr/>
            <p:nvPr/>
          </p:nvSpPr>
          <p:spPr>
            <a:xfrm>
              <a:off x="2830055" y="9415640"/>
              <a:ext cx="1294765" cy="12700"/>
            </a:xfrm>
            <a:custGeom>
              <a:avLst/>
              <a:gdLst/>
              <a:ahLst/>
              <a:cxnLst/>
              <a:rect l="l" t="t" r="r" b="b"/>
              <a:pathLst>
                <a:path w="1294764" h="12700">
                  <a:moveTo>
                    <a:pt x="1294714" y="12179"/>
                  </a:moveTo>
                  <a:lnTo>
                    <a:pt x="1294701" y="9131"/>
                  </a:lnTo>
                  <a:lnTo>
                    <a:pt x="1294701" y="7607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9131"/>
                  </a:lnTo>
                  <a:lnTo>
                    <a:pt x="12" y="12179"/>
                  </a:lnTo>
                  <a:lnTo>
                    <a:pt x="1294714" y="12179"/>
                  </a:lnTo>
                  <a:close/>
                </a:path>
              </a:pathLst>
            </a:custGeom>
            <a:solidFill>
              <a:srgbClr val="F0F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99" name="object 1399"/>
            <p:cNvSpPr/>
            <p:nvPr/>
          </p:nvSpPr>
          <p:spPr>
            <a:xfrm>
              <a:off x="2830055" y="9406509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14" y="9131"/>
                  </a:moveTo>
                  <a:lnTo>
                    <a:pt x="1294701" y="7607"/>
                  </a:lnTo>
                  <a:lnTo>
                    <a:pt x="1294701" y="4559"/>
                  </a:lnTo>
                  <a:lnTo>
                    <a:pt x="1294701" y="3035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12" y="9131"/>
                  </a:lnTo>
                  <a:lnTo>
                    <a:pt x="1294714" y="9131"/>
                  </a:lnTo>
                  <a:close/>
                </a:path>
              </a:pathLst>
            </a:custGeom>
            <a:solidFill>
              <a:srgbClr val="F0F6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0" name="object 1400"/>
            <p:cNvSpPr/>
            <p:nvPr/>
          </p:nvSpPr>
          <p:spPr>
            <a:xfrm>
              <a:off x="2830067" y="9404985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1F6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1" name="object 1401"/>
            <p:cNvSpPr/>
            <p:nvPr/>
          </p:nvSpPr>
          <p:spPr>
            <a:xfrm>
              <a:off x="2830055" y="9400413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4572"/>
                  </a:move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12" y="4572"/>
                  </a:lnTo>
                  <a:lnTo>
                    <a:pt x="1294714" y="4572"/>
                  </a:lnTo>
                  <a:close/>
                </a:path>
              </a:pathLst>
            </a:custGeom>
            <a:solidFill>
              <a:srgbClr val="F1F6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2" name="object 1402"/>
            <p:cNvSpPr/>
            <p:nvPr/>
          </p:nvSpPr>
          <p:spPr>
            <a:xfrm>
              <a:off x="2830055" y="9391281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14" y="9131"/>
                  </a:moveTo>
                  <a:lnTo>
                    <a:pt x="1294701" y="7607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12" y="9131"/>
                  </a:lnTo>
                  <a:lnTo>
                    <a:pt x="1294714" y="9131"/>
                  </a:lnTo>
                  <a:close/>
                </a:path>
              </a:pathLst>
            </a:custGeom>
            <a:solidFill>
              <a:srgbClr val="F1F7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3" name="object 1403"/>
            <p:cNvSpPr/>
            <p:nvPr/>
          </p:nvSpPr>
          <p:spPr>
            <a:xfrm>
              <a:off x="2830055" y="9380626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14" y="10655"/>
                  </a:moveTo>
                  <a:lnTo>
                    <a:pt x="1294701" y="9131"/>
                  </a:lnTo>
                  <a:lnTo>
                    <a:pt x="1294701" y="6083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12" y="10655"/>
                  </a:lnTo>
                  <a:lnTo>
                    <a:pt x="1294714" y="10655"/>
                  </a:lnTo>
                  <a:close/>
                </a:path>
              </a:pathLst>
            </a:custGeom>
            <a:solidFill>
              <a:srgbClr val="F1F7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4" name="object 1404"/>
            <p:cNvSpPr/>
            <p:nvPr/>
          </p:nvSpPr>
          <p:spPr>
            <a:xfrm>
              <a:off x="2830055" y="9371495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14" y="9131"/>
                  </a:move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" y="9131"/>
                  </a:lnTo>
                  <a:lnTo>
                    <a:pt x="1294714" y="9131"/>
                  </a:lnTo>
                  <a:close/>
                </a:path>
              </a:pathLst>
            </a:custGeom>
            <a:solidFill>
              <a:srgbClr val="F1F7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5" name="object 1405"/>
            <p:cNvSpPr/>
            <p:nvPr/>
          </p:nvSpPr>
          <p:spPr>
            <a:xfrm>
              <a:off x="2830055" y="9366923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4572"/>
                  </a:move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12" y="4572"/>
                  </a:lnTo>
                  <a:lnTo>
                    <a:pt x="1294714" y="4572"/>
                  </a:lnTo>
                  <a:close/>
                </a:path>
              </a:pathLst>
            </a:custGeom>
            <a:solidFill>
              <a:srgbClr val="F2F7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6" name="object 1406"/>
            <p:cNvSpPr/>
            <p:nvPr/>
          </p:nvSpPr>
          <p:spPr>
            <a:xfrm>
              <a:off x="2830055" y="9356268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14" y="10655"/>
                  </a:moveTo>
                  <a:lnTo>
                    <a:pt x="1294701" y="9131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12" y="10655"/>
                  </a:lnTo>
                  <a:lnTo>
                    <a:pt x="1294714" y="10655"/>
                  </a:lnTo>
                  <a:close/>
                </a:path>
              </a:pathLst>
            </a:custGeom>
            <a:solidFill>
              <a:srgbClr val="F2F9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7" name="object 1407"/>
            <p:cNvSpPr/>
            <p:nvPr/>
          </p:nvSpPr>
          <p:spPr>
            <a:xfrm>
              <a:off x="2830067" y="9353220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2F9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8" name="object 1408"/>
            <p:cNvSpPr/>
            <p:nvPr/>
          </p:nvSpPr>
          <p:spPr>
            <a:xfrm>
              <a:off x="2830055" y="9342564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14" y="10655"/>
                  </a:moveTo>
                  <a:lnTo>
                    <a:pt x="1294701" y="9131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12" y="10655"/>
                  </a:lnTo>
                  <a:lnTo>
                    <a:pt x="1294714" y="10655"/>
                  </a:lnTo>
                  <a:close/>
                </a:path>
              </a:pathLst>
            </a:custGeom>
            <a:solidFill>
              <a:srgbClr val="F4F9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09" name="object 1409"/>
            <p:cNvSpPr/>
            <p:nvPr/>
          </p:nvSpPr>
          <p:spPr>
            <a:xfrm>
              <a:off x="2830055" y="9334957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14" y="7607"/>
                  </a:move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" y="7607"/>
                  </a:lnTo>
                  <a:lnTo>
                    <a:pt x="1294714" y="7607"/>
                  </a:lnTo>
                  <a:close/>
                </a:path>
              </a:pathLst>
            </a:custGeom>
            <a:solidFill>
              <a:srgbClr val="F4F9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0" name="object 1410"/>
            <p:cNvSpPr/>
            <p:nvPr/>
          </p:nvSpPr>
          <p:spPr>
            <a:xfrm>
              <a:off x="2830067" y="9333433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5F9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1" name="object 1411"/>
            <p:cNvSpPr/>
            <p:nvPr/>
          </p:nvSpPr>
          <p:spPr>
            <a:xfrm>
              <a:off x="2830067" y="9331909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5FA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2" name="object 1412"/>
            <p:cNvSpPr/>
            <p:nvPr/>
          </p:nvSpPr>
          <p:spPr>
            <a:xfrm>
              <a:off x="2830055" y="9318206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14" y="13703"/>
                  </a:moveTo>
                  <a:lnTo>
                    <a:pt x="1294701" y="10655"/>
                  </a:lnTo>
                  <a:lnTo>
                    <a:pt x="1294701" y="9144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0655"/>
                  </a:lnTo>
                  <a:lnTo>
                    <a:pt x="12" y="13703"/>
                  </a:lnTo>
                  <a:lnTo>
                    <a:pt x="1294714" y="13703"/>
                  </a:lnTo>
                  <a:close/>
                </a:path>
              </a:pathLst>
            </a:custGeom>
            <a:solidFill>
              <a:srgbClr val="F5FA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3" name="object 1413"/>
            <p:cNvSpPr/>
            <p:nvPr/>
          </p:nvSpPr>
          <p:spPr>
            <a:xfrm>
              <a:off x="2830055" y="9298419"/>
              <a:ext cx="1294765" cy="20320"/>
            </a:xfrm>
            <a:custGeom>
              <a:avLst/>
              <a:gdLst/>
              <a:ahLst/>
              <a:cxnLst/>
              <a:rect l="l" t="t" r="r" b="b"/>
              <a:pathLst>
                <a:path w="1294764" h="20320">
                  <a:moveTo>
                    <a:pt x="1294714" y="19786"/>
                  </a:moveTo>
                  <a:lnTo>
                    <a:pt x="1294701" y="16751"/>
                  </a:lnTo>
                  <a:lnTo>
                    <a:pt x="1294701" y="15227"/>
                  </a:lnTo>
                  <a:lnTo>
                    <a:pt x="1294701" y="12179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6751"/>
                  </a:lnTo>
                  <a:lnTo>
                    <a:pt x="12" y="19786"/>
                  </a:lnTo>
                  <a:lnTo>
                    <a:pt x="1294714" y="19786"/>
                  </a:lnTo>
                  <a:close/>
                </a:path>
              </a:pathLst>
            </a:custGeom>
            <a:solidFill>
              <a:srgbClr val="F5FA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4" name="object 1414"/>
            <p:cNvSpPr/>
            <p:nvPr/>
          </p:nvSpPr>
          <p:spPr>
            <a:xfrm>
              <a:off x="2830055" y="9293847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4572"/>
                  </a:move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12" y="4572"/>
                  </a:lnTo>
                  <a:lnTo>
                    <a:pt x="1294714" y="4572"/>
                  </a:lnTo>
                  <a:close/>
                </a:path>
              </a:pathLst>
            </a:custGeom>
            <a:solidFill>
              <a:srgbClr val="F6FA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5" name="object 1415"/>
            <p:cNvSpPr/>
            <p:nvPr/>
          </p:nvSpPr>
          <p:spPr>
            <a:xfrm>
              <a:off x="2830055" y="9281668"/>
              <a:ext cx="1294765" cy="12700"/>
            </a:xfrm>
            <a:custGeom>
              <a:avLst/>
              <a:gdLst/>
              <a:ahLst/>
              <a:cxnLst/>
              <a:rect l="l" t="t" r="r" b="b"/>
              <a:pathLst>
                <a:path w="1294764" h="12700">
                  <a:moveTo>
                    <a:pt x="1294714" y="12179"/>
                  </a:moveTo>
                  <a:lnTo>
                    <a:pt x="1294701" y="9144"/>
                  </a:lnTo>
                  <a:lnTo>
                    <a:pt x="1294701" y="7620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12" y="12179"/>
                  </a:lnTo>
                  <a:lnTo>
                    <a:pt x="1294714" y="12179"/>
                  </a:lnTo>
                  <a:close/>
                </a:path>
              </a:pathLst>
            </a:custGeom>
            <a:solidFill>
              <a:srgbClr val="F6FA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6" name="object 1416"/>
            <p:cNvSpPr/>
            <p:nvPr/>
          </p:nvSpPr>
          <p:spPr>
            <a:xfrm>
              <a:off x="2830067" y="9280157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6FA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7" name="object 1417"/>
            <p:cNvSpPr/>
            <p:nvPr/>
          </p:nvSpPr>
          <p:spPr>
            <a:xfrm>
              <a:off x="2830055" y="9267977"/>
              <a:ext cx="1294765" cy="12700"/>
            </a:xfrm>
            <a:custGeom>
              <a:avLst/>
              <a:gdLst/>
              <a:ahLst/>
              <a:cxnLst/>
              <a:rect l="l" t="t" r="r" b="b"/>
              <a:pathLst>
                <a:path w="1294764" h="12700">
                  <a:moveTo>
                    <a:pt x="1294714" y="12179"/>
                  </a:moveTo>
                  <a:lnTo>
                    <a:pt x="1294701" y="9131"/>
                  </a:lnTo>
                  <a:lnTo>
                    <a:pt x="1294701" y="7607"/>
                  </a:lnTo>
                  <a:lnTo>
                    <a:pt x="1294701" y="4559"/>
                  </a:lnTo>
                  <a:lnTo>
                    <a:pt x="1294701" y="3035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" y="12179"/>
                  </a:lnTo>
                  <a:lnTo>
                    <a:pt x="1294714" y="12179"/>
                  </a:lnTo>
                  <a:close/>
                </a:path>
              </a:pathLst>
            </a:custGeom>
            <a:solidFill>
              <a:srgbClr val="F7FA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8" name="object 1418"/>
            <p:cNvSpPr/>
            <p:nvPr/>
          </p:nvSpPr>
          <p:spPr>
            <a:xfrm>
              <a:off x="2830067" y="9266453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7FA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19" name="object 1419"/>
            <p:cNvSpPr/>
            <p:nvPr/>
          </p:nvSpPr>
          <p:spPr>
            <a:xfrm>
              <a:off x="2830055" y="9261881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4572"/>
                  </a:moveTo>
                  <a:lnTo>
                    <a:pt x="1294701" y="3048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3048"/>
                  </a:lnTo>
                  <a:lnTo>
                    <a:pt x="12" y="4572"/>
                  </a:lnTo>
                  <a:lnTo>
                    <a:pt x="1294714" y="4572"/>
                  </a:lnTo>
                  <a:close/>
                </a:path>
              </a:pathLst>
            </a:custGeom>
            <a:solidFill>
              <a:srgbClr val="F7F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0" name="object 1420"/>
            <p:cNvSpPr/>
            <p:nvPr/>
          </p:nvSpPr>
          <p:spPr>
            <a:xfrm>
              <a:off x="2830055" y="9243619"/>
              <a:ext cx="1294765" cy="18415"/>
            </a:xfrm>
            <a:custGeom>
              <a:avLst/>
              <a:gdLst/>
              <a:ahLst/>
              <a:cxnLst/>
              <a:rect l="l" t="t" r="r" b="b"/>
              <a:pathLst>
                <a:path w="1294764" h="18415">
                  <a:moveTo>
                    <a:pt x="1294714" y="18262"/>
                  </a:moveTo>
                  <a:lnTo>
                    <a:pt x="1294701" y="16738"/>
                  </a:lnTo>
                  <a:lnTo>
                    <a:pt x="1294701" y="13703"/>
                  </a:lnTo>
                  <a:lnTo>
                    <a:pt x="1294701" y="12179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6738"/>
                  </a:lnTo>
                  <a:lnTo>
                    <a:pt x="12" y="18262"/>
                  </a:lnTo>
                  <a:lnTo>
                    <a:pt x="1294714" y="18262"/>
                  </a:lnTo>
                  <a:close/>
                </a:path>
              </a:pathLst>
            </a:custGeom>
            <a:solidFill>
              <a:srgbClr val="F9F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1" name="object 1421"/>
            <p:cNvSpPr/>
            <p:nvPr/>
          </p:nvSpPr>
          <p:spPr>
            <a:xfrm>
              <a:off x="2830055" y="9232963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14" y="10655"/>
                  </a:moveTo>
                  <a:lnTo>
                    <a:pt x="1294701" y="9131"/>
                  </a:ln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12" y="10655"/>
                  </a:lnTo>
                  <a:lnTo>
                    <a:pt x="1294714" y="10655"/>
                  </a:lnTo>
                  <a:close/>
                </a:path>
              </a:pathLst>
            </a:custGeom>
            <a:solidFill>
              <a:srgbClr val="FAFB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2" name="object 1422"/>
            <p:cNvSpPr/>
            <p:nvPr/>
          </p:nvSpPr>
          <p:spPr>
            <a:xfrm>
              <a:off x="2830055" y="9219260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14" y="13703"/>
                  </a:moveTo>
                  <a:lnTo>
                    <a:pt x="1294701" y="12179"/>
                  </a:lnTo>
                  <a:lnTo>
                    <a:pt x="1294701" y="9131"/>
                  </a:lnTo>
                  <a:lnTo>
                    <a:pt x="1294701" y="7607"/>
                  </a:lnTo>
                  <a:lnTo>
                    <a:pt x="1294701" y="4559"/>
                  </a:lnTo>
                  <a:lnTo>
                    <a:pt x="1294701" y="3048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2179"/>
                  </a:lnTo>
                  <a:lnTo>
                    <a:pt x="12" y="13703"/>
                  </a:lnTo>
                  <a:lnTo>
                    <a:pt x="1294714" y="13703"/>
                  </a:lnTo>
                  <a:close/>
                </a:path>
              </a:pathLst>
            </a:custGeom>
            <a:solidFill>
              <a:srgbClr val="FAFD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3" name="object 1423"/>
            <p:cNvSpPr/>
            <p:nvPr/>
          </p:nvSpPr>
          <p:spPr>
            <a:xfrm>
              <a:off x="2830055" y="9208605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14" y="10655"/>
                  </a:moveTo>
                  <a:lnTo>
                    <a:pt x="1294701" y="9131"/>
                  </a:ln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12" y="10655"/>
                  </a:lnTo>
                  <a:lnTo>
                    <a:pt x="1294714" y="10655"/>
                  </a:lnTo>
                  <a:close/>
                </a:path>
              </a:pathLst>
            </a:custGeom>
            <a:solidFill>
              <a:srgbClr val="FAFD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4" name="object 1424"/>
            <p:cNvSpPr/>
            <p:nvPr/>
          </p:nvSpPr>
          <p:spPr>
            <a:xfrm>
              <a:off x="2830067" y="9205557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AF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5" name="object 1425"/>
            <p:cNvSpPr/>
            <p:nvPr/>
          </p:nvSpPr>
          <p:spPr>
            <a:xfrm>
              <a:off x="2830055" y="9199473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14" y="6083"/>
                  </a:moveTo>
                  <a:lnTo>
                    <a:pt x="1294701" y="4559"/>
                  </a:lnTo>
                  <a:lnTo>
                    <a:pt x="1294701" y="1511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12" y="6083"/>
                  </a:lnTo>
                  <a:lnTo>
                    <a:pt x="1294714" y="6083"/>
                  </a:lnTo>
                  <a:close/>
                </a:path>
              </a:pathLst>
            </a:custGeom>
            <a:solidFill>
              <a:srgbClr val="FBF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6" name="object 1426"/>
            <p:cNvSpPr/>
            <p:nvPr/>
          </p:nvSpPr>
          <p:spPr>
            <a:xfrm>
              <a:off x="2830055" y="9188805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14" y="10668"/>
                  </a:moveTo>
                  <a:lnTo>
                    <a:pt x="1294701" y="9144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12" y="10668"/>
                  </a:lnTo>
                  <a:lnTo>
                    <a:pt x="1294714" y="10668"/>
                  </a:lnTo>
                  <a:close/>
                </a:path>
              </a:pathLst>
            </a:custGeom>
            <a:solidFill>
              <a:srgbClr val="FBFE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7" name="object 1427"/>
            <p:cNvSpPr/>
            <p:nvPr/>
          </p:nvSpPr>
          <p:spPr>
            <a:xfrm>
              <a:off x="2830055" y="9184246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14" y="4559"/>
                  </a:move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524"/>
                  </a:lnTo>
                  <a:lnTo>
                    <a:pt x="12" y="4559"/>
                  </a:lnTo>
                  <a:lnTo>
                    <a:pt x="1294714" y="4559"/>
                  </a:lnTo>
                  <a:close/>
                </a:path>
              </a:pathLst>
            </a:custGeom>
            <a:solidFill>
              <a:srgbClr val="FDFE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8" name="object 1428"/>
            <p:cNvSpPr/>
            <p:nvPr/>
          </p:nvSpPr>
          <p:spPr>
            <a:xfrm>
              <a:off x="2830055" y="9170543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14" y="13703"/>
                  </a:moveTo>
                  <a:lnTo>
                    <a:pt x="1294701" y="10655"/>
                  </a:lnTo>
                  <a:lnTo>
                    <a:pt x="1294701" y="9131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lnTo>
                    <a:pt x="0" y="0"/>
                  </a:lnTo>
                  <a:lnTo>
                    <a:pt x="0" y="10655"/>
                  </a:lnTo>
                  <a:lnTo>
                    <a:pt x="12" y="13703"/>
                  </a:lnTo>
                  <a:lnTo>
                    <a:pt x="1294714" y="13703"/>
                  </a:lnTo>
                  <a:close/>
                </a:path>
              </a:pathLst>
            </a:custGeom>
            <a:solidFill>
              <a:srgbClr val="FDFE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29" name="object 1429"/>
          <p:cNvSpPr txBox="1"/>
          <p:nvPr/>
        </p:nvSpPr>
        <p:spPr>
          <a:xfrm>
            <a:off x="3060057" y="9166074"/>
            <a:ext cx="847725" cy="4457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indent="136525">
              <a:lnSpc>
                <a:spcPct val="125299"/>
              </a:lnSpc>
              <a:spcBef>
                <a:spcPts val="100"/>
              </a:spcBef>
            </a:pPr>
            <a:r>
              <a:rPr sz="1100" b="1" spc="-5" dirty="0">
                <a:latin typeface="맑은 고딕"/>
                <a:cs typeface="맑은 고딕"/>
              </a:rPr>
              <a:t>감사업무 </a:t>
            </a:r>
            <a:r>
              <a:rPr sz="1100" b="1" dirty="0">
                <a:latin typeface="맑은 고딕"/>
                <a:cs typeface="맑은 고딕"/>
              </a:rPr>
              <a:t> 선</a:t>
            </a:r>
            <a:r>
              <a:rPr sz="1100" b="1" spc="-15" dirty="0">
                <a:latin typeface="맑은 고딕"/>
                <a:cs typeface="맑은 고딕"/>
              </a:rPr>
              <a:t>진</a:t>
            </a:r>
            <a:r>
              <a:rPr sz="1100" b="1" spc="-5" dirty="0">
                <a:latin typeface="함초롬돋움"/>
                <a:cs typeface="함초롬돋움"/>
              </a:rPr>
              <a:t>・</a:t>
            </a:r>
            <a:r>
              <a:rPr sz="1100" b="1" dirty="0">
                <a:latin typeface="맑은 고딕"/>
                <a:cs typeface="맑은 고딕"/>
              </a:rPr>
              <a:t>효율화</a:t>
            </a:r>
            <a:endParaRPr sz="1100">
              <a:latin typeface="맑은 고딕"/>
              <a:cs typeface="맑은 고딕"/>
            </a:endParaRPr>
          </a:p>
        </p:txBody>
      </p:sp>
      <p:grpSp>
        <p:nvGrpSpPr>
          <p:cNvPr id="1430" name="object 1430"/>
          <p:cNvGrpSpPr/>
          <p:nvPr/>
        </p:nvGrpSpPr>
        <p:grpSpPr>
          <a:xfrm>
            <a:off x="4124769" y="9170543"/>
            <a:ext cx="1294765" cy="530225"/>
            <a:chOff x="4124769" y="9170543"/>
            <a:chExt cx="1294765" cy="530225"/>
          </a:xfrm>
        </p:grpSpPr>
        <p:sp>
          <p:nvSpPr>
            <p:cNvPr id="1431" name="object 1431"/>
            <p:cNvSpPr/>
            <p:nvPr/>
          </p:nvSpPr>
          <p:spPr>
            <a:xfrm>
              <a:off x="4124769" y="9700311"/>
              <a:ext cx="1294765" cy="0"/>
            </a:xfrm>
            <a:custGeom>
              <a:avLst/>
              <a:gdLst/>
              <a:ahLst/>
              <a:cxnLst/>
              <a:rect l="l" t="t" r="r" b="b"/>
              <a:pathLst>
                <a:path w="1294764">
                  <a:moveTo>
                    <a:pt x="1294701" y="0"/>
                  </a:move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DFED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2" name="object 1432"/>
            <p:cNvSpPr/>
            <p:nvPr/>
          </p:nvSpPr>
          <p:spPr>
            <a:xfrm>
              <a:off x="4124769" y="9688131"/>
              <a:ext cx="1294765" cy="12700"/>
            </a:xfrm>
            <a:custGeom>
              <a:avLst/>
              <a:gdLst/>
              <a:ahLst/>
              <a:cxnLst/>
              <a:rect l="l" t="t" r="r" b="b"/>
              <a:pathLst>
                <a:path w="1294764" h="12700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0" y="12179"/>
                  </a:lnTo>
                  <a:lnTo>
                    <a:pt x="1294701" y="12179"/>
                  </a:lnTo>
                  <a:lnTo>
                    <a:pt x="1294701" y="9144"/>
                  </a:lnTo>
                  <a:lnTo>
                    <a:pt x="1294701" y="7620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1EF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3" name="object 1433"/>
            <p:cNvSpPr/>
            <p:nvPr/>
          </p:nvSpPr>
          <p:spPr>
            <a:xfrm>
              <a:off x="4124769" y="9682048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1294701" y="6083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1EF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4" name="object 1434"/>
            <p:cNvSpPr/>
            <p:nvPr/>
          </p:nvSpPr>
          <p:spPr>
            <a:xfrm>
              <a:off x="4124769" y="9674441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1294701" y="7607"/>
                  </a:lnTo>
                  <a:lnTo>
                    <a:pt x="1294701" y="4559"/>
                  </a:lnTo>
                  <a:lnTo>
                    <a:pt x="1294701" y="3035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2EF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5" name="object 1435"/>
            <p:cNvSpPr/>
            <p:nvPr/>
          </p:nvSpPr>
          <p:spPr>
            <a:xfrm>
              <a:off x="4124769" y="9668345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2EF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6" name="object 1436"/>
            <p:cNvSpPr/>
            <p:nvPr/>
          </p:nvSpPr>
          <p:spPr>
            <a:xfrm>
              <a:off x="4124769" y="9663785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1294701" y="4559"/>
                  </a:lnTo>
                  <a:lnTo>
                    <a:pt x="1294701" y="3035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2F0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7" name="object 1437"/>
            <p:cNvSpPr/>
            <p:nvPr/>
          </p:nvSpPr>
          <p:spPr>
            <a:xfrm>
              <a:off x="4124769" y="9639427"/>
              <a:ext cx="1294765" cy="24765"/>
            </a:xfrm>
            <a:custGeom>
              <a:avLst/>
              <a:gdLst/>
              <a:ahLst/>
              <a:cxnLst/>
              <a:rect l="l" t="t" r="r" b="b"/>
              <a:pathLst>
                <a:path w="1294764" h="2476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24358"/>
                  </a:lnTo>
                  <a:lnTo>
                    <a:pt x="1294701" y="2435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3F0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8" name="object 1438"/>
            <p:cNvSpPr/>
            <p:nvPr/>
          </p:nvSpPr>
          <p:spPr>
            <a:xfrm>
              <a:off x="4124769" y="9634855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3F0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39" name="object 1439"/>
            <p:cNvSpPr/>
            <p:nvPr/>
          </p:nvSpPr>
          <p:spPr>
            <a:xfrm>
              <a:off x="4124769" y="9628772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1511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3F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0" name="object 1440"/>
            <p:cNvSpPr/>
            <p:nvPr/>
          </p:nvSpPr>
          <p:spPr>
            <a:xfrm>
              <a:off x="4124769" y="9625724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4F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1" name="object 1441"/>
            <p:cNvSpPr/>
            <p:nvPr/>
          </p:nvSpPr>
          <p:spPr>
            <a:xfrm>
              <a:off x="4124769" y="9615068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4701" y="10655"/>
                  </a:lnTo>
                  <a:lnTo>
                    <a:pt x="1294701" y="9131"/>
                  </a:ln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4F1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2" name="object 1442"/>
            <p:cNvSpPr/>
            <p:nvPr/>
          </p:nvSpPr>
          <p:spPr>
            <a:xfrm>
              <a:off x="4124769" y="9610496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4F1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3" name="object 1443"/>
            <p:cNvSpPr/>
            <p:nvPr/>
          </p:nvSpPr>
          <p:spPr>
            <a:xfrm>
              <a:off x="4124769" y="9590710"/>
              <a:ext cx="1294765" cy="20320"/>
            </a:xfrm>
            <a:custGeom>
              <a:avLst/>
              <a:gdLst/>
              <a:ahLst/>
              <a:cxnLst/>
              <a:rect l="l" t="t" r="r" b="b"/>
              <a:pathLst>
                <a:path w="1294764" h="2032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19786"/>
                  </a:lnTo>
                  <a:lnTo>
                    <a:pt x="1294701" y="19786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6F1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4" name="object 1444"/>
            <p:cNvSpPr/>
            <p:nvPr/>
          </p:nvSpPr>
          <p:spPr>
            <a:xfrm>
              <a:off x="4124769" y="9577006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0" y="13703"/>
                  </a:lnTo>
                  <a:lnTo>
                    <a:pt x="1294701" y="13703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7F1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5" name="object 1445"/>
            <p:cNvSpPr/>
            <p:nvPr/>
          </p:nvSpPr>
          <p:spPr>
            <a:xfrm>
              <a:off x="4124769" y="9567875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1294701" y="9131"/>
                  </a:ln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7F1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6" name="object 1446"/>
            <p:cNvSpPr/>
            <p:nvPr/>
          </p:nvSpPr>
          <p:spPr>
            <a:xfrm>
              <a:off x="4124769" y="9566351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7F2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7" name="object 1447"/>
            <p:cNvSpPr/>
            <p:nvPr/>
          </p:nvSpPr>
          <p:spPr>
            <a:xfrm>
              <a:off x="4124769" y="9554172"/>
              <a:ext cx="1294765" cy="12700"/>
            </a:xfrm>
            <a:custGeom>
              <a:avLst/>
              <a:gdLst/>
              <a:ahLst/>
              <a:cxnLst/>
              <a:rect l="l" t="t" r="r" b="b"/>
              <a:pathLst>
                <a:path w="1294764" h="12700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1294701" y="12179"/>
                  </a:lnTo>
                  <a:lnTo>
                    <a:pt x="1294701" y="9131"/>
                  </a:lnTo>
                  <a:lnTo>
                    <a:pt x="1294701" y="7607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7F2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8" name="object 1448"/>
            <p:cNvSpPr/>
            <p:nvPr/>
          </p:nvSpPr>
          <p:spPr>
            <a:xfrm>
              <a:off x="4124769" y="9552648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8F2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49" name="object 1449"/>
            <p:cNvSpPr/>
            <p:nvPr/>
          </p:nvSpPr>
          <p:spPr>
            <a:xfrm>
              <a:off x="4124769" y="9535909"/>
              <a:ext cx="1294765" cy="17145"/>
            </a:xfrm>
            <a:custGeom>
              <a:avLst/>
              <a:gdLst/>
              <a:ahLst/>
              <a:cxnLst/>
              <a:rect l="l" t="t" r="r" b="b"/>
              <a:pathLst>
                <a:path w="1294764" h="17145">
                  <a:moveTo>
                    <a:pt x="1294701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16738"/>
                  </a:lnTo>
                  <a:lnTo>
                    <a:pt x="1294701" y="16738"/>
                  </a:lnTo>
                  <a:lnTo>
                    <a:pt x="1294701" y="3035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8F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0" name="object 1450"/>
            <p:cNvSpPr/>
            <p:nvPr/>
          </p:nvSpPr>
          <p:spPr>
            <a:xfrm>
              <a:off x="4124769" y="9534385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9F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1" name="object 1451"/>
            <p:cNvSpPr/>
            <p:nvPr/>
          </p:nvSpPr>
          <p:spPr>
            <a:xfrm>
              <a:off x="4124769" y="9528289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9F4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2" name="object 1452"/>
            <p:cNvSpPr/>
            <p:nvPr/>
          </p:nvSpPr>
          <p:spPr>
            <a:xfrm>
              <a:off x="4124769" y="9519158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1294701" y="9131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9F4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3" name="object 1453"/>
            <p:cNvSpPr/>
            <p:nvPr/>
          </p:nvSpPr>
          <p:spPr>
            <a:xfrm>
              <a:off x="4124769" y="9516110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BF4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4" name="object 1454"/>
            <p:cNvSpPr/>
            <p:nvPr/>
          </p:nvSpPr>
          <p:spPr>
            <a:xfrm>
              <a:off x="4124769" y="9502406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0" y="12179"/>
                  </a:lnTo>
                  <a:lnTo>
                    <a:pt x="0" y="13703"/>
                  </a:lnTo>
                  <a:lnTo>
                    <a:pt x="1294701" y="13703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BF4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5" name="object 1455"/>
            <p:cNvSpPr/>
            <p:nvPr/>
          </p:nvSpPr>
          <p:spPr>
            <a:xfrm>
              <a:off x="4124769" y="9500895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BF4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6" name="object 1456"/>
            <p:cNvSpPr/>
            <p:nvPr/>
          </p:nvSpPr>
          <p:spPr>
            <a:xfrm>
              <a:off x="4124769" y="9499371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BF5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7" name="object 1457"/>
            <p:cNvSpPr/>
            <p:nvPr/>
          </p:nvSpPr>
          <p:spPr>
            <a:xfrm>
              <a:off x="4124769" y="9491751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1294701" y="7620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CF5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8" name="object 1458"/>
            <p:cNvSpPr/>
            <p:nvPr/>
          </p:nvSpPr>
          <p:spPr>
            <a:xfrm>
              <a:off x="4124769" y="9467393"/>
              <a:ext cx="1294765" cy="24765"/>
            </a:xfrm>
            <a:custGeom>
              <a:avLst/>
              <a:gdLst/>
              <a:ahLst/>
              <a:cxnLst/>
              <a:rect l="l" t="t" r="r" b="b"/>
              <a:pathLst>
                <a:path w="1294764" h="2476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24358"/>
                  </a:lnTo>
                  <a:lnTo>
                    <a:pt x="1294701" y="24358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CF5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59" name="object 1459"/>
            <p:cNvSpPr/>
            <p:nvPr/>
          </p:nvSpPr>
          <p:spPr>
            <a:xfrm>
              <a:off x="4124769" y="9462833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1294701" y="4559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C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0" name="object 1460"/>
            <p:cNvSpPr/>
            <p:nvPr/>
          </p:nvSpPr>
          <p:spPr>
            <a:xfrm>
              <a:off x="4124769" y="9453702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01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94701" y="9131"/>
                  </a:lnTo>
                  <a:lnTo>
                    <a:pt x="1294701" y="7607"/>
                  </a:lnTo>
                  <a:lnTo>
                    <a:pt x="1294701" y="4559"/>
                  </a:lnTo>
                  <a:lnTo>
                    <a:pt x="1294701" y="3035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D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1" name="object 1461"/>
            <p:cNvSpPr/>
            <p:nvPr/>
          </p:nvSpPr>
          <p:spPr>
            <a:xfrm>
              <a:off x="4124769" y="9444558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1294701" y="9144"/>
                  </a:lnTo>
                  <a:lnTo>
                    <a:pt x="1294701" y="7620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DF5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2" name="object 1462"/>
            <p:cNvSpPr/>
            <p:nvPr/>
          </p:nvSpPr>
          <p:spPr>
            <a:xfrm>
              <a:off x="4124769" y="9443047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FF5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3" name="object 1463"/>
            <p:cNvSpPr/>
            <p:nvPr/>
          </p:nvSpPr>
          <p:spPr>
            <a:xfrm>
              <a:off x="4124769" y="9433903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1294701" y="9144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FF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4" name="object 1464"/>
            <p:cNvSpPr/>
            <p:nvPr/>
          </p:nvSpPr>
          <p:spPr>
            <a:xfrm>
              <a:off x="4124769" y="9427819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1294701" y="6083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EFF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5" name="object 1465"/>
            <p:cNvSpPr/>
            <p:nvPr/>
          </p:nvSpPr>
          <p:spPr>
            <a:xfrm>
              <a:off x="4124769" y="9415640"/>
              <a:ext cx="1294765" cy="12700"/>
            </a:xfrm>
            <a:custGeom>
              <a:avLst/>
              <a:gdLst/>
              <a:ahLst/>
              <a:cxnLst/>
              <a:rect l="l" t="t" r="r" b="b"/>
              <a:pathLst>
                <a:path w="1294764" h="1270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1294701" y="12179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0F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6" name="object 1466"/>
            <p:cNvSpPr/>
            <p:nvPr/>
          </p:nvSpPr>
          <p:spPr>
            <a:xfrm>
              <a:off x="4124769" y="9406509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01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94701" y="9131"/>
                  </a:lnTo>
                  <a:lnTo>
                    <a:pt x="1294701" y="7607"/>
                  </a:lnTo>
                  <a:lnTo>
                    <a:pt x="1294701" y="4559"/>
                  </a:lnTo>
                  <a:lnTo>
                    <a:pt x="1294701" y="3035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0F6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7" name="object 1467"/>
            <p:cNvSpPr/>
            <p:nvPr/>
          </p:nvSpPr>
          <p:spPr>
            <a:xfrm>
              <a:off x="4124769" y="9404985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1F6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8" name="object 1468"/>
            <p:cNvSpPr/>
            <p:nvPr/>
          </p:nvSpPr>
          <p:spPr>
            <a:xfrm>
              <a:off x="4124769" y="9400413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1F6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69" name="object 1469"/>
            <p:cNvSpPr/>
            <p:nvPr/>
          </p:nvSpPr>
          <p:spPr>
            <a:xfrm>
              <a:off x="4124769" y="9391281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94701" y="9131"/>
                  </a:lnTo>
                  <a:lnTo>
                    <a:pt x="1294701" y="7607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1F7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0" name="object 1470"/>
            <p:cNvSpPr/>
            <p:nvPr/>
          </p:nvSpPr>
          <p:spPr>
            <a:xfrm>
              <a:off x="4124769" y="9380626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4701" y="10655"/>
                  </a:lnTo>
                  <a:lnTo>
                    <a:pt x="1294701" y="9131"/>
                  </a:lnTo>
                  <a:lnTo>
                    <a:pt x="1294701" y="6083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1F7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1" name="object 1471"/>
            <p:cNvSpPr/>
            <p:nvPr/>
          </p:nvSpPr>
          <p:spPr>
            <a:xfrm>
              <a:off x="4124769" y="9371495"/>
              <a:ext cx="1294765" cy="9525"/>
            </a:xfrm>
            <a:custGeom>
              <a:avLst/>
              <a:gdLst/>
              <a:ahLst/>
              <a:cxnLst/>
              <a:rect l="l" t="t" r="r" b="b"/>
              <a:pathLst>
                <a:path w="1294764" h="952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1294701" y="9131"/>
                  </a:ln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1F7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2" name="object 1472"/>
            <p:cNvSpPr/>
            <p:nvPr/>
          </p:nvSpPr>
          <p:spPr>
            <a:xfrm>
              <a:off x="4124769" y="9366923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2F7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3" name="object 1473"/>
            <p:cNvSpPr/>
            <p:nvPr/>
          </p:nvSpPr>
          <p:spPr>
            <a:xfrm>
              <a:off x="4124769" y="9356268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4701" y="10655"/>
                  </a:lnTo>
                  <a:lnTo>
                    <a:pt x="1294701" y="9131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2F9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4" name="object 1474"/>
            <p:cNvSpPr/>
            <p:nvPr/>
          </p:nvSpPr>
          <p:spPr>
            <a:xfrm>
              <a:off x="4124769" y="9353220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2F9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5" name="object 1475"/>
            <p:cNvSpPr/>
            <p:nvPr/>
          </p:nvSpPr>
          <p:spPr>
            <a:xfrm>
              <a:off x="4124769" y="9342564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4701" y="10655"/>
                  </a:lnTo>
                  <a:lnTo>
                    <a:pt x="1294701" y="9131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4F9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6" name="object 1476"/>
            <p:cNvSpPr/>
            <p:nvPr/>
          </p:nvSpPr>
          <p:spPr>
            <a:xfrm>
              <a:off x="4124769" y="9334957"/>
              <a:ext cx="1294765" cy="7620"/>
            </a:xfrm>
            <a:custGeom>
              <a:avLst/>
              <a:gdLst/>
              <a:ahLst/>
              <a:cxnLst/>
              <a:rect l="l" t="t" r="r" b="b"/>
              <a:pathLst>
                <a:path w="1294764" h="7620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1294701" y="7607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4F9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7" name="object 1477"/>
            <p:cNvSpPr/>
            <p:nvPr/>
          </p:nvSpPr>
          <p:spPr>
            <a:xfrm>
              <a:off x="4124769" y="9333433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5F9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8" name="object 1478"/>
            <p:cNvSpPr/>
            <p:nvPr/>
          </p:nvSpPr>
          <p:spPr>
            <a:xfrm>
              <a:off x="4124769" y="9331909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5FA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79" name="object 1479"/>
            <p:cNvSpPr/>
            <p:nvPr/>
          </p:nvSpPr>
          <p:spPr>
            <a:xfrm>
              <a:off x="4124769" y="9318206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0" y="10655"/>
                  </a:lnTo>
                  <a:lnTo>
                    <a:pt x="0" y="13703"/>
                  </a:lnTo>
                  <a:lnTo>
                    <a:pt x="1294701" y="13703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5FA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0" name="object 1480"/>
            <p:cNvSpPr/>
            <p:nvPr/>
          </p:nvSpPr>
          <p:spPr>
            <a:xfrm>
              <a:off x="4124769" y="9298419"/>
              <a:ext cx="1294765" cy="20320"/>
            </a:xfrm>
            <a:custGeom>
              <a:avLst/>
              <a:gdLst/>
              <a:ahLst/>
              <a:cxnLst/>
              <a:rect l="l" t="t" r="r" b="b"/>
              <a:pathLst>
                <a:path w="1294764" h="2032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19786"/>
                  </a:lnTo>
                  <a:lnTo>
                    <a:pt x="1294701" y="19786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5FA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1" name="object 1481"/>
            <p:cNvSpPr/>
            <p:nvPr/>
          </p:nvSpPr>
          <p:spPr>
            <a:xfrm>
              <a:off x="4124769" y="9293847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6FA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2" name="object 1482"/>
            <p:cNvSpPr/>
            <p:nvPr/>
          </p:nvSpPr>
          <p:spPr>
            <a:xfrm>
              <a:off x="4124769" y="9281668"/>
              <a:ext cx="1294765" cy="12700"/>
            </a:xfrm>
            <a:custGeom>
              <a:avLst/>
              <a:gdLst/>
              <a:ahLst/>
              <a:cxnLst/>
              <a:rect l="l" t="t" r="r" b="b"/>
              <a:pathLst>
                <a:path w="1294764" h="12700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0" y="12179"/>
                  </a:lnTo>
                  <a:lnTo>
                    <a:pt x="1294701" y="12179"/>
                  </a:lnTo>
                  <a:lnTo>
                    <a:pt x="1294701" y="9144"/>
                  </a:lnTo>
                  <a:lnTo>
                    <a:pt x="1294701" y="7620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6FA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3" name="object 1483"/>
            <p:cNvSpPr/>
            <p:nvPr/>
          </p:nvSpPr>
          <p:spPr>
            <a:xfrm>
              <a:off x="4124769" y="9280157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6FA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4" name="object 1484"/>
            <p:cNvSpPr/>
            <p:nvPr/>
          </p:nvSpPr>
          <p:spPr>
            <a:xfrm>
              <a:off x="4124769" y="9267977"/>
              <a:ext cx="1294765" cy="12700"/>
            </a:xfrm>
            <a:custGeom>
              <a:avLst/>
              <a:gdLst/>
              <a:ahLst/>
              <a:cxnLst/>
              <a:rect l="l" t="t" r="r" b="b"/>
              <a:pathLst>
                <a:path w="1294764" h="12700">
                  <a:moveTo>
                    <a:pt x="1294701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1294701" y="12179"/>
                  </a:lnTo>
                  <a:lnTo>
                    <a:pt x="1294701" y="9131"/>
                  </a:lnTo>
                  <a:lnTo>
                    <a:pt x="1294701" y="7607"/>
                  </a:lnTo>
                  <a:lnTo>
                    <a:pt x="1294701" y="4559"/>
                  </a:lnTo>
                  <a:lnTo>
                    <a:pt x="1294701" y="3035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7FA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5" name="object 1485"/>
            <p:cNvSpPr/>
            <p:nvPr/>
          </p:nvSpPr>
          <p:spPr>
            <a:xfrm>
              <a:off x="4124769" y="9266453"/>
              <a:ext cx="1294765" cy="1905"/>
            </a:xfrm>
            <a:custGeom>
              <a:avLst/>
              <a:gdLst/>
              <a:ahLst/>
              <a:cxnLst/>
              <a:rect l="l" t="t" r="r" b="b"/>
              <a:pathLst>
                <a:path w="1294764" h="1904">
                  <a:moveTo>
                    <a:pt x="1294701" y="0"/>
                  </a:moveTo>
                  <a:lnTo>
                    <a:pt x="1294701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7FA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6" name="object 1486"/>
            <p:cNvSpPr/>
            <p:nvPr/>
          </p:nvSpPr>
          <p:spPr>
            <a:xfrm>
              <a:off x="4124769" y="9261881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94701" y="4572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7F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7" name="object 1487"/>
            <p:cNvSpPr/>
            <p:nvPr/>
          </p:nvSpPr>
          <p:spPr>
            <a:xfrm>
              <a:off x="4124769" y="9243619"/>
              <a:ext cx="1294765" cy="18415"/>
            </a:xfrm>
            <a:custGeom>
              <a:avLst/>
              <a:gdLst/>
              <a:ahLst/>
              <a:cxnLst/>
              <a:rect l="l" t="t" r="r" b="b"/>
              <a:pathLst>
                <a:path w="1294764" h="18415">
                  <a:moveTo>
                    <a:pt x="1294701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18262"/>
                  </a:lnTo>
                  <a:lnTo>
                    <a:pt x="1294701" y="18262"/>
                  </a:lnTo>
                  <a:lnTo>
                    <a:pt x="1294701" y="3035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9F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8" name="object 1488"/>
            <p:cNvSpPr/>
            <p:nvPr/>
          </p:nvSpPr>
          <p:spPr>
            <a:xfrm>
              <a:off x="4124769" y="9232963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4701" y="10655"/>
                  </a:lnTo>
                  <a:lnTo>
                    <a:pt x="1294701" y="9131"/>
                  </a:ln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AFB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89" name="object 1489"/>
            <p:cNvSpPr/>
            <p:nvPr/>
          </p:nvSpPr>
          <p:spPr>
            <a:xfrm>
              <a:off x="4124769" y="9219260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01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0" y="13703"/>
                  </a:lnTo>
                  <a:lnTo>
                    <a:pt x="1294701" y="13703"/>
                  </a:lnTo>
                  <a:lnTo>
                    <a:pt x="1294701" y="3048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AFD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0" name="object 1490"/>
            <p:cNvSpPr/>
            <p:nvPr/>
          </p:nvSpPr>
          <p:spPr>
            <a:xfrm>
              <a:off x="4124769" y="9208605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4701" y="10655"/>
                  </a:lnTo>
                  <a:lnTo>
                    <a:pt x="1294701" y="9131"/>
                  </a:ln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AFD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1" name="object 1491"/>
            <p:cNvSpPr/>
            <p:nvPr/>
          </p:nvSpPr>
          <p:spPr>
            <a:xfrm>
              <a:off x="4124769" y="9205557"/>
              <a:ext cx="1294765" cy="3175"/>
            </a:xfrm>
            <a:custGeom>
              <a:avLst/>
              <a:gdLst/>
              <a:ahLst/>
              <a:cxnLst/>
              <a:rect l="l" t="t" r="r" b="b"/>
              <a:pathLst>
                <a:path w="1294764" h="3175">
                  <a:moveTo>
                    <a:pt x="1294701" y="0"/>
                  </a:moveTo>
                  <a:lnTo>
                    <a:pt x="1294701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AF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2" name="object 1492"/>
            <p:cNvSpPr/>
            <p:nvPr/>
          </p:nvSpPr>
          <p:spPr>
            <a:xfrm>
              <a:off x="4124769" y="9199473"/>
              <a:ext cx="1294765" cy="6350"/>
            </a:xfrm>
            <a:custGeom>
              <a:avLst/>
              <a:gdLst/>
              <a:ahLst/>
              <a:cxnLst/>
              <a:rect l="l" t="t" r="r" b="b"/>
              <a:pathLst>
                <a:path w="1294764" h="6350">
                  <a:moveTo>
                    <a:pt x="1294701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94701" y="6083"/>
                  </a:lnTo>
                  <a:lnTo>
                    <a:pt x="1294701" y="4559"/>
                  </a:lnTo>
                  <a:lnTo>
                    <a:pt x="1294701" y="1511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BF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3" name="object 1493"/>
            <p:cNvSpPr/>
            <p:nvPr/>
          </p:nvSpPr>
          <p:spPr>
            <a:xfrm>
              <a:off x="4124769" y="9188805"/>
              <a:ext cx="1294765" cy="10795"/>
            </a:xfrm>
            <a:custGeom>
              <a:avLst/>
              <a:gdLst/>
              <a:ahLst/>
              <a:cxnLst/>
              <a:rect l="l" t="t" r="r" b="b"/>
              <a:pathLst>
                <a:path w="1294764" h="10795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0" y="10668"/>
                  </a:lnTo>
                  <a:lnTo>
                    <a:pt x="1294701" y="10668"/>
                  </a:lnTo>
                  <a:lnTo>
                    <a:pt x="1294701" y="9144"/>
                  </a:lnTo>
                  <a:lnTo>
                    <a:pt x="1294701" y="6096"/>
                  </a:lnTo>
                  <a:lnTo>
                    <a:pt x="1294701" y="4572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BFE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4" name="object 1494"/>
            <p:cNvSpPr/>
            <p:nvPr/>
          </p:nvSpPr>
          <p:spPr>
            <a:xfrm>
              <a:off x="4124769" y="9184246"/>
              <a:ext cx="1294765" cy="5080"/>
            </a:xfrm>
            <a:custGeom>
              <a:avLst/>
              <a:gdLst/>
              <a:ahLst/>
              <a:cxnLst/>
              <a:rect l="l" t="t" r="r" b="b"/>
              <a:pathLst>
                <a:path w="1294764" h="5079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1294701" y="4559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DFE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5" name="object 1495"/>
            <p:cNvSpPr/>
            <p:nvPr/>
          </p:nvSpPr>
          <p:spPr>
            <a:xfrm>
              <a:off x="4124769" y="9170543"/>
              <a:ext cx="1294765" cy="13970"/>
            </a:xfrm>
            <a:custGeom>
              <a:avLst/>
              <a:gdLst/>
              <a:ahLst/>
              <a:cxnLst/>
              <a:rect l="l" t="t" r="r" b="b"/>
              <a:pathLst>
                <a:path w="1294764" h="13970">
                  <a:moveTo>
                    <a:pt x="1294701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0" y="13703"/>
                  </a:lnTo>
                  <a:lnTo>
                    <a:pt x="1294701" y="13703"/>
                  </a:lnTo>
                  <a:lnTo>
                    <a:pt x="1294701" y="1524"/>
                  </a:lnTo>
                  <a:lnTo>
                    <a:pt x="1294701" y="0"/>
                  </a:lnTo>
                  <a:close/>
                </a:path>
              </a:pathLst>
            </a:custGeom>
            <a:solidFill>
              <a:srgbClr val="FDFE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96" name="object 1496"/>
          <p:cNvSpPr txBox="1"/>
          <p:nvPr/>
        </p:nvSpPr>
        <p:spPr>
          <a:xfrm>
            <a:off x="4318199" y="9313132"/>
            <a:ext cx="92075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100" b="1" spc="-5" dirty="0">
                <a:latin typeface="맑은 고딕"/>
                <a:cs typeface="맑은 고딕"/>
              </a:rPr>
              <a:t>공직기강</a:t>
            </a:r>
            <a:r>
              <a:rPr sz="1100" b="1" spc="95" dirty="0">
                <a:latin typeface="맑은 고딕"/>
                <a:cs typeface="맑은 고딕"/>
              </a:rPr>
              <a:t> </a:t>
            </a:r>
            <a:r>
              <a:rPr sz="1100" b="1" spc="-5" dirty="0">
                <a:latin typeface="맑은 고딕"/>
                <a:cs typeface="맑은 고딕"/>
              </a:rPr>
              <a:t>확립</a:t>
            </a:r>
            <a:endParaRPr sz="1100">
              <a:latin typeface="맑은 고딕"/>
              <a:cs typeface="맑은 고딕"/>
            </a:endParaRPr>
          </a:p>
        </p:txBody>
      </p:sp>
      <p:grpSp>
        <p:nvGrpSpPr>
          <p:cNvPr id="1497" name="object 1497"/>
          <p:cNvGrpSpPr/>
          <p:nvPr/>
        </p:nvGrpSpPr>
        <p:grpSpPr>
          <a:xfrm>
            <a:off x="5419471" y="9170543"/>
            <a:ext cx="1296670" cy="530225"/>
            <a:chOff x="5419471" y="9170543"/>
            <a:chExt cx="1296670" cy="530225"/>
          </a:xfrm>
        </p:grpSpPr>
        <p:sp>
          <p:nvSpPr>
            <p:cNvPr id="1498" name="object 1498"/>
            <p:cNvSpPr/>
            <p:nvPr/>
          </p:nvSpPr>
          <p:spPr>
            <a:xfrm>
              <a:off x="5419471" y="9700311"/>
              <a:ext cx="1296670" cy="0"/>
            </a:xfrm>
            <a:custGeom>
              <a:avLst/>
              <a:gdLst/>
              <a:ahLst/>
              <a:cxnLst/>
              <a:rect l="l" t="t" r="r" b="b"/>
              <a:pathLst>
                <a:path w="1296670">
                  <a:moveTo>
                    <a:pt x="1296238" y="0"/>
                  </a:move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DFED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9" name="object 1499"/>
            <p:cNvSpPr/>
            <p:nvPr/>
          </p:nvSpPr>
          <p:spPr>
            <a:xfrm>
              <a:off x="5419471" y="9688131"/>
              <a:ext cx="1296670" cy="12700"/>
            </a:xfrm>
            <a:custGeom>
              <a:avLst/>
              <a:gdLst/>
              <a:ahLst/>
              <a:cxnLst/>
              <a:rect l="l" t="t" r="r" b="b"/>
              <a:pathLst>
                <a:path w="1296670" h="12700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0" y="12179"/>
                  </a:lnTo>
                  <a:lnTo>
                    <a:pt x="1296238" y="12179"/>
                  </a:lnTo>
                  <a:lnTo>
                    <a:pt x="1296238" y="9144"/>
                  </a:lnTo>
                  <a:lnTo>
                    <a:pt x="1296238" y="7620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1EFD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0" name="object 1500"/>
            <p:cNvSpPr/>
            <p:nvPr/>
          </p:nvSpPr>
          <p:spPr>
            <a:xfrm>
              <a:off x="5419471" y="9682048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1296238" y="6083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1EF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1" name="object 1501"/>
            <p:cNvSpPr/>
            <p:nvPr/>
          </p:nvSpPr>
          <p:spPr>
            <a:xfrm>
              <a:off x="5419471" y="9674441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1296238" y="7607"/>
                  </a:lnTo>
                  <a:lnTo>
                    <a:pt x="1296238" y="4559"/>
                  </a:lnTo>
                  <a:lnTo>
                    <a:pt x="1296238" y="3035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2EFD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2" name="object 1502"/>
            <p:cNvSpPr/>
            <p:nvPr/>
          </p:nvSpPr>
          <p:spPr>
            <a:xfrm>
              <a:off x="5419471" y="9668345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2EF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3" name="object 1503"/>
            <p:cNvSpPr/>
            <p:nvPr/>
          </p:nvSpPr>
          <p:spPr>
            <a:xfrm>
              <a:off x="5419471" y="9663785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1296238" y="4559"/>
                  </a:lnTo>
                  <a:lnTo>
                    <a:pt x="1296238" y="3035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2F0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4" name="object 1504"/>
            <p:cNvSpPr/>
            <p:nvPr/>
          </p:nvSpPr>
          <p:spPr>
            <a:xfrm>
              <a:off x="5419471" y="9639427"/>
              <a:ext cx="1296670" cy="24765"/>
            </a:xfrm>
            <a:custGeom>
              <a:avLst/>
              <a:gdLst/>
              <a:ahLst/>
              <a:cxnLst/>
              <a:rect l="l" t="t" r="r" b="b"/>
              <a:pathLst>
                <a:path w="1296670" h="2476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24358"/>
                  </a:lnTo>
                  <a:lnTo>
                    <a:pt x="1296238" y="2435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3F0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5" name="object 1505"/>
            <p:cNvSpPr/>
            <p:nvPr/>
          </p:nvSpPr>
          <p:spPr>
            <a:xfrm>
              <a:off x="5419471" y="9634855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3F0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6" name="object 1506"/>
            <p:cNvSpPr/>
            <p:nvPr/>
          </p:nvSpPr>
          <p:spPr>
            <a:xfrm>
              <a:off x="5419471" y="9628772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96238" y="6083"/>
                  </a:lnTo>
                  <a:lnTo>
                    <a:pt x="1296238" y="4559"/>
                  </a:lnTo>
                  <a:lnTo>
                    <a:pt x="1296238" y="1511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3F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7" name="object 1507"/>
            <p:cNvSpPr/>
            <p:nvPr/>
          </p:nvSpPr>
          <p:spPr>
            <a:xfrm>
              <a:off x="5419471" y="9625724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38" y="0"/>
                  </a:moveTo>
                  <a:lnTo>
                    <a:pt x="1296238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4F1D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8" name="object 1508"/>
            <p:cNvSpPr/>
            <p:nvPr/>
          </p:nvSpPr>
          <p:spPr>
            <a:xfrm>
              <a:off x="5419471" y="9615068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38" y="10655"/>
                  </a:lnTo>
                  <a:lnTo>
                    <a:pt x="1296238" y="9131"/>
                  </a:lnTo>
                  <a:lnTo>
                    <a:pt x="1296238" y="6083"/>
                  </a:lnTo>
                  <a:lnTo>
                    <a:pt x="1296238" y="4559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4F1D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09" name="object 1509"/>
            <p:cNvSpPr/>
            <p:nvPr/>
          </p:nvSpPr>
          <p:spPr>
            <a:xfrm>
              <a:off x="5419471" y="9610496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4F1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0" name="object 1510"/>
            <p:cNvSpPr/>
            <p:nvPr/>
          </p:nvSpPr>
          <p:spPr>
            <a:xfrm>
              <a:off x="5419471" y="9590710"/>
              <a:ext cx="1296670" cy="20320"/>
            </a:xfrm>
            <a:custGeom>
              <a:avLst/>
              <a:gdLst/>
              <a:ahLst/>
              <a:cxnLst/>
              <a:rect l="l" t="t" r="r" b="b"/>
              <a:pathLst>
                <a:path w="1296670" h="2032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19786"/>
                  </a:lnTo>
                  <a:lnTo>
                    <a:pt x="1296238" y="19786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6F1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1" name="object 1511"/>
            <p:cNvSpPr/>
            <p:nvPr/>
          </p:nvSpPr>
          <p:spPr>
            <a:xfrm>
              <a:off x="5419471" y="9577006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0" y="13703"/>
                  </a:lnTo>
                  <a:lnTo>
                    <a:pt x="1296238" y="13703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7F1D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2" name="object 1512"/>
            <p:cNvSpPr/>
            <p:nvPr/>
          </p:nvSpPr>
          <p:spPr>
            <a:xfrm>
              <a:off x="5419471" y="9567875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1296238" y="9131"/>
                  </a:lnTo>
                  <a:lnTo>
                    <a:pt x="1296238" y="6083"/>
                  </a:lnTo>
                  <a:lnTo>
                    <a:pt x="1296238" y="4559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7F1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3" name="object 1513"/>
            <p:cNvSpPr/>
            <p:nvPr/>
          </p:nvSpPr>
          <p:spPr>
            <a:xfrm>
              <a:off x="5419471" y="9566351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7F2D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4" name="object 1514"/>
            <p:cNvSpPr/>
            <p:nvPr/>
          </p:nvSpPr>
          <p:spPr>
            <a:xfrm>
              <a:off x="5419471" y="9554172"/>
              <a:ext cx="1296670" cy="12700"/>
            </a:xfrm>
            <a:custGeom>
              <a:avLst/>
              <a:gdLst/>
              <a:ahLst/>
              <a:cxnLst/>
              <a:rect l="l" t="t" r="r" b="b"/>
              <a:pathLst>
                <a:path w="1296670" h="12700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1296238" y="12179"/>
                  </a:lnTo>
                  <a:lnTo>
                    <a:pt x="1296238" y="9131"/>
                  </a:lnTo>
                  <a:lnTo>
                    <a:pt x="1296238" y="7607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7F2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5" name="object 1515"/>
            <p:cNvSpPr/>
            <p:nvPr/>
          </p:nvSpPr>
          <p:spPr>
            <a:xfrm>
              <a:off x="5419471" y="9552648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8F2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6" name="object 1516"/>
            <p:cNvSpPr/>
            <p:nvPr/>
          </p:nvSpPr>
          <p:spPr>
            <a:xfrm>
              <a:off x="5419471" y="9535909"/>
              <a:ext cx="1296670" cy="17145"/>
            </a:xfrm>
            <a:custGeom>
              <a:avLst/>
              <a:gdLst/>
              <a:ahLst/>
              <a:cxnLst/>
              <a:rect l="l" t="t" r="r" b="b"/>
              <a:pathLst>
                <a:path w="1296670" h="17145">
                  <a:moveTo>
                    <a:pt x="1296238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16738"/>
                  </a:lnTo>
                  <a:lnTo>
                    <a:pt x="1296238" y="16738"/>
                  </a:lnTo>
                  <a:lnTo>
                    <a:pt x="1296238" y="3035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8F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7" name="object 1517"/>
            <p:cNvSpPr/>
            <p:nvPr/>
          </p:nvSpPr>
          <p:spPr>
            <a:xfrm>
              <a:off x="5419471" y="9534385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9F2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8" name="object 1518"/>
            <p:cNvSpPr/>
            <p:nvPr/>
          </p:nvSpPr>
          <p:spPr>
            <a:xfrm>
              <a:off x="5419471" y="9528289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9F4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19" name="object 1519"/>
            <p:cNvSpPr/>
            <p:nvPr/>
          </p:nvSpPr>
          <p:spPr>
            <a:xfrm>
              <a:off x="5419471" y="9519158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1296238" y="9131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9F4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0" name="object 1520"/>
            <p:cNvSpPr/>
            <p:nvPr/>
          </p:nvSpPr>
          <p:spPr>
            <a:xfrm>
              <a:off x="5419471" y="9516110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38" y="0"/>
                  </a:moveTo>
                  <a:lnTo>
                    <a:pt x="1296238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BF4D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1" name="object 1521"/>
            <p:cNvSpPr/>
            <p:nvPr/>
          </p:nvSpPr>
          <p:spPr>
            <a:xfrm>
              <a:off x="5419471" y="9502406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0" y="12179"/>
                  </a:lnTo>
                  <a:lnTo>
                    <a:pt x="0" y="13703"/>
                  </a:lnTo>
                  <a:lnTo>
                    <a:pt x="1296238" y="13703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BF4E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2" name="object 1522"/>
            <p:cNvSpPr/>
            <p:nvPr/>
          </p:nvSpPr>
          <p:spPr>
            <a:xfrm>
              <a:off x="5419471" y="9500895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BF4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3" name="object 1523"/>
            <p:cNvSpPr/>
            <p:nvPr/>
          </p:nvSpPr>
          <p:spPr>
            <a:xfrm>
              <a:off x="5419471" y="9499371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BF5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4" name="object 1524"/>
            <p:cNvSpPr/>
            <p:nvPr/>
          </p:nvSpPr>
          <p:spPr>
            <a:xfrm>
              <a:off x="5419471" y="9491751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1296238" y="7620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CF5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5" name="object 1525"/>
            <p:cNvSpPr/>
            <p:nvPr/>
          </p:nvSpPr>
          <p:spPr>
            <a:xfrm>
              <a:off x="5419471" y="9467393"/>
              <a:ext cx="1296670" cy="24765"/>
            </a:xfrm>
            <a:custGeom>
              <a:avLst/>
              <a:gdLst/>
              <a:ahLst/>
              <a:cxnLst/>
              <a:rect l="l" t="t" r="r" b="b"/>
              <a:pathLst>
                <a:path w="1296670" h="2476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24358"/>
                  </a:lnTo>
                  <a:lnTo>
                    <a:pt x="1296238" y="24358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CF5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6" name="object 1526"/>
            <p:cNvSpPr/>
            <p:nvPr/>
          </p:nvSpPr>
          <p:spPr>
            <a:xfrm>
              <a:off x="5419471" y="9462833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1296238" y="4559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C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7" name="object 1527"/>
            <p:cNvSpPr/>
            <p:nvPr/>
          </p:nvSpPr>
          <p:spPr>
            <a:xfrm>
              <a:off x="5419471" y="9453702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38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96238" y="9131"/>
                  </a:lnTo>
                  <a:lnTo>
                    <a:pt x="1296238" y="7607"/>
                  </a:lnTo>
                  <a:lnTo>
                    <a:pt x="1296238" y="4559"/>
                  </a:lnTo>
                  <a:lnTo>
                    <a:pt x="1296238" y="3035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DF5E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8" name="object 1528"/>
            <p:cNvSpPr/>
            <p:nvPr/>
          </p:nvSpPr>
          <p:spPr>
            <a:xfrm>
              <a:off x="5419471" y="9444558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1296238" y="9144"/>
                  </a:lnTo>
                  <a:lnTo>
                    <a:pt x="1296238" y="7620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DF5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29" name="object 1529"/>
            <p:cNvSpPr/>
            <p:nvPr/>
          </p:nvSpPr>
          <p:spPr>
            <a:xfrm>
              <a:off x="5419471" y="9443047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FF5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0" name="object 1530"/>
            <p:cNvSpPr/>
            <p:nvPr/>
          </p:nvSpPr>
          <p:spPr>
            <a:xfrm>
              <a:off x="5419471" y="9433903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1296238" y="9144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FF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1" name="object 1531"/>
            <p:cNvSpPr/>
            <p:nvPr/>
          </p:nvSpPr>
          <p:spPr>
            <a:xfrm>
              <a:off x="5419471" y="9427819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1296238" y="6083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EFF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2" name="object 1532"/>
            <p:cNvSpPr/>
            <p:nvPr/>
          </p:nvSpPr>
          <p:spPr>
            <a:xfrm>
              <a:off x="5419471" y="9415640"/>
              <a:ext cx="1296670" cy="12700"/>
            </a:xfrm>
            <a:custGeom>
              <a:avLst/>
              <a:gdLst/>
              <a:ahLst/>
              <a:cxnLst/>
              <a:rect l="l" t="t" r="r" b="b"/>
              <a:pathLst>
                <a:path w="1296670" h="1270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1296238" y="12179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0F6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3" name="object 1533"/>
            <p:cNvSpPr/>
            <p:nvPr/>
          </p:nvSpPr>
          <p:spPr>
            <a:xfrm>
              <a:off x="5419471" y="9406509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38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96238" y="9131"/>
                  </a:lnTo>
                  <a:lnTo>
                    <a:pt x="1296238" y="7607"/>
                  </a:lnTo>
                  <a:lnTo>
                    <a:pt x="1296238" y="4559"/>
                  </a:lnTo>
                  <a:lnTo>
                    <a:pt x="1296238" y="3035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0F6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4" name="object 1534"/>
            <p:cNvSpPr/>
            <p:nvPr/>
          </p:nvSpPr>
          <p:spPr>
            <a:xfrm>
              <a:off x="5419471" y="9404985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1F6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5" name="object 1535"/>
            <p:cNvSpPr/>
            <p:nvPr/>
          </p:nvSpPr>
          <p:spPr>
            <a:xfrm>
              <a:off x="5419471" y="9400413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1F6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6" name="object 1536"/>
            <p:cNvSpPr/>
            <p:nvPr/>
          </p:nvSpPr>
          <p:spPr>
            <a:xfrm>
              <a:off x="5419471" y="9391281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1296238" y="9131"/>
                  </a:lnTo>
                  <a:lnTo>
                    <a:pt x="1296238" y="7607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1F7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7" name="object 1537"/>
            <p:cNvSpPr/>
            <p:nvPr/>
          </p:nvSpPr>
          <p:spPr>
            <a:xfrm>
              <a:off x="5419471" y="9380626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38" y="10655"/>
                  </a:lnTo>
                  <a:lnTo>
                    <a:pt x="1296238" y="9131"/>
                  </a:lnTo>
                  <a:lnTo>
                    <a:pt x="1296238" y="6083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1F7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8" name="object 1538"/>
            <p:cNvSpPr/>
            <p:nvPr/>
          </p:nvSpPr>
          <p:spPr>
            <a:xfrm>
              <a:off x="5419471" y="9371495"/>
              <a:ext cx="1296670" cy="9525"/>
            </a:xfrm>
            <a:custGeom>
              <a:avLst/>
              <a:gdLst/>
              <a:ahLst/>
              <a:cxnLst/>
              <a:rect l="l" t="t" r="r" b="b"/>
              <a:pathLst>
                <a:path w="1296670" h="952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1296238" y="9131"/>
                  </a:lnTo>
                  <a:lnTo>
                    <a:pt x="1296238" y="6083"/>
                  </a:lnTo>
                  <a:lnTo>
                    <a:pt x="1296238" y="4559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1F7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39" name="object 1539"/>
            <p:cNvSpPr/>
            <p:nvPr/>
          </p:nvSpPr>
          <p:spPr>
            <a:xfrm>
              <a:off x="5419471" y="9366923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2F7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0" name="object 1540"/>
            <p:cNvSpPr/>
            <p:nvPr/>
          </p:nvSpPr>
          <p:spPr>
            <a:xfrm>
              <a:off x="5419471" y="9356268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38" y="10655"/>
                  </a:lnTo>
                  <a:lnTo>
                    <a:pt x="1296238" y="9131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2F9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1" name="object 1541"/>
            <p:cNvSpPr/>
            <p:nvPr/>
          </p:nvSpPr>
          <p:spPr>
            <a:xfrm>
              <a:off x="5419471" y="9353220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38" y="0"/>
                  </a:moveTo>
                  <a:lnTo>
                    <a:pt x="1296238" y="3047"/>
                  </a:lnTo>
                  <a:lnTo>
                    <a:pt x="0" y="3047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2F9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2" name="object 1542"/>
            <p:cNvSpPr/>
            <p:nvPr/>
          </p:nvSpPr>
          <p:spPr>
            <a:xfrm>
              <a:off x="5419471" y="9342564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38" y="10655"/>
                  </a:lnTo>
                  <a:lnTo>
                    <a:pt x="1296238" y="9131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4F9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3" name="object 1543"/>
            <p:cNvSpPr/>
            <p:nvPr/>
          </p:nvSpPr>
          <p:spPr>
            <a:xfrm>
              <a:off x="5419471" y="9334957"/>
              <a:ext cx="1296670" cy="7620"/>
            </a:xfrm>
            <a:custGeom>
              <a:avLst/>
              <a:gdLst/>
              <a:ahLst/>
              <a:cxnLst/>
              <a:rect l="l" t="t" r="r" b="b"/>
              <a:pathLst>
                <a:path w="1296670" h="7620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07"/>
                  </a:lnTo>
                  <a:lnTo>
                    <a:pt x="1296238" y="7607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4F9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4" name="object 1544"/>
            <p:cNvSpPr/>
            <p:nvPr/>
          </p:nvSpPr>
          <p:spPr>
            <a:xfrm>
              <a:off x="5419471" y="9333433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5F9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5" name="object 1545"/>
            <p:cNvSpPr/>
            <p:nvPr/>
          </p:nvSpPr>
          <p:spPr>
            <a:xfrm>
              <a:off x="5419471" y="9331909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5FA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6" name="object 1546"/>
            <p:cNvSpPr/>
            <p:nvPr/>
          </p:nvSpPr>
          <p:spPr>
            <a:xfrm>
              <a:off x="5419471" y="9318206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0" y="10655"/>
                  </a:lnTo>
                  <a:lnTo>
                    <a:pt x="0" y="13703"/>
                  </a:lnTo>
                  <a:lnTo>
                    <a:pt x="1296238" y="13703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5FA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7" name="object 1547"/>
            <p:cNvSpPr/>
            <p:nvPr/>
          </p:nvSpPr>
          <p:spPr>
            <a:xfrm>
              <a:off x="5419471" y="9298419"/>
              <a:ext cx="1296670" cy="20320"/>
            </a:xfrm>
            <a:custGeom>
              <a:avLst/>
              <a:gdLst/>
              <a:ahLst/>
              <a:cxnLst/>
              <a:rect l="l" t="t" r="r" b="b"/>
              <a:pathLst>
                <a:path w="1296670" h="2032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3048"/>
                  </a:lnTo>
                  <a:lnTo>
                    <a:pt x="0" y="19786"/>
                  </a:lnTo>
                  <a:lnTo>
                    <a:pt x="1296238" y="19786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5FA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8" name="object 1548"/>
            <p:cNvSpPr/>
            <p:nvPr/>
          </p:nvSpPr>
          <p:spPr>
            <a:xfrm>
              <a:off x="5419471" y="9293847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6FA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49" name="object 1549"/>
            <p:cNvSpPr/>
            <p:nvPr/>
          </p:nvSpPr>
          <p:spPr>
            <a:xfrm>
              <a:off x="5419471" y="9281668"/>
              <a:ext cx="1296670" cy="12700"/>
            </a:xfrm>
            <a:custGeom>
              <a:avLst/>
              <a:gdLst/>
              <a:ahLst/>
              <a:cxnLst/>
              <a:rect l="l" t="t" r="r" b="b"/>
              <a:pathLst>
                <a:path w="1296670" h="12700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0" y="7620"/>
                  </a:lnTo>
                  <a:lnTo>
                    <a:pt x="0" y="9144"/>
                  </a:lnTo>
                  <a:lnTo>
                    <a:pt x="0" y="12179"/>
                  </a:lnTo>
                  <a:lnTo>
                    <a:pt x="1296238" y="12179"/>
                  </a:lnTo>
                  <a:lnTo>
                    <a:pt x="1296238" y="9144"/>
                  </a:lnTo>
                  <a:lnTo>
                    <a:pt x="1296238" y="7620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6FA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0" name="object 1550"/>
            <p:cNvSpPr/>
            <p:nvPr/>
          </p:nvSpPr>
          <p:spPr>
            <a:xfrm>
              <a:off x="5419471" y="9280157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11"/>
                  </a:lnTo>
                  <a:lnTo>
                    <a:pt x="0" y="1511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6FA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1" name="object 1551"/>
            <p:cNvSpPr/>
            <p:nvPr/>
          </p:nvSpPr>
          <p:spPr>
            <a:xfrm>
              <a:off x="5419471" y="9267977"/>
              <a:ext cx="1296670" cy="12700"/>
            </a:xfrm>
            <a:custGeom>
              <a:avLst/>
              <a:gdLst/>
              <a:ahLst/>
              <a:cxnLst/>
              <a:rect l="l" t="t" r="r" b="b"/>
              <a:pathLst>
                <a:path w="1296670" h="12700">
                  <a:moveTo>
                    <a:pt x="1296238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1296238" y="12179"/>
                  </a:lnTo>
                  <a:lnTo>
                    <a:pt x="1296238" y="9131"/>
                  </a:lnTo>
                  <a:lnTo>
                    <a:pt x="1296238" y="7607"/>
                  </a:lnTo>
                  <a:lnTo>
                    <a:pt x="1296238" y="4559"/>
                  </a:lnTo>
                  <a:lnTo>
                    <a:pt x="1296238" y="3035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7FA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2" name="object 1552"/>
            <p:cNvSpPr/>
            <p:nvPr/>
          </p:nvSpPr>
          <p:spPr>
            <a:xfrm>
              <a:off x="5419471" y="9266453"/>
              <a:ext cx="1296670" cy="1905"/>
            </a:xfrm>
            <a:custGeom>
              <a:avLst/>
              <a:gdLst/>
              <a:ahLst/>
              <a:cxnLst/>
              <a:rect l="l" t="t" r="r" b="b"/>
              <a:pathLst>
                <a:path w="1296670" h="1904">
                  <a:moveTo>
                    <a:pt x="1296238" y="0"/>
                  </a:moveTo>
                  <a:lnTo>
                    <a:pt x="1296238" y="1523"/>
                  </a:lnTo>
                  <a:lnTo>
                    <a:pt x="0" y="1523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7FA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3" name="object 1553"/>
            <p:cNvSpPr/>
            <p:nvPr/>
          </p:nvSpPr>
          <p:spPr>
            <a:xfrm>
              <a:off x="5419471" y="9261881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72"/>
                  </a:lnTo>
                  <a:lnTo>
                    <a:pt x="1296238" y="4572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7F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4" name="object 1554"/>
            <p:cNvSpPr/>
            <p:nvPr/>
          </p:nvSpPr>
          <p:spPr>
            <a:xfrm>
              <a:off x="5419471" y="9243619"/>
              <a:ext cx="1296670" cy="18415"/>
            </a:xfrm>
            <a:custGeom>
              <a:avLst/>
              <a:gdLst/>
              <a:ahLst/>
              <a:cxnLst/>
              <a:rect l="l" t="t" r="r" b="b"/>
              <a:pathLst>
                <a:path w="1296670" h="18415">
                  <a:moveTo>
                    <a:pt x="1296238" y="0"/>
                  </a:moveTo>
                  <a:lnTo>
                    <a:pt x="0" y="0"/>
                  </a:lnTo>
                  <a:lnTo>
                    <a:pt x="0" y="3035"/>
                  </a:lnTo>
                  <a:lnTo>
                    <a:pt x="0" y="4559"/>
                  </a:lnTo>
                  <a:lnTo>
                    <a:pt x="0" y="18262"/>
                  </a:lnTo>
                  <a:lnTo>
                    <a:pt x="1296238" y="18262"/>
                  </a:lnTo>
                  <a:lnTo>
                    <a:pt x="1296238" y="3035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9FB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5" name="object 1555"/>
            <p:cNvSpPr/>
            <p:nvPr/>
          </p:nvSpPr>
          <p:spPr>
            <a:xfrm>
              <a:off x="5419471" y="9232963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38" y="10655"/>
                  </a:lnTo>
                  <a:lnTo>
                    <a:pt x="1296238" y="9131"/>
                  </a:lnTo>
                  <a:lnTo>
                    <a:pt x="1296238" y="6083"/>
                  </a:lnTo>
                  <a:lnTo>
                    <a:pt x="1296238" y="4559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AFB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6" name="object 1556"/>
            <p:cNvSpPr/>
            <p:nvPr/>
          </p:nvSpPr>
          <p:spPr>
            <a:xfrm>
              <a:off x="5419471" y="9219260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38" y="0"/>
                  </a:moveTo>
                  <a:lnTo>
                    <a:pt x="0" y="0"/>
                  </a:lnTo>
                  <a:lnTo>
                    <a:pt x="0" y="3048"/>
                  </a:lnTo>
                  <a:lnTo>
                    <a:pt x="0" y="4559"/>
                  </a:lnTo>
                  <a:lnTo>
                    <a:pt x="0" y="7607"/>
                  </a:lnTo>
                  <a:lnTo>
                    <a:pt x="0" y="9131"/>
                  </a:lnTo>
                  <a:lnTo>
                    <a:pt x="0" y="12179"/>
                  </a:lnTo>
                  <a:lnTo>
                    <a:pt x="0" y="13703"/>
                  </a:lnTo>
                  <a:lnTo>
                    <a:pt x="1296238" y="13703"/>
                  </a:lnTo>
                  <a:lnTo>
                    <a:pt x="1296238" y="3048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AFD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7" name="object 1557"/>
            <p:cNvSpPr/>
            <p:nvPr/>
          </p:nvSpPr>
          <p:spPr>
            <a:xfrm>
              <a:off x="5419471" y="9208605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1296238" y="10655"/>
                  </a:lnTo>
                  <a:lnTo>
                    <a:pt x="1296238" y="9131"/>
                  </a:lnTo>
                  <a:lnTo>
                    <a:pt x="1296238" y="6083"/>
                  </a:lnTo>
                  <a:lnTo>
                    <a:pt x="1296238" y="4559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AFD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8" name="object 1558"/>
            <p:cNvSpPr/>
            <p:nvPr/>
          </p:nvSpPr>
          <p:spPr>
            <a:xfrm>
              <a:off x="5419471" y="9205557"/>
              <a:ext cx="1296670" cy="3175"/>
            </a:xfrm>
            <a:custGeom>
              <a:avLst/>
              <a:gdLst/>
              <a:ahLst/>
              <a:cxnLst/>
              <a:rect l="l" t="t" r="r" b="b"/>
              <a:pathLst>
                <a:path w="1296670" h="3175">
                  <a:moveTo>
                    <a:pt x="1296238" y="0"/>
                  </a:moveTo>
                  <a:lnTo>
                    <a:pt x="1296238" y="3048"/>
                  </a:lnTo>
                  <a:lnTo>
                    <a:pt x="0" y="3048"/>
                  </a:lnTo>
                  <a:lnTo>
                    <a:pt x="0" y="0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AF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59" name="object 1559"/>
            <p:cNvSpPr/>
            <p:nvPr/>
          </p:nvSpPr>
          <p:spPr>
            <a:xfrm>
              <a:off x="5419471" y="9199473"/>
              <a:ext cx="1296670" cy="6350"/>
            </a:xfrm>
            <a:custGeom>
              <a:avLst/>
              <a:gdLst/>
              <a:ahLst/>
              <a:cxnLst/>
              <a:rect l="l" t="t" r="r" b="b"/>
              <a:pathLst>
                <a:path w="1296670" h="6350">
                  <a:moveTo>
                    <a:pt x="1296238" y="0"/>
                  </a:moveTo>
                  <a:lnTo>
                    <a:pt x="0" y="0"/>
                  </a:lnTo>
                  <a:lnTo>
                    <a:pt x="0" y="1511"/>
                  </a:lnTo>
                  <a:lnTo>
                    <a:pt x="0" y="4559"/>
                  </a:lnTo>
                  <a:lnTo>
                    <a:pt x="0" y="6083"/>
                  </a:lnTo>
                  <a:lnTo>
                    <a:pt x="1296238" y="6083"/>
                  </a:lnTo>
                  <a:lnTo>
                    <a:pt x="1296238" y="4559"/>
                  </a:lnTo>
                  <a:lnTo>
                    <a:pt x="1296238" y="1511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BF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60" name="object 1560"/>
            <p:cNvSpPr/>
            <p:nvPr/>
          </p:nvSpPr>
          <p:spPr>
            <a:xfrm>
              <a:off x="5419471" y="9188805"/>
              <a:ext cx="1296670" cy="10795"/>
            </a:xfrm>
            <a:custGeom>
              <a:avLst/>
              <a:gdLst/>
              <a:ahLst/>
              <a:cxnLst/>
              <a:rect l="l" t="t" r="r" b="b"/>
              <a:pathLst>
                <a:path w="1296670" h="10795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44"/>
                  </a:lnTo>
                  <a:lnTo>
                    <a:pt x="0" y="10668"/>
                  </a:lnTo>
                  <a:lnTo>
                    <a:pt x="1296238" y="10668"/>
                  </a:lnTo>
                  <a:lnTo>
                    <a:pt x="1296238" y="9144"/>
                  </a:lnTo>
                  <a:lnTo>
                    <a:pt x="1296238" y="6096"/>
                  </a:lnTo>
                  <a:lnTo>
                    <a:pt x="1296238" y="4572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BFE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61" name="object 1561"/>
            <p:cNvSpPr/>
            <p:nvPr/>
          </p:nvSpPr>
          <p:spPr>
            <a:xfrm>
              <a:off x="5419471" y="9184246"/>
              <a:ext cx="1296670" cy="5080"/>
            </a:xfrm>
            <a:custGeom>
              <a:avLst/>
              <a:gdLst/>
              <a:ahLst/>
              <a:cxnLst/>
              <a:rect l="l" t="t" r="r" b="b"/>
              <a:pathLst>
                <a:path w="1296670" h="5079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59"/>
                  </a:lnTo>
                  <a:lnTo>
                    <a:pt x="1296238" y="4559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DFE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62" name="object 1562"/>
            <p:cNvSpPr/>
            <p:nvPr/>
          </p:nvSpPr>
          <p:spPr>
            <a:xfrm>
              <a:off x="5419471" y="9170543"/>
              <a:ext cx="1296670" cy="13970"/>
            </a:xfrm>
            <a:custGeom>
              <a:avLst/>
              <a:gdLst/>
              <a:ahLst/>
              <a:cxnLst/>
              <a:rect l="l" t="t" r="r" b="b"/>
              <a:pathLst>
                <a:path w="1296670" h="13970">
                  <a:moveTo>
                    <a:pt x="1296238" y="0"/>
                  </a:moveTo>
                  <a:lnTo>
                    <a:pt x="0" y="0"/>
                  </a:lnTo>
                  <a:lnTo>
                    <a:pt x="0" y="1524"/>
                  </a:lnTo>
                  <a:lnTo>
                    <a:pt x="0" y="4572"/>
                  </a:lnTo>
                  <a:lnTo>
                    <a:pt x="0" y="6096"/>
                  </a:lnTo>
                  <a:lnTo>
                    <a:pt x="0" y="9131"/>
                  </a:lnTo>
                  <a:lnTo>
                    <a:pt x="0" y="10655"/>
                  </a:lnTo>
                  <a:lnTo>
                    <a:pt x="0" y="13703"/>
                  </a:lnTo>
                  <a:lnTo>
                    <a:pt x="1296238" y="13703"/>
                  </a:lnTo>
                  <a:lnTo>
                    <a:pt x="1296238" y="1524"/>
                  </a:lnTo>
                  <a:lnTo>
                    <a:pt x="1296238" y="0"/>
                  </a:lnTo>
                  <a:close/>
                </a:path>
              </a:pathLst>
            </a:custGeom>
            <a:solidFill>
              <a:srgbClr val="FDFE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63" name="object 1563"/>
          <p:cNvSpPr txBox="1"/>
          <p:nvPr/>
        </p:nvSpPr>
        <p:spPr>
          <a:xfrm>
            <a:off x="5501706" y="9313132"/>
            <a:ext cx="11461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100" b="1" spc="-180" dirty="0">
                <a:latin typeface="맑은 고딕"/>
                <a:cs typeface="맑은 고딕"/>
              </a:rPr>
              <a:t>윤리</a:t>
            </a:r>
            <a:r>
              <a:rPr sz="1100" b="1" spc="-185" dirty="0">
                <a:latin typeface="함초롬돋움"/>
                <a:cs typeface="함초롬돋움"/>
              </a:rPr>
              <a:t>・</a:t>
            </a:r>
            <a:r>
              <a:rPr sz="1100" b="1" spc="-180" dirty="0">
                <a:latin typeface="맑은 고딕"/>
                <a:cs typeface="맑은 고딕"/>
              </a:rPr>
              <a:t>인권경</a:t>
            </a:r>
            <a:r>
              <a:rPr sz="1100" b="1" dirty="0">
                <a:latin typeface="맑은 고딕"/>
                <a:cs typeface="맑은 고딕"/>
              </a:rPr>
              <a:t>영</a:t>
            </a:r>
            <a:r>
              <a:rPr sz="1100" b="1" spc="-100" dirty="0">
                <a:latin typeface="맑은 고딕"/>
                <a:cs typeface="맑은 고딕"/>
              </a:rPr>
              <a:t> </a:t>
            </a:r>
            <a:r>
              <a:rPr sz="1100" b="1" spc="-180" dirty="0">
                <a:latin typeface="맑은 고딕"/>
                <a:cs typeface="맑은 고딕"/>
              </a:rPr>
              <a:t>지</a:t>
            </a:r>
            <a:r>
              <a:rPr sz="1100" b="1" dirty="0">
                <a:latin typeface="맑은 고딕"/>
                <a:cs typeface="맑은 고딕"/>
              </a:rPr>
              <a:t>원</a:t>
            </a:r>
            <a:endParaRPr sz="1100">
              <a:latin typeface="맑은 고딕"/>
              <a:cs typeface="맑은 고딕"/>
            </a:endParaRPr>
          </a:p>
        </p:txBody>
      </p:sp>
      <p:sp>
        <p:nvSpPr>
          <p:cNvPr id="1564" name="object 1564"/>
          <p:cNvSpPr/>
          <p:nvPr/>
        </p:nvSpPr>
        <p:spPr>
          <a:xfrm>
            <a:off x="912380" y="7623847"/>
            <a:ext cx="464820" cy="497840"/>
          </a:xfrm>
          <a:custGeom>
            <a:avLst/>
            <a:gdLst/>
            <a:ahLst/>
            <a:cxnLst/>
            <a:rect l="l" t="t" r="r" b="b"/>
            <a:pathLst>
              <a:path w="464819" h="497840">
                <a:moveTo>
                  <a:pt x="6096" y="0"/>
                </a:moveTo>
                <a:lnTo>
                  <a:pt x="6096" y="497801"/>
                </a:lnTo>
              </a:path>
              <a:path w="464819" h="497840">
                <a:moveTo>
                  <a:pt x="456958" y="0"/>
                </a:moveTo>
                <a:lnTo>
                  <a:pt x="456958" y="497801"/>
                </a:lnTo>
              </a:path>
              <a:path w="464819" h="497840">
                <a:moveTo>
                  <a:pt x="4571" y="0"/>
                </a:moveTo>
                <a:lnTo>
                  <a:pt x="464578" y="0"/>
                </a:lnTo>
              </a:path>
              <a:path w="464819" h="497840">
                <a:moveTo>
                  <a:pt x="0" y="497801"/>
                </a:moveTo>
                <a:lnTo>
                  <a:pt x="464578" y="497801"/>
                </a:lnTo>
              </a:path>
              <a:path w="464819" h="497840">
                <a:moveTo>
                  <a:pt x="6096" y="0"/>
                </a:moveTo>
                <a:lnTo>
                  <a:pt x="6096" y="497801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5" name="object 1565"/>
          <p:cNvSpPr/>
          <p:nvPr/>
        </p:nvSpPr>
        <p:spPr>
          <a:xfrm>
            <a:off x="912380" y="8378926"/>
            <a:ext cx="464820" cy="497840"/>
          </a:xfrm>
          <a:custGeom>
            <a:avLst/>
            <a:gdLst/>
            <a:ahLst/>
            <a:cxnLst/>
            <a:rect l="l" t="t" r="r" b="b"/>
            <a:pathLst>
              <a:path w="464819" h="497840">
                <a:moveTo>
                  <a:pt x="6096" y="0"/>
                </a:moveTo>
                <a:lnTo>
                  <a:pt x="6096" y="497801"/>
                </a:lnTo>
              </a:path>
              <a:path w="464819" h="497840">
                <a:moveTo>
                  <a:pt x="456958" y="0"/>
                </a:moveTo>
                <a:lnTo>
                  <a:pt x="456958" y="497801"/>
                </a:lnTo>
              </a:path>
              <a:path w="464819" h="497840">
                <a:moveTo>
                  <a:pt x="4571" y="0"/>
                </a:moveTo>
                <a:lnTo>
                  <a:pt x="464578" y="0"/>
                </a:lnTo>
              </a:path>
              <a:path w="464819" h="497840">
                <a:moveTo>
                  <a:pt x="0" y="497801"/>
                </a:moveTo>
                <a:lnTo>
                  <a:pt x="464578" y="497801"/>
                </a:lnTo>
              </a:path>
              <a:path w="464819" h="497840">
                <a:moveTo>
                  <a:pt x="6096" y="0"/>
                </a:moveTo>
                <a:lnTo>
                  <a:pt x="6096" y="497801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566" name="object 1566"/>
          <p:cNvGrpSpPr/>
          <p:nvPr/>
        </p:nvGrpSpPr>
        <p:grpSpPr>
          <a:xfrm>
            <a:off x="1526990" y="8372075"/>
            <a:ext cx="5196840" cy="511809"/>
            <a:chOff x="1526990" y="8372075"/>
            <a:chExt cx="5196840" cy="511809"/>
          </a:xfrm>
        </p:grpSpPr>
        <p:sp>
          <p:nvSpPr>
            <p:cNvPr id="1567" name="object 1567"/>
            <p:cNvSpPr/>
            <p:nvPr/>
          </p:nvSpPr>
          <p:spPr>
            <a:xfrm>
              <a:off x="1533842" y="8378926"/>
              <a:ext cx="5182235" cy="497840"/>
            </a:xfrm>
            <a:custGeom>
              <a:avLst/>
              <a:gdLst/>
              <a:ahLst/>
              <a:cxnLst/>
              <a:rect l="l" t="t" r="r" b="b"/>
              <a:pathLst>
                <a:path w="5182234" h="497840">
                  <a:moveTo>
                    <a:pt x="0" y="0"/>
                  </a:moveTo>
                  <a:lnTo>
                    <a:pt x="0" y="497801"/>
                  </a:lnTo>
                </a:path>
                <a:path w="5182234" h="497840">
                  <a:moveTo>
                    <a:pt x="5181866" y="0"/>
                  </a:moveTo>
                  <a:lnTo>
                    <a:pt x="5181866" y="497801"/>
                  </a:lnTo>
                </a:path>
              </a:pathLst>
            </a:custGeom>
            <a:ln w="1370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68" name="object 1568"/>
            <p:cNvSpPr/>
            <p:nvPr/>
          </p:nvSpPr>
          <p:spPr>
            <a:xfrm>
              <a:off x="2830067" y="8378926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2"/>
                  </a:moveTo>
                  <a:lnTo>
                    <a:pt x="10661" y="15982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69" name="object 1569"/>
            <p:cNvSpPr/>
            <p:nvPr/>
          </p:nvSpPr>
          <p:spPr>
            <a:xfrm>
              <a:off x="2830067" y="8458085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9"/>
                  </a:moveTo>
                  <a:lnTo>
                    <a:pt x="10661" y="15989"/>
                  </a:lnTo>
                </a:path>
              </a:pathLst>
            </a:custGeom>
            <a:ln w="31978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0" name="object 1570"/>
            <p:cNvSpPr/>
            <p:nvPr/>
          </p:nvSpPr>
          <p:spPr>
            <a:xfrm>
              <a:off x="2819406" y="8553240"/>
              <a:ext cx="21590" cy="237490"/>
            </a:xfrm>
            <a:custGeom>
              <a:avLst/>
              <a:gdLst/>
              <a:ahLst/>
              <a:cxnLst/>
              <a:rect l="l" t="t" r="r" b="b"/>
              <a:pathLst>
                <a:path w="21589" h="237490">
                  <a:moveTo>
                    <a:pt x="0" y="0"/>
                  </a:moveTo>
                  <a:lnTo>
                    <a:pt x="21323" y="0"/>
                  </a:lnTo>
                </a:path>
                <a:path w="21589" h="237490">
                  <a:moveTo>
                    <a:pt x="0" y="79159"/>
                  </a:moveTo>
                  <a:lnTo>
                    <a:pt x="21323" y="79159"/>
                  </a:lnTo>
                </a:path>
                <a:path w="21589" h="237490">
                  <a:moveTo>
                    <a:pt x="0" y="158318"/>
                  </a:moveTo>
                  <a:lnTo>
                    <a:pt x="21323" y="158318"/>
                  </a:lnTo>
                </a:path>
                <a:path w="21589" h="237490">
                  <a:moveTo>
                    <a:pt x="0" y="237477"/>
                  </a:moveTo>
                  <a:lnTo>
                    <a:pt x="21323" y="237477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1" name="object 1571"/>
            <p:cNvSpPr/>
            <p:nvPr/>
          </p:nvSpPr>
          <p:spPr>
            <a:xfrm>
              <a:off x="2830067" y="8853893"/>
              <a:ext cx="0" cy="22860"/>
            </a:xfrm>
            <a:custGeom>
              <a:avLst/>
              <a:gdLst/>
              <a:ahLst/>
              <a:cxnLst/>
              <a:rect l="l" t="t" r="r" b="b"/>
              <a:pathLst>
                <a:path h="22859">
                  <a:moveTo>
                    <a:pt x="-10661" y="11417"/>
                  </a:moveTo>
                  <a:lnTo>
                    <a:pt x="10661" y="11417"/>
                  </a:lnTo>
                </a:path>
              </a:pathLst>
            </a:custGeom>
            <a:ln w="22834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2" name="object 1572"/>
            <p:cNvSpPr/>
            <p:nvPr/>
          </p:nvSpPr>
          <p:spPr>
            <a:xfrm>
              <a:off x="4124769" y="8378926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2"/>
                  </a:moveTo>
                  <a:lnTo>
                    <a:pt x="10661" y="15982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3" name="object 1573"/>
            <p:cNvSpPr/>
            <p:nvPr/>
          </p:nvSpPr>
          <p:spPr>
            <a:xfrm>
              <a:off x="4124769" y="8458085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9"/>
                  </a:moveTo>
                  <a:lnTo>
                    <a:pt x="10661" y="15989"/>
                  </a:lnTo>
                </a:path>
              </a:pathLst>
            </a:custGeom>
            <a:ln w="31978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4" name="object 1574"/>
            <p:cNvSpPr/>
            <p:nvPr/>
          </p:nvSpPr>
          <p:spPr>
            <a:xfrm>
              <a:off x="4114107" y="8553240"/>
              <a:ext cx="21590" cy="237490"/>
            </a:xfrm>
            <a:custGeom>
              <a:avLst/>
              <a:gdLst/>
              <a:ahLst/>
              <a:cxnLst/>
              <a:rect l="l" t="t" r="r" b="b"/>
              <a:pathLst>
                <a:path w="21589" h="237490">
                  <a:moveTo>
                    <a:pt x="0" y="0"/>
                  </a:moveTo>
                  <a:lnTo>
                    <a:pt x="21323" y="0"/>
                  </a:lnTo>
                </a:path>
                <a:path w="21589" h="237490">
                  <a:moveTo>
                    <a:pt x="0" y="79159"/>
                  </a:moveTo>
                  <a:lnTo>
                    <a:pt x="21323" y="79159"/>
                  </a:lnTo>
                </a:path>
                <a:path w="21589" h="237490">
                  <a:moveTo>
                    <a:pt x="0" y="158318"/>
                  </a:moveTo>
                  <a:lnTo>
                    <a:pt x="21323" y="158318"/>
                  </a:lnTo>
                </a:path>
                <a:path w="21589" h="237490">
                  <a:moveTo>
                    <a:pt x="0" y="237477"/>
                  </a:moveTo>
                  <a:lnTo>
                    <a:pt x="21323" y="237477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5" name="object 1575"/>
            <p:cNvSpPr/>
            <p:nvPr/>
          </p:nvSpPr>
          <p:spPr>
            <a:xfrm>
              <a:off x="4124769" y="8853893"/>
              <a:ext cx="0" cy="22860"/>
            </a:xfrm>
            <a:custGeom>
              <a:avLst/>
              <a:gdLst/>
              <a:ahLst/>
              <a:cxnLst/>
              <a:rect l="l" t="t" r="r" b="b"/>
              <a:pathLst>
                <a:path h="22859">
                  <a:moveTo>
                    <a:pt x="-10661" y="11417"/>
                  </a:moveTo>
                  <a:lnTo>
                    <a:pt x="10661" y="11417"/>
                  </a:lnTo>
                </a:path>
              </a:pathLst>
            </a:custGeom>
            <a:ln w="22834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6" name="object 1576"/>
            <p:cNvSpPr/>
            <p:nvPr/>
          </p:nvSpPr>
          <p:spPr>
            <a:xfrm>
              <a:off x="5419471" y="8378926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2"/>
                  </a:moveTo>
                  <a:lnTo>
                    <a:pt x="10661" y="15982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7" name="object 1577"/>
            <p:cNvSpPr/>
            <p:nvPr/>
          </p:nvSpPr>
          <p:spPr>
            <a:xfrm>
              <a:off x="5408803" y="8458085"/>
              <a:ext cx="21590" cy="348615"/>
            </a:xfrm>
            <a:custGeom>
              <a:avLst/>
              <a:gdLst/>
              <a:ahLst/>
              <a:cxnLst/>
              <a:rect l="l" t="t" r="r" b="b"/>
              <a:pathLst>
                <a:path w="21589" h="348615">
                  <a:moveTo>
                    <a:pt x="21323" y="316649"/>
                  </a:moveTo>
                  <a:lnTo>
                    <a:pt x="0" y="316649"/>
                  </a:lnTo>
                  <a:lnTo>
                    <a:pt x="0" y="348615"/>
                  </a:lnTo>
                  <a:lnTo>
                    <a:pt x="21323" y="348615"/>
                  </a:lnTo>
                  <a:lnTo>
                    <a:pt x="21323" y="316649"/>
                  </a:lnTo>
                  <a:close/>
                </a:path>
                <a:path w="21589" h="348615">
                  <a:moveTo>
                    <a:pt x="21323" y="237490"/>
                  </a:moveTo>
                  <a:lnTo>
                    <a:pt x="0" y="237490"/>
                  </a:lnTo>
                  <a:lnTo>
                    <a:pt x="0" y="269455"/>
                  </a:lnTo>
                  <a:lnTo>
                    <a:pt x="21323" y="269455"/>
                  </a:lnTo>
                  <a:lnTo>
                    <a:pt x="21323" y="237490"/>
                  </a:lnTo>
                  <a:close/>
                </a:path>
                <a:path w="21589" h="348615">
                  <a:moveTo>
                    <a:pt x="21323" y="158330"/>
                  </a:moveTo>
                  <a:lnTo>
                    <a:pt x="0" y="158330"/>
                  </a:lnTo>
                  <a:lnTo>
                    <a:pt x="0" y="190296"/>
                  </a:lnTo>
                  <a:lnTo>
                    <a:pt x="21323" y="190296"/>
                  </a:lnTo>
                  <a:lnTo>
                    <a:pt x="21323" y="158330"/>
                  </a:lnTo>
                  <a:close/>
                </a:path>
                <a:path w="21589" h="348615">
                  <a:moveTo>
                    <a:pt x="21323" y="79171"/>
                  </a:moveTo>
                  <a:lnTo>
                    <a:pt x="0" y="79171"/>
                  </a:lnTo>
                  <a:lnTo>
                    <a:pt x="0" y="111137"/>
                  </a:lnTo>
                  <a:lnTo>
                    <a:pt x="21323" y="111137"/>
                  </a:lnTo>
                  <a:lnTo>
                    <a:pt x="21323" y="79171"/>
                  </a:lnTo>
                  <a:close/>
                </a:path>
                <a:path w="21589" h="348615">
                  <a:moveTo>
                    <a:pt x="21323" y="0"/>
                  </a:moveTo>
                  <a:lnTo>
                    <a:pt x="0" y="0"/>
                  </a:lnTo>
                  <a:lnTo>
                    <a:pt x="0" y="31978"/>
                  </a:lnTo>
                  <a:lnTo>
                    <a:pt x="21323" y="31978"/>
                  </a:lnTo>
                  <a:lnTo>
                    <a:pt x="21323" y="0"/>
                  </a:lnTo>
                  <a:close/>
                </a:path>
              </a:pathLst>
            </a:custGeom>
            <a:solidFill>
              <a:srgbClr val="7E7E7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8" name="object 1578"/>
            <p:cNvSpPr/>
            <p:nvPr/>
          </p:nvSpPr>
          <p:spPr>
            <a:xfrm>
              <a:off x="5419471" y="8853893"/>
              <a:ext cx="0" cy="22860"/>
            </a:xfrm>
            <a:custGeom>
              <a:avLst/>
              <a:gdLst/>
              <a:ahLst/>
              <a:cxnLst/>
              <a:rect l="l" t="t" r="r" b="b"/>
              <a:pathLst>
                <a:path h="22859">
                  <a:moveTo>
                    <a:pt x="-10661" y="11417"/>
                  </a:moveTo>
                  <a:lnTo>
                    <a:pt x="10661" y="11417"/>
                  </a:lnTo>
                </a:path>
              </a:pathLst>
            </a:custGeom>
            <a:ln w="22834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79" name="object 1579"/>
            <p:cNvSpPr/>
            <p:nvPr/>
          </p:nvSpPr>
          <p:spPr>
            <a:xfrm>
              <a:off x="1527746" y="8378926"/>
              <a:ext cx="5195570" cy="497840"/>
            </a:xfrm>
            <a:custGeom>
              <a:avLst/>
              <a:gdLst/>
              <a:ahLst/>
              <a:cxnLst/>
              <a:rect l="l" t="t" r="r" b="b"/>
              <a:pathLst>
                <a:path w="5195570" h="497840">
                  <a:moveTo>
                    <a:pt x="4571" y="0"/>
                  </a:moveTo>
                  <a:lnTo>
                    <a:pt x="5195570" y="0"/>
                  </a:lnTo>
                </a:path>
                <a:path w="5195570" h="497840">
                  <a:moveTo>
                    <a:pt x="0" y="497801"/>
                  </a:moveTo>
                  <a:lnTo>
                    <a:pt x="5195570" y="497801"/>
                  </a:lnTo>
                </a:path>
              </a:pathLst>
            </a:custGeom>
            <a:ln w="1370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0" name="object 1580"/>
            <p:cNvSpPr/>
            <p:nvPr/>
          </p:nvSpPr>
          <p:spPr>
            <a:xfrm>
              <a:off x="5419471" y="8378926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2"/>
                  </a:moveTo>
                  <a:lnTo>
                    <a:pt x="10661" y="15982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1" name="object 1581"/>
            <p:cNvSpPr/>
            <p:nvPr/>
          </p:nvSpPr>
          <p:spPr>
            <a:xfrm>
              <a:off x="5408803" y="8458085"/>
              <a:ext cx="21590" cy="348615"/>
            </a:xfrm>
            <a:custGeom>
              <a:avLst/>
              <a:gdLst/>
              <a:ahLst/>
              <a:cxnLst/>
              <a:rect l="l" t="t" r="r" b="b"/>
              <a:pathLst>
                <a:path w="21589" h="348615">
                  <a:moveTo>
                    <a:pt x="21323" y="316649"/>
                  </a:moveTo>
                  <a:lnTo>
                    <a:pt x="0" y="316649"/>
                  </a:lnTo>
                  <a:lnTo>
                    <a:pt x="0" y="348615"/>
                  </a:lnTo>
                  <a:lnTo>
                    <a:pt x="21323" y="348615"/>
                  </a:lnTo>
                  <a:lnTo>
                    <a:pt x="21323" y="316649"/>
                  </a:lnTo>
                  <a:close/>
                </a:path>
                <a:path w="21589" h="348615">
                  <a:moveTo>
                    <a:pt x="21323" y="237490"/>
                  </a:moveTo>
                  <a:lnTo>
                    <a:pt x="0" y="237490"/>
                  </a:lnTo>
                  <a:lnTo>
                    <a:pt x="0" y="269455"/>
                  </a:lnTo>
                  <a:lnTo>
                    <a:pt x="21323" y="269455"/>
                  </a:lnTo>
                  <a:lnTo>
                    <a:pt x="21323" y="237490"/>
                  </a:lnTo>
                  <a:close/>
                </a:path>
                <a:path w="21589" h="348615">
                  <a:moveTo>
                    <a:pt x="21323" y="158330"/>
                  </a:moveTo>
                  <a:lnTo>
                    <a:pt x="0" y="158330"/>
                  </a:lnTo>
                  <a:lnTo>
                    <a:pt x="0" y="190296"/>
                  </a:lnTo>
                  <a:lnTo>
                    <a:pt x="21323" y="190296"/>
                  </a:lnTo>
                  <a:lnTo>
                    <a:pt x="21323" y="158330"/>
                  </a:lnTo>
                  <a:close/>
                </a:path>
                <a:path w="21589" h="348615">
                  <a:moveTo>
                    <a:pt x="21323" y="79171"/>
                  </a:moveTo>
                  <a:lnTo>
                    <a:pt x="0" y="79171"/>
                  </a:lnTo>
                  <a:lnTo>
                    <a:pt x="0" y="111137"/>
                  </a:lnTo>
                  <a:lnTo>
                    <a:pt x="21323" y="111137"/>
                  </a:lnTo>
                  <a:lnTo>
                    <a:pt x="21323" y="79171"/>
                  </a:lnTo>
                  <a:close/>
                </a:path>
                <a:path w="21589" h="348615">
                  <a:moveTo>
                    <a:pt x="21323" y="0"/>
                  </a:moveTo>
                  <a:lnTo>
                    <a:pt x="0" y="0"/>
                  </a:lnTo>
                  <a:lnTo>
                    <a:pt x="0" y="31978"/>
                  </a:lnTo>
                  <a:lnTo>
                    <a:pt x="21323" y="31978"/>
                  </a:lnTo>
                  <a:lnTo>
                    <a:pt x="21323" y="0"/>
                  </a:lnTo>
                  <a:close/>
                </a:path>
              </a:pathLst>
            </a:custGeom>
            <a:solidFill>
              <a:srgbClr val="7E7E7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2" name="object 1582"/>
            <p:cNvSpPr/>
            <p:nvPr/>
          </p:nvSpPr>
          <p:spPr>
            <a:xfrm>
              <a:off x="5419471" y="8853893"/>
              <a:ext cx="0" cy="22860"/>
            </a:xfrm>
            <a:custGeom>
              <a:avLst/>
              <a:gdLst/>
              <a:ahLst/>
              <a:cxnLst/>
              <a:rect l="l" t="t" r="r" b="b"/>
              <a:pathLst>
                <a:path h="22859">
                  <a:moveTo>
                    <a:pt x="-10661" y="11417"/>
                  </a:moveTo>
                  <a:lnTo>
                    <a:pt x="10661" y="11417"/>
                  </a:lnTo>
                </a:path>
              </a:pathLst>
            </a:custGeom>
            <a:ln w="22834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83" name="object 1583"/>
          <p:cNvGrpSpPr/>
          <p:nvPr/>
        </p:nvGrpSpPr>
        <p:grpSpPr>
          <a:xfrm>
            <a:off x="1526990" y="9127153"/>
            <a:ext cx="5196840" cy="580390"/>
            <a:chOff x="1526990" y="9127153"/>
            <a:chExt cx="5196840" cy="580390"/>
          </a:xfrm>
        </p:grpSpPr>
        <p:sp>
          <p:nvSpPr>
            <p:cNvPr id="1584" name="object 1584"/>
            <p:cNvSpPr/>
            <p:nvPr/>
          </p:nvSpPr>
          <p:spPr>
            <a:xfrm>
              <a:off x="1533842" y="9134005"/>
              <a:ext cx="5182235" cy="566420"/>
            </a:xfrm>
            <a:custGeom>
              <a:avLst/>
              <a:gdLst/>
              <a:ahLst/>
              <a:cxnLst/>
              <a:rect l="l" t="t" r="r" b="b"/>
              <a:pathLst>
                <a:path w="5182234" h="566420">
                  <a:moveTo>
                    <a:pt x="0" y="0"/>
                  </a:moveTo>
                  <a:lnTo>
                    <a:pt x="0" y="566305"/>
                  </a:lnTo>
                </a:path>
                <a:path w="5182234" h="566420">
                  <a:moveTo>
                    <a:pt x="5181866" y="0"/>
                  </a:moveTo>
                  <a:lnTo>
                    <a:pt x="5181866" y="566305"/>
                  </a:lnTo>
                </a:path>
              </a:pathLst>
            </a:custGeom>
            <a:ln w="1370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5" name="object 1585"/>
            <p:cNvSpPr/>
            <p:nvPr/>
          </p:nvSpPr>
          <p:spPr>
            <a:xfrm>
              <a:off x="2830067" y="9134005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2"/>
                  </a:moveTo>
                  <a:lnTo>
                    <a:pt x="10661" y="15982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6" name="object 1586"/>
            <p:cNvSpPr/>
            <p:nvPr/>
          </p:nvSpPr>
          <p:spPr>
            <a:xfrm>
              <a:off x="2830067" y="9213164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9"/>
                  </a:moveTo>
                  <a:lnTo>
                    <a:pt x="10661" y="15989"/>
                  </a:lnTo>
                </a:path>
              </a:pathLst>
            </a:custGeom>
            <a:ln w="31978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7" name="object 1587"/>
            <p:cNvSpPr/>
            <p:nvPr/>
          </p:nvSpPr>
          <p:spPr>
            <a:xfrm>
              <a:off x="2830067" y="9292336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2"/>
                  </a:moveTo>
                  <a:lnTo>
                    <a:pt x="10661" y="15982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8" name="object 1588"/>
            <p:cNvSpPr/>
            <p:nvPr/>
          </p:nvSpPr>
          <p:spPr>
            <a:xfrm>
              <a:off x="2830067" y="9371495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2"/>
                  </a:moveTo>
                  <a:lnTo>
                    <a:pt x="10661" y="15982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89" name="object 1589"/>
            <p:cNvSpPr/>
            <p:nvPr/>
          </p:nvSpPr>
          <p:spPr>
            <a:xfrm>
              <a:off x="2819406" y="9466637"/>
              <a:ext cx="21590" cy="79375"/>
            </a:xfrm>
            <a:custGeom>
              <a:avLst/>
              <a:gdLst/>
              <a:ahLst/>
              <a:cxnLst/>
              <a:rect l="l" t="t" r="r" b="b"/>
              <a:pathLst>
                <a:path w="21589" h="79375">
                  <a:moveTo>
                    <a:pt x="0" y="0"/>
                  </a:moveTo>
                  <a:lnTo>
                    <a:pt x="21323" y="0"/>
                  </a:lnTo>
                </a:path>
                <a:path w="21589" h="79375">
                  <a:moveTo>
                    <a:pt x="0" y="79159"/>
                  </a:moveTo>
                  <a:lnTo>
                    <a:pt x="21323" y="79159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0" name="object 1590"/>
            <p:cNvSpPr/>
            <p:nvPr/>
          </p:nvSpPr>
          <p:spPr>
            <a:xfrm>
              <a:off x="2830067" y="9608972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9"/>
                  </a:moveTo>
                  <a:lnTo>
                    <a:pt x="10661" y="15989"/>
                  </a:lnTo>
                </a:path>
              </a:pathLst>
            </a:custGeom>
            <a:ln w="31978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1" name="object 1591"/>
            <p:cNvSpPr/>
            <p:nvPr/>
          </p:nvSpPr>
          <p:spPr>
            <a:xfrm>
              <a:off x="2830067" y="9688131"/>
              <a:ext cx="0" cy="12700"/>
            </a:xfrm>
            <a:custGeom>
              <a:avLst/>
              <a:gdLst/>
              <a:ahLst/>
              <a:cxnLst/>
              <a:rect l="l" t="t" r="r" b="b"/>
              <a:pathLst>
                <a:path h="12700">
                  <a:moveTo>
                    <a:pt x="-10661" y="6089"/>
                  </a:moveTo>
                  <a:lnTo>
                    <a:pt x="10661" y="6089"/>
                  </a:lnTo>
                </a:path>
              </a:pathLst>
            </a:custGeom>
            <a:ln w="1217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2" name="object 1592"/>
            <p:cNvSpPr/>
            <p:nvPr/>
          </p:nvSpPr>
          <p:spPr>
            <a:xfrm>
              <a:off x="4124769" y="9134005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2"/>
                  </a:moveTo>
                  <a:lnTo>
                    <a:pt x="10661" y="15982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3" name="object 1593"/>
            <p:cNvSpPr/>
            <p:nvPr/>
          </p:nvSpPr>
          <p:spPr>
            <a:xfrm>
              <a:off x="4124769" y="9213164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9"/>
                  </a:moveTo>
                  <a:lnTo>
                    <a:pt x="10661" y="15989"/>
                  </a:lnTo>
                </a:path>
              </a:pathLst>
            </a:custGeom>
            <a:ln w="31978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4" name="object 1594"/>
            <p:cNvSpPr/>
            <p:nvPr/>
          </p:nvSpPr>
          <p:spPr>
            <a:xfrm>
              <a:off x="4124769" y="9292336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2"/>
                  </a:moveTo>
                  <a:lnTo>
                    <a:pt x="10661" y="15982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5" name="object 1595"/>
            <p:cNvSpPr/>
            <p:nvPr/>
          </p:nvSpPr>
          <p:spPr>
            <a:xfrm>
              <a:off x="4124769" y="9371495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2"/>
                  </a:moveTo>
                  <a:lnTo>
                    <a:pt x="10661" y="15982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6" name="object 1596"/>
            <p:cNvSpPr/>
            <p:nvPr/>
          </p:nvSpPr>
          <p:spPr>
            <a:xfrm>
              <a:off x="4114107" y="9466637"/>
              <a:ext cx="21590" cy="79375"/>
            </a:xfrm>
            <a:custGeom>
              <a:avLst/>
              <a:gdLst/>
              <a:ahLst/>
              <a:cxnLst/>
              <a:rect l="l" t="t" r="r" b="b"/>
              <a:pathLst>
                <a:path w="21589" h="79375">
                  <a:moveTo>
                    <a:pt x="0" y="0"/>
                  </a:moveTo>
                  <a:lnTo>
                    <a:pt x="21323" y="0"/>
                  </a:lnTo>
                </a:path>
                <a:path w="21589" h="79375">
                  <a:moveTo>
                    <a:pt x="0" y="79159"/>
                  </a:moveTo>
                  <a:lnTo>
                    <a:pt x="21323" y="79159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7" name="object 1597"/>
            <p:cNvSpPr/>
            <p:nvPr/>
          </p:nvSpPr>
          <p:spPr>
            <a:xfrm>
              <a:off x="4124769" y="9608972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9"/>
                  </a:moveTo>
                  <a:lnTo>
                    <a:pt x="10661" y="15989"/>
                  </a:lnTo>
                </a:path>
              </a:pathLst>
            </a:custGeom>
            <a:ln w="31978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8" name="object 1598"/>
            <p:cNvSpPr/>
            <p:nvPr/>
          </p:nvSpPr>
          <p:spPr>
            <a:xfrm>
              <a:off x="4124769" y="9688131"/>
              <a:ext cx="0" cy="12700"/>
            </a:xfrm>
            <a:custGeom>
              <a:avLst/>
              <a:gdLst/>
              <a:ahLst/>
              <a:cxnLst/>
              <a:rect l="l" t="t" r="r" b="b"/>
              <a:pathLst>
                <a:path h="12700">
                  <a:moveTo>
                    <a:pt x="-10661" y="6089"/>
                  </a:moveTo>
                  <a:lnTo>
                    <a:pt x="10661" y="6089"/>
                  </a:lnTo>
                </a:path>
              </a:pathLst>
            </a:custGeom>
            <a:ln w="1217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9" name="object 1599"/>
            <p:cNvSpPr/>
            <p:nvPr/>
          </p:nvSpPr>
          <p:spPr>
            <a:xfrm>
              <a:off x="5419471" y="9134005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2"/>
                  </a:moveTo>
                  <a:lnTo>
                    <a:pt x="10661" y="15982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00" name="object 1600"/>
            <p:cNvSpPr/>
            <p:nvPr/>
          </p:nvSpPr>
          <p:spPr>
            <a:xfrm>
              <a:off x="5408803" y="9213164"/>
              <a:ext cx="21590" cy="487680"/>
            </a:xfrm>
            <a:custGeom>
              <a:avLst/>
              <a:gdLst/>
              <a:ahLst/>
              <a:cxnLst/>
              <a:rect l="l" t="t" r="r" b="b"/>
              <a:pathLst>
                <a:path w="21589" h="487679">
                  <a:moveTo>
                    <a:pt x="21323" y="474967"/>
                  </a:moveTo>
                  <a:lnTo>
                    <a:pt x="0" y="474967"/>
                  </a:lnTo>
                  <a:lnTo>
                    <a:pt x="0" y="487146"/>
                  </a:lnTo>
                  <a:lnTo>
                    <a:pt x="21323" y="487146"/>
                  </a:lnTo>
                  <a:lnTo>
                    <a:pt x="21323" y="474967"/>
                  </a:lnTo>
                  <a:close/>
                </a:path>
                <a:path w="21589" h="487679">
                  <a:moveTo>
                    <a:pt x="21323" y="395808"/>
                  </a:moveTo>
                  <a:lnTo>
                    <a:pt x="0" y="395808"/>
                  </a:lnTo>
                  <a:lnTo>
                    <a:pt x="0" y="427786"/>
                  </a:lnTo>
                  <a:lnTo>
                    <a:pt x="21323" y="427786"/>
                  </a:lnTo>
                  <a:lnTo>
                    <a:pt x="21323" y="395808"/>
                  </a:lnTo>
                  <a:close/>
                </a:path>
                <a:path w="21589" h="487679">
                  <a:moveTo>
                    <a:pt x="21323" y="316649"/>
                  </a:moveTo>
                  <a:lnTo>
                    <a:pt x="0" y="316649"/>
                  </a:lnTo>
                  <a:lnTo>
                    <a:pt x="0" y="348615"/>
                  </a:lnTo>
                  <a:lnTo>
                    <a:pt x="21323" y="348615"/>
                  </a:lnTo>
                  <a:lnTo>
                    <a:pt x="21323" y="316649"/>
                  </a:lnTo>
                  <a:close/>
                </a:path>
                <a:path w="21589" h="487679">
                  <a:moveTo>
                    <a:pt x="21323" y="237490"/>
                  </a:moveTo>
                  <a:lnTo>
                    <a:pt x="0" y="237490"/>
                  </a:lnTo>
                  <a:lnTo>
                    <a:pt x="0" y="269455"/>
                  </a:lnTo>
                  <a:lnTo>
                    <a:pt x="21323" y="269455"/>
                  </a:lnTo>
                  <a:lnTo>
                    <a:pt x="21323" y="237490"/>
                  </a:lnTo>
                  <a:close/>
                </a:path>
                <a:path w="21589" h="487679">
                  <a:moveTo>
                    <a:pt x="21323" y="158343"/>
                  </a:moveTo>
                  <a:lnTo>
                    <a:pt x="0" y="158343"/>
                  </a:lnTo>
                  <a:lnTo>
                    <a:pt x="0" y="190296"/>
                  </a:lnTo>
                  <a:lnTo>
                    <a:pt x="21323" y="190296"/>
                  </a:lnTo>
                  <a:lnTo>
                    <a:pt x="21323" y="158343"/>
                  </a:lnTo>
                  <a:close/>
                </a:path>
                <a:path w="21589" h="487679">
                  <a:moveTo>
                    <a:pt x="21323" y="79171"/>
                  </a:moveTo>
                  <a:lnTo>
                    <a:pt x="0" y="79171"/>
                  </a:lnTo>
                  <a:lnTo>
                    <a:pt x="0" y="111137"/>
                  </a:lnTo>
                  <a:lnTo>
                    <a:pt x="21323" y="111137"/>
                  </a:lnTo>
                  <a:lnTo>
                    <a:pt x="21323" y="79171"/>
                  </a:lnTo>
                  <a:close/>
                </a:path>
                <a:path w="21589" h="487679">
                  <a:moveTo>
                    <a:pt x="21323" y="0"/>
                  </a:moveTo>
                  <a:lnTo>
                    <a:pt x="0" y="0"/>
                  </a:lnTo>
                  <a:lnTo>
                    <a:pt x="0" y="31978"/>
                  </a:lnTo>
                  <a:lnTo>
                    <a:pt x="21323" y="31978"/>
                  </a:lnTo>
                  <a:lnTo>
                    <a:pt x="21323" y="0"/>
                  </a:lnTo>
                  <a:close/>
                </a:path>
              </a:pathLst>
            </a:custGeom>
            <a:solidFill>
              <a:srgbClr val="7E7E7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01" name="object 1601"/>
            <p:cNvSpPr/>
            <p:nvPr/>
          </p:nvSpPr>
          <p:spPr>
            <a:xfrm>
              <a:off x="1532318" y="9134005"/>
              <a:ext cx="5191125" cy="0"/>
            </a:xfrm>
            <a:custGeom>
              <a:avLst/>
              <a:gdLst/>
              <a:ahLst/>
              <a:cxnLst/>
              <a:rect l="l" t="t" r="r" b="b"/>
              <a:pathLst>
                <a:path w="5191125">
                  <a:moveTo>
                    <a:pt x="0" y="0"/>
                  </a:moveTo>
                  <a:lnTo>
                    <a:pt x="5190998" y="0"/>
                  </a:lnTo>
                </a:path>
              </a:pathLst>
            </a:custGeom>
            <a:ln w="1370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02" name="object 1602"/>
            <p:cNvSpPr/>
            <p:nvPr/>
          </p:nvSpPr>
          <p:spPr>
            <a:xfrm>
              <a:off x="1527746" y="9693459"/>
              <a:ext cx="5195570" cy="13970"/>
            </a:xfrm>
            <a:custGeom>
              <a:avLst/>
              <a:gdLst/>
              <a:ahLst/>
              <a:cxnLst/>
              <a:rect l="l" t="t" r="r" b="b"/>
              <a:pathLst>
                <a:path w="5195570" h="13970">
                  <a:moveTo>
                    <a:pt x="0" y="13703"/>
                  </a:moveTo>
                  <a:lnTo>
                    <a:pt x="5195570" y="13703"/>
                  </a:lnTo>
                  <a:lnTo>
                    <a:pt x="5195570" y="0"/>
                  </a:lnTo>
                  <a:lnTo>
                    <a:pt x="0" y="0"/>
                  </a:lnTo>
                  <a:lnTo>
                    <a:pt x="0" y="1370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03" name="object 1603"/>
            <p:cNvSpPr/>
            <p:nvPr/>
          </p:nvSpPr>
          <p:spPr>
            <a:xfrm>
              <a:off x="5419471" y="9134005"/>
              <a:ext cx="0" cy="32384"/>
            </a:xfrm>
            <a:custGeom>
              <a:avLst/>
              <a:gdLst/>
              <a:ahLst/>
              <a:cxnLst/>
              <a:rect l="l" t="t" r="r" b="b"/>
              <a:pathLst>
                <a:path h="32384">
                  <a:moveTo>
                    <a:pt x="-10661" y="15982"/>
                  </a:moveTo>
                  <a:lnTo>
                    <a:pt x="10661" y="15982"/>
                  </a:lnTo>
                </a:path>
              </a:pathLst>
            </a:custGeom>
            <a:ln w="31965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04" name="object 1604"/>
            <p:cNvSpPr/>
            <p:nvPr/>
          </p:nvSpPr>
          <p:spPr>
            <a:xfrm>
              <a:off x="5408803" y="9213164"/>
              <a:ext cx="21590" cy="487680"/>
            </a:xfrm>
            <a:custGeom>
              <a:avLst/>
              <a:gdLst/>
              <a:ahLst/>
              <a:cxnLst/>
              <a:rect l="l" t="t" r="r" b="b"/>
              <a:pathLst>
                <a:path w="21589" h="487679">
                  <a:moveTo>
                    <a:pt x="21323" y="474967"/>
                  </a:moveTo>
                  <a:lnTo>
                    <a:pt x="0" y="474967"/>
                  </a:lnTo>
                  <a:lnTo>
                    <a:pt x="0" y="487146"/>
                  </a:lnTo>
                  <a:lnTo>
                    <a:pt x="21323" y="487146"/>
                  </a:lnTo>
                  <a:lnTo>
                    <a:pt x="21323" y="474967"/>
                  </a:lnTo>
                  <a:close/>
                </a:path>
                <a:path w="21589" h="487679">
                  <a:moveTo>
                    <a:pt x="21323" y="395808"/>
                  </a:moveTo>
                  <a:lnTo>
                    <a:pt x="0" y="395808"/>
                  </a:lnTo>
                  <a:lnTo>
                    <a:pt x="0" y="427786"/>
                  </a:lnTo>
                  <a:lnTo>
                    <a:pt x="21323" y="427786"/>
                  </a:lnTo>
                  <a:lnTo>
                    <a:pt x="21323" y="395808"/>
                  </a:lnTo>
                  <a:close/>
                </a:path>
                <a:path w="21589" h="487679">
                  <a:moveTo>
                    <a:pt x="21323" y="316649"/>
                  </a:moveTo>
                  <a:lnTo>
                    <a:pt x="0" y="316649"/>
                  </a:lnTo>
                  <a:lnTo>
                    <a:pt x="0" y="348615"/>
                  </a:lnTo>
                  <a:lnTo>
                    <a:pt x="21323" y="348615"/>
                  </a:lnTo>
                  <a:lnTo>
                    <a:pt x="21323" y="316649"/>
                  </a:lnTo>
                  <a:close/>
                </a:path>
                <a:path w="21589" h="487679">
                  <a:moveTo>
                    <a:pt x="21323" y="237490"/>
                  </a:moveTo>
                  <a:lnTo>
                    <a:pt x="0" y="237490"/>
                  </a:lnTo>
                  <a:lnTo>
                    <a:pt x="0" y="269455"/>
                  </a:lnTo>
                  <a:lnTo>
                    <a:pt x="21323" y="269455"/>
                  </a:lnTo>
                  <a:lnTo>
                    <a:pt x="21323" y="237490"/>
                  </a:lnTo>
                  <a:close/>
                </a:path>
                <a:path w="21589" h="487679">
                  <a:moveTo>
                    <a:pt x="21323" y="158343"/>
                  </a:moveTo>
                  <a:lnTo>
                    <a:pt x="0" y="158343"/>
                  </a:lnTo>
                  <a:lnTo>
                    <a:pt x="0" y="190296"/>
                  </a:lnTo>
                  <a:lnTo>
                    <a:pt x="21323" y="190296"/>
                  </a:lnTo>
                  <a:lnTo>
                    <a:pt x="21323" y="158343"/>
                  </a:lnTo>
                  <a:close/>
                </a:path>
                <a:path w="21589" h="487679">
                  <a:moveTo>
                    <a:pt x="21323" y="79171"/>
                  </a:moveTo>
                  <a:lnTo>
                    <a:pt x="0" y="79171"/>
                  </a:lnTo>
                  <a:lnTo>
                    <a:pt x="0" y="111137"/>
                  </a:lnTo>
                  <a:lnTo>
                    <a:pt x="21323" y="111137"/>
                  </a:lnTo>
                  <a:lnTo>
                    <a:pt x="21323" y="79171"/>
                  </a:lnTo>
                  <a:close/>
                </a:path>
                <a:path w="21589" h="487679">
                  <a:moveTo>
                    <a:pt x="21323" y="0"/>
                  </a:moveTo>
                  <a:lnTo>
                    <a:pt x="0" y="0"/>
                  </a:lnTo>
                  <a:lnTo>
                    <a:pt x="0" y="31978"/>
                  </a:lnTo>
                  <a:lnTo>
                    <a:pt x="21323" y="31978"/>
                  </a:lnTo>
                  <a:lnTo>
                    <a:pt x="21323" y="0"/>
                  </a:lnTo>
                  <a:close/>
                </a:path>
              </a:pathLst>
            </a:custGeom>
            <a:solidFill>
              <a:srgbClr val="7E7E7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05" name="object 1605"/>
            <p:cNvSpPr/>
            <p:nvPr/>
          </p:nvSpPr>
          <p:spPr>
            <a:xfrm>
              <a:off x="1527746" y="9693459"/>
              <a:ext cx="5195570" cy="13970"/>
            </a:xfrm>
            <a:custGeom>
              <a:avLst/>
              <a:gdLst/>
              <a:ahLst/>
              <a:cxnLst/>
              <a:rect l="l" t="t" r="r" b="b"/>
              <a:pathLst>
                <a:path w="5195570" h="13970">
                  <a:moveTo>
                    <a:pt x="0" y="13703"/>
                  </a:moveTo>
                  <a:lnTo>
                    <a:pt x="5195570" y="13703"/>
                  </a:lnTo>
                  <a:lnTo>
                    <a:pt x="5195570" y="0"/>
                  </a:lnTo>
                  <a:lnTo>
                    <a:pt x="0" y="0"/>
                  </a:lnTo>
                  <a:lnTo>
                    <a:pt x="0" y="1370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06" name="object 160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pc="-5" dirty="0"/>
              <a:t>-</a:t>
            </a:r>
            <a:r>
              <a:rPr spc="170" dirty="0"/>
              <a:t> </a:t>
            </a:r>
            <a:r>
              <a:rPr spc="-5" dirty="0"/>
              <a:t>5</a:t>
            </a:r>
            <a:r>
              <a:rPr spc="17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97915" y="895896"/>
            <a:ext cx="5767070" cy="397510"/>
            <a:chOff x="897915" y="895896"/>
            <a:chExt cx="5767070" cy="397510"/>
          </a:xfrm>
        </p:grpSpPr>
        <p:sp>
          <p:nvSpPr>
            <p:cNvPr id="3" name="object 3"/>
            <p:cNvSpPr/>
            <p:nvPr/>
          </p:nvSpPr>
          <p:spPr>
            <a:xfrm>
              <a:off x="900201" y="1260487"/>
              <a:ext cx="411480" cy="32384"/>
            </a:xfrm>
            <a:custGeom>
              <a:avLst/>
              <a:gdLst/>
              <a:ahLst/>
              <a:cxnLst/>
              <a:rect l="l" t="t" r="r" b="b"/>
              <a:pathLst>
                <a:path w="411480" h="32384">
                  <a:moveTo>
                    <a:pt x="411251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1524" y="6096"/>
                  </a:lnTo>
                  <a:lnTo>
                    <a:pt x="1524" y="10668"/>
                  </a:lnTo>
                  <a:lnTo>
                    <a:pt x="3048" y="10668"/>
                  </a:lnTo>
                  <a:lnTo>
                    <a:pt x="3048" y="13703"/>
                  </a:lnTo>
                  <a:lnTo>
                    <a:pt x="4572" y="13703"/>
                  </a:lnTo>
                  <a:lnTo>
                    <a:pt x="4572" y="15227"/>
                  </a:lnTo>
                  <a:lnTo>
                    <a:pt x="6096" y="15227"/>
                  </a:lnTo>
                  <a:lnTo>
                    <a:pt x="6096" y="16751"/>
                  </a:lnTo>
                  <a:lnTo>
                    <a:pt x="7620" y="16751"/>
                  </a:lnTo>
                  <a:lnTo>
                    <a:pt x="7620" y="18275"/>
                  </a:lnTo>
                  <a:lnTo>
                    <a:pt x="9131" y="18275"/>
                  </a:lnTo>
                  <a:lnTo>
                    <a:pt x="9131" y="19799"/>
                  </a:lnTo>
                  <a:lnTo>
                    <a:pt x="10655" y="19799"/>
                  </a:lnTo>
                  <a:lnTo>
                    <a:pt x="10655" y="21323"/>
                  </a:lnTo>
                  <a:lnTo>
                    <a:pt x="12179" y="21323"/>
                  </a:lnTo>
                  <a:lnTo>
                    <a:pt x="12179" y="22834"/>
                  </a:lnTo>
                  <a:lnTo>
                    <a:pt x="13703" y="22834"/>
                  </a:lnTo>
                  <a:lnTo>
                    <a:pt x="13703" y="24358"/>
                  </a:lnTo>
                  <a:lnTo>
                    <a:pt x="15227" y="24358"/>
                  </a:lnTo>
                  <a:lnTo>
                    <a:pt x="15227" y="25882"/>
                  </a:lnTo>
                  <a:lnTo>
                    <a:pt x="16751" y="25882"/>
                  </a:lnTo>
                  <a:lnTo>
                    <a:pt x="16751" y="27406"/>
                  </a:lnTo>
                  <a:lnTo>
                    <a:pt x="19799" y="27406"/>
                  </a:lnTo>
                  <a:lnTo>
                    <a:pt x="19799" y="28930"/>
                  </a:lnTo>
                  <a:lnTo>
                    <a:pt x="24371" y="28930"/>
                  </a:lnTo>
                  <a:lnTo>
                    <a:pt x="24371" y="30454"/>
                  </a:lnTo>
                  <a:lnTo>
                    <a:pt x="30467" y="30454"/>
                  </a:lnTo>
                  <a:lnTo>
                    <a:pt x="30467" y="31978"/>
                  </a:lnTo>
                  <a:lnTo>
                    <a:pt x="380796" y="31978"/>
                  </a:lnTo>
                  <a:lnTo>
                    <a:pt x="380796" y="30454"/>
                  </a:lnTo>
                  <a:lnTo>
                    <a:pt x="386880" y="30454"/>
                  </a:lnTo>
                  <a:lnTo>
                    <a:pt x="386880" y="28930"/>
                  </a:lnTo>
                  <a:lnTo>
                    <a:pt x="391452" y="28930"/>
                  </a:lnTo>
                  <a:lnTo>
                    <a:pt x="391452" y="27406"/>
                  </a:lnTo>
                  <a:lnTo>
                    <a:pt x="394500" y="27406"/>
                  </a:lnTo>
                  <a:lnTo>
                    <a:pt x="394500" y="25882"/>
                  </a:lnTo>
                  <a:lnTo>
                    <a:pt x="396024" y="25882"/>
                  </a:lnTo>
                  <a:lnTo>
                    <a:pt x="396024" y="24358"/>
                  </a:lnTo>
                  <a:lnTo>
                    <a:pt x="397548" y="24358"/>
                  </a:lnTo>
                  <a:lnTo>
                    <a:pt x="397548" y="22834"/>
                  </a:lnTo>
                  <a:lnTo>
                    <a:pt x="399072" y="22834"/>
                  </a:lnTo>
                  <a:lnTo>
                    <a:pt x="399072" y="21323"/>
                  </a:lnTo>
                  <a:lnTo>
                    <a:pt x="400596" y="21323"/>
                  </a:lnTo>
                  <a:lnTo>
                    <a:pt x="400596" y="19799"/>
                  </a:lnTo>
                  <a:lnTo>
                    <a:pt x="402120" y="19799"/>
                  </a:lnTo>
                  <a:lnTo>
                    <a:pt x="402120" y="18275"/>
                  </a:lnTo>
                  <a:lnTo>
                    <a:pt x="403644" y="18275"/>
                  </a:lnTo>
                  <a:lnTo>
                    <a:pt x="403644" y="16751"/>
                  </a:lnTo>
                  <a:lnTo>
                    <a:pt x="405168" y="16751"/>
                  </a:lnTo>
                  <a:lnTo>
                    <a:pt x="405168" y="15227"/>
                  </a:lnTo>
                  <a:lnTo>
                    <a:pt x="406692" y="15227"/>
                  </a:lnTo>
                  <a:lnTo>
                    <a:pt x="406692" y="13703"/>
                  </a:lnTo>
                  <a:lnTo>
                    <a:pt x="408216" y="13703"/>
                  </a:lnTo>
                  <a:lnTo>
                    <a:pt x="408216" y="10668"/>
                  </a:lnTo>
                  <a:lnTo>
                    <a:pt x="409740" y="10668"/>
                  </a:lnTo>
                  <a:lnTo>
                    <a:pt x="409740" y="6096"/>
                  </a:lnTo>
                  <a:lnTo>
                    <a:pt x="411251" y="6096"/>
                  </a:lnTo>
                  <a:lnTo>
                    <a:pt x="411251" y="0"/>
                  </a:lnTo>
                  <a:close/>
                </a:path>
              </a:pathLst>
            </a:custGeom>
            <a:solidFill>
              <a:srgbClr val="3366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00201" y="1260487"/>
              <a:ext cx="411480" cy="32384"/>
            </a:xfrm>
            <a:custGeom>
              <a:avLst/>
              <a:gdLst/>
              <a:ahLst/>
              <a:cxnLst/>
              <a:rect l="l" t="t" r="r" b="b"/>
              <a:pathLst>
                <a:path w="411480" h="32384">
                  <a:moveTo>
                    <a:pt x="411251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1524" y="6096"/>
                  </a:lnTo>
                  <a:lnTo>
                    <a:pt x="1524" y="10668"/>
                  </a:lnTo>
                  <a:lnTo>
                    <a:pt x="3048" y="10668"/>
                  </a:lnTo>
                  <a:lnTo>
                    <a:pt x="3048" y="13703"/>
                  </a:lnTo>
                  <a:lnTo>
                    <a:pt x="4572" y="13703"/>
                  </a:lnTo>
                  <a:lnTo>
                    <a:pt x="4572" y="15227"/>
                  </a:lnTo>
                  <a:lnTo>
                    <a:pt x="6096" y="15227"/>
                  </a:lnTo>
                  <a:lnTo>
                    <a:pt x="6096" y="16751"/>
                  </a:lnTo>
                  <a:lnTo>
                    <a:pt x="7620" y="16751"/>
                  </a:lnTo>
                  <a:lnTo>
                    <a:pt x="7620" y="18275"/>
                  </a:lnTo>
                  <a:lnTo>
                    <a:pt x="9131" y="18275"/>
                  </a:lnTo>
                  <a:lnTo>
                    <a:pt x="9131" y="19799"/>
                  </a:lnTo>
                  <a:lnTo>
                    <a:pt x="10655" y="19799"/>
                  </a:lnTo>
                  <a:lnTo>
                    <a:pt x="10655" y="21323"/>
                  </a:lnTo>
                  <a:lnTo>
                    <a:pt x="12179" y="21323"/>
                  </a:lnTo>
                  <a:lnTo>
                    <a:pt x="12179" y="22834"/>
                  </a:lnTo>
                  <a:lnTo>
                    <a:pt x="13703" y="22834"/>
                  </a:lnTo>
                  <a:lnTo>
                    <a:pt x="13703" y="24358"/>
                  </a:lnTo>
                  <a:lnTo>
                    <a:pt x="15227" y="24358"/>
                  </a:lnTo>
                  <a:lnTo>
                    <a:pt x="15227" y="25882"/>
                  </a:lnTo>
                  <a:lnTo>
                    <a:pt x="16751" y="25882"/>
                  </a:lnTo>
                  <a:lnTo>
                    <a:pt x="16751" y="27406"/>
                  </a:lnTo>
                  <a:lnTo>
                    <a:pt x="19799" y="27406"/>
                  </a:lnTo>
                  <a:lnTo>
                    <a:pt x="19799" y="28930"/>
                  </a:lnTo>
                  <a:lnTo>
                    <a:pt x="24371" y="28930"/>
                  </a:lnTo>
                  <a:lnTo>
                    <a:pt x="24371" y="30454"/>
                  </a:lnTo>
                  <a:lnTo>
                    <a:pt x="30467" y="30454"/>
                  </a:lnTo>
                  <a:lnTo>
                    <a:pt x="30467" y="31978"/>
                  </a:lnTo>
                  <a:lnTo>
                    <a:pt x="380796" y="31978"/>
                  </a:lnTo>
                  <a:lnTo>
                    <a:pt x="380796" y="30454"/>
                  </a:lnTo>
                  <a:lnTo>
                    <a:pt x="386880" y="30454"/>
                  </a:lnTo>
                  <a:lnTo>
                    <a:pt x="386880" y="28930"/>
                  </a:lnTo>
                  <a:lnTo>
                    <a:pt x="391452" y="28930"/>
                  </a:lnTo>
                  <a:lnTo>
                    <a:pt x="391452" y="27406"/>
                  </a:lnTo>
                  <a:lnTo>
                    <a:pt x="394500" y="27406"/>
                  </a:lnTo>
                  <a:lnTo>
                    <a:pt x="394500" y="25882"/>
                  </a:lnTo>
                  <a:lnTo>
                    <a:pt x="396024" y="25882"/>
                  </a:lnTo>
                  <a:lnTo>
                    <a:pt x="396024" y="24358"/>
                  </a:lnTo>
                  <a:lnTo>
                    <a:pt x="397548" y="24358"/>
                  </a:lnTo>
                  <a:lnTo>
                    <a:pt x="397548" y="22834"/>
                  </a:lnTo>
                  <a:lnTo>
                    <a:pt x="399072" y="22834"/>
                  </a:lnTo>
                  <a:lnTo>
                    <a:pt x="399072" y="21323"/>
                  </a:lnTo>
                  <a:lnTo>
                    <a:pt x="400596" y="21323"/>
                  </a:lnTo>
                  <a:lnTo>
                    <a:pt x="400596" y="19799"/>
                  </a:lnTo>
                  <a:lnTo>
                    <a:pt x="402120" y="19799"/>
                  </a:lnTo>
                  <a:lnTo>
                    <a:pt x="402120" y="18275"/>
                  </a:lnTo>
                  <a:lnTo>
                    <a:pt x="403644" y="18275"/>
                  </a:lnTo>
                  <a:lnTo>
                    <a:pt x="403644" y="16751"/>
                  </a:lnTo>
                  <a:lnTo>
                    <a:pt x="405168" y="16751"/>
                  </a:lnTo>
                  <a:lnTo>
                    <a:pt x="405168" y="15227"/>
                  </a:lnTo>
                  <a:lnTo>
                    <a:pt x="406692" y="15227"/>
                  </a:lnTo>
                  <a:lnTo>
                    <a:pt x="406692" y="13703"/>
                  </a:lnTo>
                  <a:lnTo>
                    <a:pt x="408216" y="13703"/>
                  </a:lnTo>
                  <a:lnTo>
                    <a:pt x="408216" y="10668"/>
                  </a:lnTo>
                  <a:lnTo>
                    <a:pt x="409740" y="10668"/>
                  </a:lnTo>
                  <a:lnTo>
                    <a:pt x="409740" y="6096"/>
                  </a:lnTo>
                  <a:lnTo>
                    <a:pt x="411251" y="6096"/>
                  </a:lnTo>
                  <a:lnTo>
                    <a:pt x="411251" y="0"/>
                  </a:lnTo>
                  <a:close/>
                </a:path>
              </a:pathLst>
            </a:custGeom>
            <a:solidFill>
              <a:srgbClr val="3369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00201" y="896657"/>
              <a:ext cx="411480" cy="33655"/>
            </a:xfrm>
            <a:custGeom>
              <a:avLst/>
              <a:gdLst/>
              <a:ahLst/>
              <a:cxnLst/>
              <a:rect l="l" t="t" r="r" b="b"/>
              <a:pathLst>
                <a:path w="411480" h="33655">
                  <a:moveTo>
                    <a:pt x="411251" y="27393"/>
                  </a:moveTo>
                  <a:lnTo>
                    <a:pt x="409740" y="27393"/>
                  </a:lnTo>
                  <a:lnTo>
                    <a:pt x="409740" y="22834"/>
                  </a:lnTo>
                  <a:lnTo>
                    <a:pt x="408216" y="22834"/>
                  </a:lnTo>
                  <a:lnTo>
                    <a:pt x="408216" y="19786"/>
                  </a:lnTo>
                  <a:lnTo>
                    <a:pt x="406692" y="19786"/>
                  </a:lnTo>
                  <a:lnTo>
                    <a:pt x="406692" y="18262"/>
                  </a:lnTo>
                  <a:lnTo>
                    <a:pt x="405168" y="18262"/>
                  </a:lnTo>
                  <a:lnTo>
                    <a:pt x="405168" y="16738"/>
                  </a:lnTo>
                  <a:lnTo>
                    <a:pt x="403644" y="16738"/>
                  </a:lnTo>
                  <a:lnTo>
                    <a:pt x="403644" y="15214"/>
                  </a:lnTo>
                  <a:lnTo>
                    <a:pt x="402120" y="15214"/>
                  </a:lnTo>
                  <a:lnTo>
                    <a:pt x="402120" y="13703"/>
                  </a:lnTo>
                  <a:lnTo>
                    <a:pt x="400596" y="13703"/>
                  </a:lnTo>
                  <a:lnTo>
                    <a:pt x="400596" y="12179"/>
                  </a:lnTo>
                  <a:lnTo>
                    <a:pt x="399072" y="12179"/>
                  </a:lnTo>
                  <a:lnTo>
                    <a:pt x="399072" y="10655"/>
                  </a:lnTo>
                  <a:lnTo>
                    <a:pt x="397548" y="10655"/>
                  </a:lnTo>
                  <a:lnTo>
                    <a:pt x="397548" y="9131"/>
                  </a:lnTo>
                  <a:lnTo>
                    <a:pt x="396024" y="9131"/>
                  </a:lnTo>
                  <a:lnTo>
                    <a:pt x="396024" y="7607"/>
                  </a:lnTo>
                  <a:lnTo>
                    <a:pt x="394500" y="7607"/>
                  </a:lnTo>
                  <a:lnTo>
                    <a:pt x="394500" y="6083"/>
                  </a:lnTo>
                  <a:lnTo>
                    <a:pt x="392976" y="6083"/>
                  </a:lnTo>
                  <a:lnTo>
                    <a:pt x="392976" y="4559"/>
                  </a:lnTo>
                  <a:lnTo>
                    <a:pt x="389928" y="4559"/>
                  </a:lnTo>
                  <a:lnTo>
                    <a:pt x="389928" y="3048"/>
                  </a:lnTo>
                  <a:lnTo>
                    <a:pt x="385368" y="3048"/>
                  </a:lnTo>
                  <a:lnTo>
                    <a:pt x="385368" y="1524"/>
                  </a:lnTo>
                  <a:lnTo>
                    <a:pt x="379272" y="1524"/>
                  </a:lnTo>
                  <a:lnTo>
                    <a:pt x="379272" y="0"/>
                  </a:lnTo>
                  <a:lnTo>
                    <a:pt x="31991" y="0"/>
                  </a:lnTo>
                  <a:lnTo>
                    <a:pt x="31991" y="1524"/>
                  </a:lnTo>
                  <a:lnTo>
                    <a:pt x="25895" y="1524"/>
                  </a:lnTo>
                  <a:lnTo>
                    <a:pt x="25895" y="3048"/>
                  </a:lnTo>
                  <a:lnTo>
                    <a:pt x="21323" y="3048"/>
                  </a:lnTo>
                  <a:lnTo>
                    <a:pt x="21323" y="4559"/>
                  </a:lnTo>
                  <a:lnTo>
                    <a:pt x="18275" y="4559"/>
                  </a:lnTo>
                  <a:lnTo>
                    <a:pt x="18275" y="6083"/>
                  </a:lnTo>
                  <a:lnTo>
                    <a:pt x="16751" y="6083"/>
                  </a:lnTo>
                  <a:lnTo>
                    <a:pt x="16751" y="7607"/>
                  </a:lnTo>
                  <a:lnTo>
                    <a:pt x="15227" y="7607"/>
                  </a:lnTo>
                  <a:lnTo>
                    <a:pt x="15227" y="9131"/>
                  </a:lnTo>
                  <a:lnTo>
                    <a:pt x="13703" y="9131"/>
                  </a:lnTo>
                  <a:lnTo>
                    <a:pt x="13703" y="10655"/>
                  </a:lnTo>
                  <a:lnTo>
                    <a:pt x="12179" y="10655"/>
                  </a:lnTo>
                  <a:lnTo>
                    <a:pt x="12179" y="12179"/>
                  </a:lnTo>
                  <a:lnTo>
                    <a:pt x="10655" y="12179"/>
                  </a:lnTo>
                  <a:lnTo>
                    <a:pt x="10655" y="13703"/>
                  </a:lnTo>
                  <a:lnTo>
                    <a:pt x="9131" y="13703"/>
                  </a:lnTo>
                  <a:lnTo>
                    <a:pt x="9131" y="15214"/>
                  </a:lnTo>
                  <a:lnTo>
                    <a:pt x="7620" y="15214"/>
                  </a:lnTo>
                  <a:lnTo>
                    <a:pt x="7620" y="16738"/>
                  </a:lnTo>
                  <a:lnTo>
                    <a:pt x="6096" y="16738"/>
                  </a:lnTo>
                  <a:lnTo>
                    <a:pt x="6096" y="18262"/>
                  </a:lnTo>
                  <a:lnTo>
                    <a:pt x="4572" y="18262"/>
                  </a:lnTo>
                  <a:lnTo>
                    <a:pt x="4572" y="19786"/>
                  </a:lnTo>
                  <a:lnTo>
                    <a:pt x="3048" y="19786"/>
                  </a:lnTo>
                  <a:lnTo>
                    <a:pt x="3048" y="22834"/>
                  </a:lnTo>
                  <a:lnTo>
                    <a:pt x="1524" y="22834"/>
                  </a:lnTo>
                  <a:lnTo>
                    <a:pt x="1524" y="27393"/>
                  </a:lnTo>
                  <a:lnTo>
                    <a:pt x="0" y="27393"/>
                  </a:lnTo>
                  <a:lnTo>
                    <a:pt x="0" y="33489"/>
                  </a:lnTo>
                  <a:lnTo>
                    <a:pt x="411251" y="33489"/>
                  </a:lnTo>
                  <a:lnTo>
                    <a:pt x="411251" y="27393"/>
                  </a:lnTo>
                  <a:close/>
                </a:path>
              </a:pathLst>
            </a:custGeom>
            <a:solidFill>
              <a:srgbClr val="3366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98677" y="896657"/>
              <a:ext cx="414655" cy="363855"/>
            </a:xfrm>
            <a:custGeom>
              <a:avLst/>
              <a:gdLst/>
              <a:ahLst/>
              <a:cxnLst/>
              <a:rect l="l" t="t" r="r" b="b"/>
              <a:pathLst>
                <a:path w="414655" h="363855">
                  <a:moveTo>
                    <a:pt x="414299" y="33489"/>
                  </a:moveTo>
                  <a:lnTo>
                    <a:pt x="412775" y="33489"/>
                  </a:lnTo>
                  <a:lnTo>
                    <a:pt x="412775" y="27393"/>
                  </a:lnTo>
                  <a:lnTo>
                    <a:pt x="411264" y="27393"/>
                  </a:lnTo>
                  <a:lnTo>
                    <a:pt x="411264" y="22834"/>
                  </a:lnTo>
                  <a:lnTo>
                    <a:pt x="409740" y="22834"/>
                  </a:lnTo>
                  <a:lnTo>
                    <a:pt x="409740" y="19786"/>
                  </a:lnTo>
                  <a:lnTo>
                    <a:pt x="408216" y="19786"/>
                  </a:lnTo>
                  <a:lnTo>
                    <a:pt x="408216" y="18262"/>
                  </a:lnTo>
                  <a:lnTo>
                    <a:pt x="406692" y="18262"/>
                  </a:lnTo>
                  <a:lnTo>
                    <a:pt x="406692" y="16738"/>
                  </a:lnTo>
                  <a:lnTo>
                    <a:pt x="405168" y="16738"/>
                  </a:lnTo>
                  <a:lnTo>
                    <a:pt x="405168" y="15214"/>
                  </a:lnTo>
                  <a:lnTo>
                    <a:pt x="403644" y="15214"/>
                  </a:lnTo>
                  <a:lnTo>
                    <a:pt x="403644" y="13703"/>
                  </a:lnTo>
                  <a:lnTo>
                    <a:pt x="402120" y="13703"/>
                  </a:lnTo>
                  <a:lnTo>
                    <a:pt x="402120" y="12179"/>
                  </a:lnTo>
                  <a:lnTo>
                    <a:pt x="400596" y="12179"/>
                  </a:lnTo>
                  <a:lnTo>
                    <a:pt x="400596" y="10655"/>
                  </a:lnTo>
                  <a:lnTo>
                    <a:pt x="399072" y="10655"/>
                  </a:lnTo>
                  <a:lnTo>
                    <a:pt x="399072" y="9131"/>
                  </a:lnTo>
                  <a:lnTo>
                    <a:pt x="397548" y="9131"/>
                  </a:lnTo>
                  <a:lnTo>
                    <a:pt x="397548" y="7607"/>
                  </a:lnTo>
                  <a:lnTo>
                    <a:pt x="396024" y="7607"/>
                  </a:lnTo>
                  <a:lnTo>
                    <a:pt x="396024" y="6083"/>
                  </a:lnTo>
                  <a:lnTo>
                    <a:pt x="394500" y="6083"/>
                  </a:lnTo>
                  <a:lnTo>
                    <a:pt x="394500" y="4559"/>
                  </a:lnTo>
                  <a:lnTo>
                    <a:pt x="391452" y="4559"/>
                  </a:lnTo>
                  <a:lnTo>
                    <a:pt x="391452" y="3048"/>
                  </a:lnTo>
                  <a:lnTo>
                    <a:pt x="386892" y="3048"/>
                  </a:lnTo>
                  <a:lnTo>
                    <a:pt x="386892" y="1524"/>
                  </a:lnTo>
                  <a:lnTo>
                    <a:pt x="380796" y="1524"/>
                  </a:lnTo>
                  <a:lnTo>
                    <a:pt x="380796" y="0"/>
                  </a:ln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4" y="15214"/>
                  </a:lnTo>
                  <a:lnTo>
                    <a:pt x="9144" y="16738"/>
                  </a:lnTo>
                  <a:lnTo>
                    <a:pt x="7620" y="16738"/>
                  </a:lnTo>
                  <a:lnTo>
                    <a:pt x="7620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2" y="19786"/>
                  </a:lnTo>
                  <a:lnTo>
                    <a:pt x="4572" y="22834"/>
                  </a:lnTo>
                  <a:lnTo>
                    <a:pt x="3048" y="22834"/>
                  </a:lnTo>
                  <a:lnTo>
                    <a:pt x="3048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414299" y="363829"/>
                  </a:lnTo>
                  <a:lnTo>
                    <a:pt x="414299" y="33489"/>
                  </a:lnTo>
                  <a:close/>
                </a:path>
              </a:pathLst>
            </a:custGeom>
            <a:solidFill>
              <a:srgbClr val="3369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382320" y="394284"/>
                  </a:moveTo>
                  <a:lnTo>
                    <a:pt x="31991" y="394284"/>
                  </a:lnTo>
                  <a:lnTo>
                    <a:pt x="31991" y="395808"/>
                  </a:lnTo>
                  <a:lnTo>
                    <a:pt x="381780" y="395808"/>
                  </a:lnTo>
                  <a:lnTo>
                    <a:pt x="382320" y="395267"/>
                  </a:lnTo>
                  <a:lnTo>
                    <a:pt x="382320" y="394284"/>
                  </a:lnTo>
                  <a:close/>
                </a:path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83304" y="394284"/>
                  </a:lnTo>
                  <a:lnTo>
                    <a:pt x="404725" y="372875"/>
                  </a:lnTo>
                  <a:lnTo>
                    <a:pt x="414299" y="361631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6A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64513" y="395808"/>
                  </a:lnTo>
                  <a:lnTo>
                    <a:pt x="364826" y="395541"/>
                  </a:lnTo>
                  <a:lnTo>
                    <a:pt x="395764" y="364621"/>
                  </a:lnTo>
                  <a:lnTo>
                    <a:pt x="414299" y="342851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6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48066" y="395808"/>
                  </a:lnTo>
                  <a:lnTo>
                    <a:pt x="373068" y="372854"/>
                  </a:lnTo>
                  <a:lnTo>
                    <a:pt x="403701" y="339526"/>
                  </a:lnTo>
                  <a:lnTo>
                    <a:pt x="414299" y="325824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6F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29730" y="395808"/>
                  </a:lnTo>
                  <a:lnTo>
                    <a:pt x="331867" y="394157"/>
                  </a:lnTo>
                  <a:lnTo>
                    <a:pt x="364448" y="364245"/>
                  </a:lnTo>
                  <a:lnTo>
                    <a:pt x="394377" y="331683"/>
                  </a:lnTo>
                  <a:lnTo>
                    <a:pt x="414299" y="305925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0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12458" y="395808"/>
                  </a:lnTo>
                  <a:lnTo>
                    <a:pt x="340333" y="372553"/>
                  </a:lnTo>
                  <a:lnTo>
                    <a:pt x="372770" y="340135"/>
                  </a:lnTo>
                  <a:lnTo>
                    <a:pt x="402187" y="304913"/>
                  </a:lnTo>
                  <a:lnTo>
                    <a:pt x="414299" y="287423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3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92584" y="395808"/>
                  </a:lnTo>
                  <a:lnTo>
                    <a:pt x="332111" y="363563"/>
                  </a:lnTo>
                  <a:lnTo>
                    <a:pt x="363769" y="331924"/>
                  </a:lnTo>
                  <a:lnTo>
                    <a:pt x="392480" y="297547"/>
                  </a:lnTo>
                  <a:lnTo>
                    <a:pt x="414299" y="266039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4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73860" y="395808"/>
                  </a:lnTo>
                  <a:lnTo>
                    <a:pt x="324916" y="355693"/>
                  </a:lnTo>
                  <a:lnTo>
                    <a:pt x="355892" y="324734"/>
                  </a:lnTo>
                  <a:lnTo>
                    <a:pt x="383986" y="291096"/>
                  </a:lnTo>
                  <a:lnTo>
                    <a:pt x="408993" y="254984"/>
                  </a:lnTo>
                  <a:lnTo>
                    <a:pt x="414299" y="245605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7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52034" y="395808"/>
                  </a:lnTo>
                  <a:lnTo>
                    <a:pt x="298552" y="362459"/>
                  </a:lnTo>
                  <a:lnTo>
                    <a:pt x="332138" y="331952"/>
                  </a:lnTo>
                  <a:lnTo>
                    <a:pt x="362663" y="298385"/>
                  </a:lnTo>
                  <a:lnTo>
                    <a:pt x="389889" y="261997"/>
                  </a:lnTo>
                  <a:lnTo>
                    <a:pt x="413579" y="223024"/>
                  </a:lnTo>
                  <a:lnTo>
                    <a:pt x="414299" y="221531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8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28587" y="395808"/>
                  </a:lnTo>
                  <a:lnTo>
                    <a:pt x="290803" y="353060"/>
                  </a:lnTo>
                  <a:lnTo>
                    <a:pt x="323524" y="323338"/>
                  </a:lnTo>
                  <a:lnTo>
                    <a:pt x="353263" y="290636"/>
                  </a:lnTo>
                  <a:lnTo>
                    <a:pt x="379789" y="255185"/>
                  </a:lnTo>
                  <a:lnTo>
                    <a:pt x="402869" y="217217"/>
                  </a:lnTo>
                  <a:lnTo>
                    <a:pt x="414299" y="193504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B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06232" y="395808"/>
                  </a:lnTo>
                  <a:lnTo>
                    <a:pt x="263540" y="360768"/>
                  </a:lnTo>
                  <a:lnTo>
                    <a:pt x="299286" y="331667"/>
                  </a:lnTo>
                  <a:lnTo>
                    <a:pt x="331855" y="299116"/>
                  </a:lnTo>
                  <a:lnTo>
                    <a:pt x="360973" y="263390"/>
                  </a:lnTo>
                  <a:lnTo>
                    <a:pt x="386364" y="224763"/>
                  </a:lnTo>
                  <a:lnTo>
                    <a:pt x="407754" y="183509"/>
                  </a:lnTo>
                  <a:lnTo>
                    <a:pt x="414299" y="166832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D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179774" y="395808"/>
                  </a:lnTo>
                  <a:lnTo>
                    <a:pt x="218738" y="375627"/>
                  </a:lnTo>
                  <a:lnTo>
                    <a:pt x="256340" y="350937"/>
                  </a:lnTo>
                  <a:lnTo>
                    <a:pt x="291118" y="322624"/>
                  </a:lnTo>
                  <a:lnTo>
                    <a:pt x="322805" y="290954"/>
                  </a:lnTo>
                  <a:lnTo>
                    <a:pt x="351134" y="256195"/>
                  </a:lnTo>
                  <a:lnTo>
                    <a:pt x="375837" y="218614"/>
                  </a:lnTo>
                  <a:lnTo>
                    <a:pt x="396647" y="178477"/>
                  </a:lnTo>
                  <a:lnTo>
                    <a:pt x="413298" y="136051"/>
                  </a:lnTo>
                  <a:lnTo>
                    <a:pt x="414299" y="132412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E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150995" y="395808"/>
                  </a:lnTo>
                  <a:lnTo>
                    <a:pt x="213357" y="366427"/>
                  </a:lnTo>
                  <a:lnTo>
                    <a:pt x="250044" y="342339"/>
                  </a:lnTo>
                  <a:lnTo>
                    <a:pt x="283976" y="314715"/>
                  </a:lnTo>
                  <a:lnTo>
                    <a:pt x="314892" y="283817"/>
                  </a:lnTo>
                  <a:lnTo>
                    <a:pt x="342532" y="249904"/>
                  </a:lnTo>
                  <a:lnTo>
                    <a:pt x="366634" y="213238"/>
                  </a:lnTo>
                  <a:lnTo>
                    <a:pt x="386939" y="174078"/>
                  </a:lnTo>
                  <a:lnTo>
                    <a:pt x="403185" y="132685"/>
                  </a:lnTo>
                  <a:lnTo>
                    <a:pt x="414299" y="92277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98677" y="896658"/>
              <a:ext cx="411480" cy="396240"/>
            </a:xfrm>
            <a:custGeom>
              <a:avLst/>
              <a:gdLst/>
              <a:ahLst/>
              <a:cxnLst/>
              <a:rect l="l" t="t" r="r" b="b"/>
              <a:pathLst>
                <a:path w="411480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112475" y="395808"/>
                  </a:lnTo>
                  <a:lnTo>
                    <a:pt x="137698" y="388362"/>
                  </a:lnTo>
                  <a:lnTo>
                    <a:pt x="180248" y="370383"/>
                  </a:lnTo>
                  <a:lnTo>
                    <a:pt x="220224" y="347962"/>
                  </a:lnTo>
                  <a:lnTo>
                    <a:pt x="257314" y="321413"/>
                  </a:lnTo>
                  <a:lnTo>
                    <a:pt x="291207" y="291045"/>
                  </a:lnTo>
                  <a:lnTo>
                    <a:pt x="321591" y="257171"/>
                  </a:lnTo>
                  <a:lnTo>
                    <a:pt x="348156" y="220101"/>
                  </a:lnTo>
                  <a:lnTo>
                    <a:pt x="370588" y="180147"/>
                  </a:lnTo>
                  <a:lnTo>
                    <a:pt x="388578" y="137620"/>
                  </a:lnTo>
                  <a:lnTo>
                    <a:pt x="401813" y="92832"/>
                  </a:lnTo>
                  <a:lnTo>
                    <a:pt x="409983" y="46092"/>
                  </a:lnTo>
                  <a:lnTo>
                    <a:pt x="411264" y="23897"/>
                  </a:lnTo>
                  <a:lnTo>
                    <a:pt x="411264" y="22834"/>
                  </a:lnTo>
                  <a:close/>
                </a:path>
                <a:path w="411480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1480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1480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1480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1480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1480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1480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1480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1480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1480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1480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1480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1480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1480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3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898677" y="896658"/>
              <a:ext cx="401320" cy="396240"/>
            </a:xfrm>
            <a:custGeom>
              <a:avLst/>
              <a:gdLst/>
              <a:ahLst/>
              <a:cxnLst/>
              <a:rect l="l" t="t" r="r" b="b"/>
              <a:pathLst>
                <a:path w="401319" h="396240">
                  <a:moveTo>
                    <a:pt x="401285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64144" y="395808"/>
                  </a:lnTo>
                  <a:lnTo>
                    <a:pt x="90330" y="391236"/>
                  </a:lnTo>
                  <a:lnTo>
                    <a:pt x="134101" y="378329"/>
                  </a:lnTo>
                  <a:lnTo>
                    <a:pt x="175559" y="360811"/>
                  </a:lnTo>
                  <a:lnTo>
                    <a:pt x="214509" y="338967"/>
                  </a:lnTo>
                  <a:lnTo>
                    <a:pt x="250647" y="313100"/>
                  </a:lnTo>
                  <a:lnTo>
                    <a:pt x="283670" y="283513"/>
                  </a:lnTo>
                  <a:lnTo>
                    <a:pt x="313275" y="250509"/>
                  </a:lnTo>
                  <a:lnTo>
                    <a:pt x="339157" y="214391"/>
                  </a:lnTo>
                  <a:lnTo>
                    <a:pt x="361014" y="175464"/>
                  </a:lnTo>
                  <a:lnTo>
                    <a:pt x="378543" y="134029"/>
                  </a:lnTo>
                  <a:lnTo>
                    <a:pt x="391439" y="90390"/>
                  </a:lnTo>
                  <a:lnTo>
                    <a:pt x="399399" y="44850"/>
                  </a:lnTo>
                  <a:lnTo>
                    <a:pt x="401285" y="12179"/>
                  </a:lnTo>
                  <a:close/>
                </a:path>
                <a:path w="401319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01319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01319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01319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01319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01319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01319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01319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6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898677" y="896658"/>
              <a:ext cx="389890" cy="388620"/>
            </a:xfrm>
            <a:custGeom>
              <a:avLst/>
              <a:gdLst/>
              <a:ahLst/>
              <a:cxnLst/>
              <a:rect l="l" t="t" r="r" b="b"/>
              <a:pathLst>
                <a:path w="389890" h="388619">
                  <a:moveTo>
                    <a:pt x="389596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8530"/>
                  </a:lnTo>
                  <a:lnTo>
                    <a:pt x="46812" y="386664"/>
                  </a:lnTo>
                  <a:lnTo>
                    <a:pt x="94286" y="377740"/>
                  </a:lnTo>
                  <a:lnTo>
                    <a:pt x="139469" y="363326"/>
                  </a:lnTo>
                  <a:lnTo>
                    <a:pt x="182094" y="343783"/>
                  </a:lnTo>
                  <a:lnTo>
                    <a:pt x="221793" y="319479"/>
                  </a:lnTo>
                  <a:lnTo>
                    <a:pt x="258197" y="290781"/>
                  </a:lnTo>
                  <a:lnTo>
                    <a:pt x="290941" y="258056"/>
                  </a:lnTo>
                  <a:lnTo>
                    <a:pt x="319655" y="221671"/>
                  </a:lnTo>
                  <a:lnTo>
                    <a:pt x="343973" y="181995"/>
                  </a:lnTo>
                  <a:lnTo>
                    <a:pt x="363527" y="139393"/>
                  </a:lnTo>
                  <a:lnTo>
                    <a:pt x="377949" y="94234"/>
                  </a:lnTo>
                  <a:lnTo>
                    <a:pt x="386872" y="46885"/>
                  </a:lnTo>
                  <a:lnTo>
                    <a:pt x="389596" y="3048"/>
                  </a:lnTo>
                  <a:close/>
                </a:path>
                <a:path w="389890" h="388619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389890" h="388619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7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898677" y="896658"/>
              <a:ext cx="377825" cy="377190"/>
            </a:xfrm>
            <a:custGeom>
              <a:avLst/>
              <a:gdLst/>
              <a:ahLst/>
              <a:cxnLst/>
              <a:rect l="l" t="t" r="r" b="b"/>
              <a:pathLst>
                <a:path w="377825" h="377190">
                  <a:moveTo>
                    <a:pt x="37760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107"/>
                  </a:lnTo>
                  <a:lnTo>
                    <a:pt x="45385" y="374573"/>
                  </a:lnTo>
                  <a:lnTo>
                    <a:pt x="91290" y="365932"/>
                  </a:lnTo>
                  <a:lnTo>
                    <a:pt x="135071" y="351966"/>
                  </a:lnTo>
                  <a:lnTo>
                    <a:pt x="176372" y="333030"/>
                  </a:lnTo>
                  <a:lnTo>
                    <a:pt x="214838" y="309481"/>
                  </a:lnTo>
                  <a:lnTo>
                    <a:pt x="250112" y="281674"/>
                  </a:lnTo>
                  <a:lnTo>
                    <a:pt x="281838" y="249965"/>
                  </a:lnTo>
                  <a:lnTo>
                    <a:pt x="309660" y="214711"/>
                  </a:lnTo>
                  <a:lnTo>
                    <a:pt x="333222" y="176267"/>
                  </a:lnTo>
                  <a:lnTo>
                    <a:pt x="352168" y="134990"/>
                  </a:lnTo>
                  <a:lnTo>
                    <a:pt x="366142" y="91234"/>
                  </a:lnTo>
                  <a:lnTo>
                    <a:pt x="374787" y="45357"/>
                  </a:lnTo>
                  <a:lnTo>
                    <a:pt x="377606" y="0"/>
                  </a:lnTo>
                  <a:close/>
                </a:path>
              </a:pathLst>
            </a:custGeom>
            <a:solidFill>
              <a:srgbClr val="338A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98677" y="896658"/>
              <a:ext cx="367030" cy="367030"/>
            </a:xfrm>
            <a:custGeom>
              <a:avLst/>
              <a:gdLst/>
              <a:ahLst/>
              <a:cxnLst/>
              <a:rect l="l" t="t" r="r" b="b"/>
              <a:pathLst>
                <a:path w="367030" h="367030">
                  <a:moveTo>
                    <a:pt x="366938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6641"/>
                  </a:lnTo>
                  <a:lnTo>
                    <a:pt x="44047" y="364001"/>
                  </a:lnTo>
                  <a:lnTo>
                    <a:pt x="88663" y="355603"/>
                  </a:lnTo>
                  <a:lnTo>
                    <a:pt x="131215" y="342028"/>
                  </a:lnTo>
                  <a:lnTo>
                    <a:pt x="171357" y="323624"/>
                  </a:lnTo>
                  <a:lnTo>
                    <a:pt x="208743" y="300736"/>
                  </a:lnTo>
                  <a:lnTo>
                    <a:pt x="243026" y="273709"/>
                  </a:lnTo>
                  <a:lnTo>
                    <a:pt x="273862" y="242891"/>
                  </a:lnTo>
                  <a:lnTo>
                    <a:pt x="300903" y="208626"/>
                  </a:lnTo>
                  <a:lnTo>
                    <a:pt x="323804" y="171260"/>
                  </a:lnTo>
                  <a:lnTo>
                    <a:pt x="342218" y="131140"/>
                  </a:lnTo>
                  <a:lnTo>
                    <a:pt x="355800" y="88612"/>
                  </a:lnTo>
                  <a:lnTo>
                    <a:pt x="364202" y="44021"/>
                  </a:lnTo>
                  <a:lnTo>
                    <a:pt x="366938" y="0"/>
                  </a:lnTo>
                  <a:close/>
                </a:path>
              </a:pathLst>
            </a:custGeom>
            <a:solidFill>
              <a:srgbClr val="338B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98677" y="896658"/>
              <a:ext cx="354965" cy="354965"/>
            </a:xfrm>
            <a:custGeom>
              <a:avLst/>
              <a:gdLst/>
              <a:ahLst/>
              <a:cxnLst/>
              <a:rect l="l" t="t" r="r" b="b"/>
              <a:pathLst>
                <a:path w="354965" h="354965">
                  <a:moveTo>
                    <a:pt x="354747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54544"/>
                  </a:lnTo>
                  <a:lnTo>
                    <a:pt x="46182" y="351439"/>
                  </a:lnTo>
                  <a:lnTo>
                    <a:pt x="92668" y="341946"/>
                  </a:lnTo>
                  <a:lnTo>
                    <a:pt x="136747" y="326644"/>
                  </a:lnTo>
                  <a:lnTo>
                    <a:pt x="177993" y="305958"/>
                  </a:lnTo>
                  <a:lnTo>
                    <a:pt x="215980" y="280315"/>
                  </a:lnTo>
                  <a:lnTo>
                    <a:pt x="250283" y="250139"/>
                  </a:lnTo>
                  <a:lnTo>
                    <a:pt x="280476" y="215855"/>
                  </a:lnTo>
                  <a:lnTo>
                    <a:pt x="306134" y="177889"/>
                  </a:lnTo>
                  <a:lnTo>
                    <a:pt x="326831" y="136667"/>
                  </a:lnTo>
                  <a:lnTo>
                    <a:pt x="342142" y="92613"/>
                  </a:lnTo>
                  <a:lnTo>
                    <a:pt x="351640" y="46154"/>
                  </a:lnTo>
                  <a:lnTo>
                    <a:pt x="354747" y="0"/>
                  </a:lnTo>
                  <a:close/>
                </a:path>
              </a:pathLst>
            </a:custGeom>
            <a:solidFill>
              <a:srgbClr val="338E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98677" y="896658"/>
              <a:ext cx="344170" cy="344170"/>
            </a:xfrm>
            <a:custGeom>
              <a:avLst/>
              <a:gdLst/>
              <a:ahLst/>
              <a:cxnLst/>
              <a:rect l="l" t="t" r="r" b="b"/>
              <a:pathLst>
                <a:path w="344169" h="344169">
                  <a:moveTo>
                    <a:pt x="344079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43889"/>
                  </a:lnTo>
                  <a:lnTo>
                    <a:pt x="44734" y="340881"/>
                  </a:lnTo>
                  <a:lnTo>
                    <a:pt x="89832" y="331671"/>
                  </a:lnTo>
                  <a:lnTo>
                    <a:pt x="132594" y="316827"/>
                  </a:lnTo>
                  <a:lnTo>
                    <a:pt x="172608" y="296759"/>
                  </a:lnTo>
                  <a:lnTo>
                    <a:pt x="209461" y="271881"/>
                  </a:lnTo>
                  <a:lnTo>
                    <a:pt x="242739" y="242606"/>
                  </a:lnTo>
                  <a:lnTo>
                    <a:pt x="272031" y="209346"/>
                  </a:lnTo>
                  <a:lnTo>
                    <a:pt x="296923" y="172513"/>
                  </a:lnTo>
                  <a:lnTo>
                    <a:pt x="317002" y="132521"/>
                  </a:lnTo>
                  <a:lnTo>
                    <a:pt x="331855" y="89782"/>
                  </a:lnTo>
                  <a:lnTo>
                    <a:pt x="341070" y="44709"/>
                  </a:lnTo>
                  <a:lnTo>
                    <a:pt x="344079" y="0"/>
                  </a:lnTo>
                  <a:close/>
                </a:path>
              </a:pathLst>
            </a:custGeom>
            <a:solidFill>
              <a:srgbClr val="338F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98677" y="896658"/>
              <a:ext cx="332105" cy="332105"/>
            </a:xfrm>
            <a:custGeom>
              <a:avLst/>
              <a:gdLst/>
              <a:ahLst/>
              <a:cxnLst/>
              <a:rect l="l" t="t" r="r" b="b"/>
              <a:pathLst>
                <a:path w="332105" h="332105">
                  <a:moveTo>
                    <a:pt x="33188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31696"/>
                  </a:lnTo>
                  <a:lnTo>
                    <a:pt x="47119" y="328240"/>
                  </a:lnTo>
                  <a:lnTo>
                    <a:pt x="94273" y="317715"/>
                  </a:lnTo>
                  <a:lnTo>
                    <a:pt x="138660" y="300806"/>
                  </a:lnTo>
                  <a:lnTo>
                    <a:pt x="179763" y="278029"/>
                  </a:lnTo>
                  <a:lnTo>
                    <a:pt x="217063" y="249901"/>
                  </a:lnTo>
                  <a:lnTo>
                    <a:pt x="250044" y="216939"/>
                  </a:lnTo>
                  <a:lnTo>
                    <a:pt x="278188" y="179661"/>
                  </a:lnTo>
                  <a:lnTo>
                    <a:pt x="300978" y="138582"/>
                  </a:lnTo>
                  <a:lnTo>
                    <a:pt x="317898" y="94220"/>
                  </a:lnTo>
                  <a:lnTo>
                    <a:pt x="328428" y="47091"/>
                  </a:lnTo>
                  <a:lnTo>
                    <a:pt x="331886" y="0"/>
                  </a:lnTo>
                  <a:close/>
                </a:path>
              </a:pathLst>
            </a:custGeom>
            <a:solidFill>
              <a:srgbClr val="3391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98677" y="896658"/>
              <a:ext cx="321310" cy="321310"/>
            </a:xfrm>
            <a:custGeom>
              <a:avLst/>
              <a:gdLst/>
              <a:ahLst/>
              <a:cxnLst/>
              <a:rect l="l" t="t" r="r" b="b"/>
              <a:pathLst>
                <a:path w="321309" h="321309">
                  <a:moveTo>
                    <a:pt x="321218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21040"/>
                  </a:lnTo>
                  <a:lnTo>
                    <a:pt x="45545" y="317700"/>
                  </a:lnTo>
                  <a:lnTo>
                    <a:pt x="91196" y="307512"/>
                  </a:lnTo>
                  <a:lnTo>
                    <a:pt x="134168" y="291142"/>
                  </a:lnTo>
                  <a:lnTo>
                    <a:pt x="173959" y="269092"/>
                  </a:lnTo>
                  <a:lnTo>
                    <a:pt x="210069" y="241861"/>
                  </a:lnTo>
                  <a:lnTo>
                    <a:pt x="241996" y="209951"/>
                  </a:lnTo>
                  <a:lnTo>
                    <a:pt x="269242" y="173861"/>
                  </a:lnTo>
                  <a:lnTo>
                    <a:pt x="291304" y="134092"/>
                  </a:lnTo>
                  <a:lnTo>
                    <a:pt x="307682" y="91144"/>
                  </a:lnTo>
                  <a:lnTo>
                    <a:pt x="317876" y="45518"/>
                  </a:lnTo>
                  <a:lnTo>
                    <a:pt x="321218" y="0"/>
                  </a:lnTo>
                  <a:close/>
                </a:path>
              </a:pathLst>
            </a:custGeom>
            <a:solidFill>
              <a:srgbClr val="3394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98677" y="896658"/>
              <a:ext cx="309245" cy="309245"/>
            </a:xfrm>
            <a:custGeom>
              <a:avLst/>
              <a:gdLst/>
              <a:ahLst/>
              <a:cxnLst/>
              <a:rect l="l" t="t" r="r" b="b"/>
              <a:pathLst>
                <a:path w="309244" h="309244">
                  <a:moveTo>
                    <a:pt x="309039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08861"/>
                  </a:lnTo>
                  <a:lnTo>
                    <a:pt x="43744" y="305653"/>
                  </a:lnTo>
                  <a:lnTo>
                    <a:pt x="87677" y="295848"/>
                  </a:lnTo>
                  <a:lnTo>
                    <a:pt x="129032" y="280094"/>
                  </a:lnTo>
                  <a:lnTo>
                    <a:pt x="167325" y="258873"/>
                  </a:lnTo>
                  <a:lnTo>
                    <a:pt x="202076" y="232668"/>
                  </a:lnTo>
                  <a:lnTo>
                    <a:pt x="232803" y="201958"/>
                  </a:lnTo>
                  <a:lnTo>
                    <a:pt x="259023" y="167227"/>
                  </a:lnTo>
                  <a:lnTo>
                    <a:pt x="280256" y="128955"/>
                  </a:lnTo>
                  <a:lnTo>
                    <a:pt x="296018" y="87625"/>
                  </a:lnTo>
                  <a:lnTo>
                    <a:pt x="305829" y="43717"/>
                  </a:lnTo>
                  <a:lnTo>
                    <a:pt x="309039" y="0"/>
                  </a:lnTo>
                  <a:close/>
                </a:path>
              </a:pathLst>
            </a:custGeom>
            <a:solidFill>
              <a:srgbClr val="339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98677" y="896658"/>
              <a:ext cx="298450" cy="298450"/>
            </a:xfrm>
            <a:custGeom>
              <a:avLst/>
              <a:gdLst/>
              <a:ahLst/>
              <a:cxnLst/>
              <a:rect l="l" t="t" r="r" b="b"/>
              <a:pathLst>
                <a:path w="298450" h="298450">
                  <a:moveTo>
                    <a:pt x="298354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98189"/>
                  </a:lnTo>
                  <a:lnTo>
                    <a:pt x="46509" y="294438"/>
                  </a:lnTo>
                  <a:lnTo>
                    <a:pt x="92798" y="283046"/>
                  </a:lnTo>
                  <a:lnTo>
                    <a:pt x="135960" y="264815"/>
                  </a:lnTo>
                  <a:lnTo>
                    <a:pt x="175377" y="240364"/>
                  </a:lnTo>
                  <a:lnTo>
                    <a:pt x="210429" y="210313"/>
                  </a:lnTo>
                  <a:lnTo>
                    <a:pt x="240497" y="175280"/>
                  </a:lnTo>
                  <a:lnTo>
                    <a:pt x="264961" y="135885"/>
                  </a:lnTo>
                  <a:lnTo>
                    <a:pt x="283202" y="92746"/>
                  </a:lnTo>
                  <a:lnTo>
                    <a:pt x="294601" y="46483"/>
                  </a:lnTo>
                  <a:lnTo>
                    <a:pt x="298354" y="0"/>
                  </a:lnTo>
                  <a:close/>
                </a:path>
              </a:pathLst>
            </a:custGeom>
            <a:solidFill>
              <a:srgbClr val="3398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98677" y="896658"/>
              <a:ext cx="286385" cy="286385"/>
            </a:xfrm>
            <a:custGeom>
              <a:avLst/>
              <a:gdLst/>
              <a:ahLst/>
              <a:cxnLst/>
              <a:rect l="l" t="t" r="r" b="b"/>
              <a:pathLst>
                <a:path w="286384" h="286384">
                  <a:moveTo>
                    <a:pt x="286175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86010"/>
                  </a:lnTo>
                  <a:lnTo>
                    <a:pt x="44532" y="282418"/>
                  </a:lnTo>
                  <a:lnTo>
                    <a:pt x="88946" y="271487"/>
                  </a:lnTo>
                  <a:lnTo>
                    <a:pt x="130361" y="253994"/>
                  </a:lnTo>
                  <a:lnTo>
                    <a:pt x="168182" y="230533"/>
                  </a:lnTo>
                  <a:lnTo>
                    <a:pt x="201815" y="201699"/>
                  </a:lnTo>
                  <a:lnTo>
                    <a:pt x="230666" y="168086"/>
                  </a:lnTo>
                  <a:lnTo>
                    <a:pt x="254140" y="130286"/>
                  </a:lnTo>
                  <a:lnTo>
                    <a:pt x="271643" y="88895"/>
                  </a:lnTo>
                  <a:lnTo>
                    <a:pt x="282581" y="44506"/>
                  </a:lnTo>
                  <a:lnTo>
                    <a:pt x="286175" y="0"/>
                  </a:lnTo>
                  <a:close/>
                </a:path>
              </a:pathLst>
            </a:custGeom>
            <a:solidFill>
              <a:srgbClr val="339A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98677" y="896658"/>
              <a:ext cx="274320" cy="274320"/>
            </a:xfrm>
            <a:custGeom>
              <a:avLst/>
              <a:gdLst/>
              <a:ahLst/>
              <a:cxnLst/>
              <a:rect l="l" t="t" r="r" b="b"/>
              <a:pathLst>
                <a:path w="274319" h="274319">
                  <a:moveTo>
                    <a:pt x="273962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73810"/>
                  </a:lnTo>
                  <a:lnTo>
                    <a:pt x="47406" y="269563"/>
                  </a:lnTo>
                  <a:lnTo>
                    <a:pt x="94176" y="256729"/>
                  </a:lnTo>
                  <a:lnTo>
                    <a:pt x="137244" y="236293"/>
                  </a:lnTo>
                  <a:lnTo>
                    <a:pt x="175828" y="209034"/>
                  </a:lnTo>
                  <a:lnTo>
                    <a:pt x="209148" y="175733"/>
                  </a:lnTo>
                  <a:lnTo>
                    <a:pt x="236423" y="137171"/>
                  </a:lnTo>
                  <a:lnTo>
                    <a:pt x="256871" y="94126"/>
                  </a:lnTo>
                  <a:lnTo>
                    <a:pt x="269713" y="47381"/>
                  </a:lnTo>
                  <a:lnTo>
                    <a:pt x="273962" y="0"/>
                  </a:lnTo>
                  <a:close/>
                </a:path>
              </a:pathLst>
            </a:custGeom>
            <a:solidFill>
              <a:srgbClr val="339D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98677" y="896658"/>
              <a:ext cx="263525" cy="263525"/>
            </a:xfrm>
            <a:custGeom>
              <a:avLst/>
              <a:gdLst/>
              <a:ahLst/>
              <a:cxnLst/>
              <a:rect l="l" t="t" r="r" b="b"/>
              <a:pathLst>
                <a:path w="263525" h="263525">
                  <a:moveTo>
                    <a:pt x="263307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63155"/>
                  </a:lnTo>
                  <a:lnTo>
                    <a:pt x="45492" y="259079"/>
                  </a:lnTo>
                  <a:lnTo>
                    <a:pt x="90460" y="246740"/>
                  </a:lnTo>
                  <a:lnTo>
                    <a:pt x="131868" y="227091"/>
                  </a:lnTo>
                  <a:lnTo>
                    <a:pt x="168965" y="200882"/>
                  </a:lnTo>
                  <a:lnTo>
                    <a:pt x="201000" y="168865"/>
                  </a:lnTo>
                  <a:lnTo>
                    <a:pt x="227223" y="131789"/>
                  </a:lnTo>
                  <a:lnTo>
                    <a:pt x="246883" y="90405"/>
                  </a:lnTo>
                  <a:lnTo>
                    <a:pt x="259230" y="45463"/>
                  </a:lnTo>
                  <a:lnTo>
                    <a:pt x="263307" y="0"/>
                  </a:lnTo>
                  <a:close/>
                </a:path>
              </a:pathLst>
            </a:custGeom>
            <a:solidFill>
              <a:srgbClr val="339E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98677" y="896658"/>
              <a:ext cx="251115" cy="250975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900201" y="898182"/>
              <a:ext cx="411480" cy="393065"/>
            </a:xfrm>
            <a:custGeom>
              <a:avLst/>
              <a:gdLst/>
              <a:ahLst/>
              <a:cxnLst/>
              <a:rect l="l" t="t" r="r" b="b"/>
              <a:pathLst>
                <a:path w="411480" h="393065">
                  <a:moveTo>
                    <a:pt x="39598" y="392760"/>
                  </a:moveTo>
                  <a:lnTo>
                    <a:pt x="38074" y="392760"/>
                  </a:lnTo>
                  <a:lnTo>
                    <a:pt x="35026" y="392760"/>
                  </a:lnTo>
                  <a:lnTo>
                    <a:pt x="33502" y="392760"/>
                  </a:lnTo>
                  <a:lnTo>
                    <a:pt x="31991" y="391236"/>
                  </a:lnTo>
                  <a:lnTo>
                    <a:pt x="28943" y="391236"/>
                  </a:lnTo>
                  <a:lnTo>
                    <a:pt x="27419" y="391236"/>
                  </a:lnTo>
                  <a:lnTo>
                    <a:pt x="25895" y="389712"/>
                  </a:lnTo>
                  <a:lnTo>
                    <a:pt x="22847" y="389712"/>
                  </a:lnTo>
                  <a:lnTo>
                    <a:pt x="21323" y="388188"/>
                  </a:lnTo>
                  <a:lnTo>
                    <a:pt x="19799" y="388188"/>
                  </a:lnTo>
                  <a:lnTo>
                    <a:pt x="18275" y="386664"/>
                  </a:lnTo>
                  <a:lnTo>
                    <a:pt x="16751" y="385140"/>
                  </a:lnTo>
                  <a:lnTo>
                    <a:pt x="15227" y="383628"/>
                  </a:lnTo>
                  <a:lnTo>
                    <a:pt x="13703" y="382104"/>
                  </a:lnTo>
                  <a:lnTo>
                    <a:pt x="12179" y="380580"/>
                  </a:lnTo>
                  <a:lnTo>
                    <a:pt x="10655" y="379056"/>
                  </a:lnTo>
                  <a:lnTo>
                    <a:pt x="9131" y="377532"/>
                  </a:lnTo>
                  <a:lnTo>
                    <a:pt x="7619" y="376008"/>
                  </a:lnTo>
                  <a:lnTo>
                    <a:pt x="6095" y="374484"/>
                  </a:lnTo>
                  <a:lnTo>
                    <a:pt x="4571" y="372973"/>
                  </a:lnTo>
                  <a:lnTo>
                    <a:pt x="4571" y="371449"/>
                  </a:lnTo>
                  <a:lnTo>
                    <a:pt x="3047" y="369925"/>
                  </a:lnTo>
                  <a:lnTo>
                    <a:pt x="3047" y="366877"/>
                  </a:lnTo>
                  <a:lnTo>
                    <a:pt x="1523" y="365353"/>
                  </a:lnTo>
                  <a:lnTo>
                    <a:pt x="1523" y="363829"/>
                  </a:lnTo>
                  <a:lnTo>
                    <a:pt x="1523" y="360794"/>
                  </a:lnTo>
                  <a:lnTo>
                    <a:pt x="0" y="359270"/>
                  </a:lnTo>
                  <a:lnTo>
                    <a:pt x="0" y="357746"/>
                  </a:lnTo>
                  <a:lnTo>
                    <a:pt x="0" y="33489"/>
                  </a:lnTo>
                  <a:lnTo>
                    <a:pt x="1523" y="31965"/>
                  </a:lnTo>
                  <a:lnTo>
                    <a:pt x="1523" y="28917"/>
                  </a:lnTo>
                  <a:lnTo>
                    <a:pt x="1523" y="27393"/>
                  </a:lnTo>
                  <a:lnTo>
                    <a:pt x="3047" y="25869"/>
                  </a:lnTo>
                  <a:lnTo>
                    <a:pt x="3047" y="22834"/>
                  </a:lnTo>
                  <a:lnTo>
                    <a:pt x="4571" y="21310"/>
                  </a:lnTo>
                  <a:lnTo>
                    <a:pt x="4571" y="19786"/>
                  </a:lnTo>
                  <a:lnTo>
                    <a:pt x="6095" y="18262"/>
                  </a:lnTo>
                  <a:lnTo>
                    <a:pt x="7619" y="16738"/>
                  </a:lnTo>
                  <a:lnTo>
                    <a:pt x="9131" y="15214"/>
                  </a:lnTo>
                  <a:lnTo>
                    <a:pt x="10655" y="13690"/>
                  </a:lnTo>
                  <a:lnTo>
                    <a:pt x="12179" y="12179"/>
                  </a:lnTo>
                  <a:lnTo>
                    <a:pt x="13703" y="10655"/>
                  </a:lnTo>
                  <a:lnTo>
                    <a:pt x="15227" y="9131"/>
                  </a:lnTo>
                  <a:lnTo>
                    <a:pt x="16751" y="7607"/>
                  </a:lnTo>
                  <a:lnTo>
                    <a:pt x="18275" y="6083"/>
                  </a:lnTo>
                  <a:lnTo>
                    <a:pt x="19799" y="4559"/>
                  </a:lnTo>
                  <a:lnTo>
                    <a:pt x="21323" y="4559"/>
                  </a:lnTo>
                  <a:lnTo>
                    <a:pt x="22847" y="3035"/>
                  </a:lnTo>
                  <a:lnTo>
                    <a:pt x="25895" y="3035"/>
                  </a:lnTo>
                  <a:lnTo>
                    <a:pt x="27419" y="1524"/>
                  </a:lnTo>
                  <a:lnTo>
                    <a:pt x="28943" y="1524"/>
                  </a:lnTo>
                  <a:lnTo>
                    <a:pt x="31991" y="1524"/>
                  </a:lnTo>
                  <a:lnTo>
                    <a:pt x="33502" y="0"/>
                  </a:lnTo>
                  <a:lnTo>
                    <a:pt x="35026" y="0"/>
                  </a:lnTo>
                  <a:lnTo>
                    <a:pt x="377748" y="0"/>
                  </a:lnTo>
                  <a:lnTo>
                    <a:pt x="379272" y="1524"/>
                  </a:lnTo>
                  <a:lnTo>
                    <a:pt x="382320" y="1524"/>
                  </a:lnTo>
                  <a:lnTo>
                    <a:pt x="383844" y="1524"/>
                  </a:lnTo>
                  <a:lnTo>
                    <a:pt x="385368" y="3035"/>
                  </a:lnTo>
                  <a:lnTo>
                    <a:pt x="388404" y="3035"/>
                  </a:lnTo>
                  <a:lnTo>
                    <a:pt x="389928" y="4559"/>
                  </a:lnTo>
                  <a:lnTo>
                    <a:pt x="391452" y="4559"/>
                  </a:lnTo>
                  <a:lnTo>
                    <a:pt x="392976" y="6083"/>
                  </a:lnTo>
                  <a:lnTo>
                    <a:pt x="394500" y="7607"/>
                  </a:lnTo>
                  <a:lnTo>
                    <a:pt x="396024" y="9131"/>
                  </a:lnTo>
                  <a:lnTo>
                    <a:pt x="397548" y="10655"/>
                  </a:lnTo>
                  <a:lnTo>
                    <a:pt x="399072" y="12179"/>
                  </a:lnTo>
                  <a:lnTo>
                    <a:pt x="400596" y="13690"/>
                  </a:lnTo>
                  <a:lnTo>
                    <a:pt x="402120" y="15214"/>
                  </a:lnTo>
                  <a:lnTo>
                    <a:pt x="403644" y="16738"/>
                  </a:lnTo>
                  <a:lnTo>
                    <a:pt x="405168" y="18262"/>
                  </a:lnTo>
                  <a:lnTo>
                    <a:pt x="406692" y="19786"/>
                  </a:lnTo>
                  <a:lnTo>
                    <a:pt x="406692" y="21310"/>
                  </a:lnTo>
                  <a:lnTo>
                    <a:pt x="408216" y="22834"/>
                  </a:lnTo>
                  <a:lnTo>
                    <a:pt x="408216" y="25869"/>
                  </a:lnTo>
                  <a:lnTo>
                    <a:pt x="409740" y="27393"/>
                  </a:lnTo>
                  <a:lnTo>
                    <a:pt x="409740" y="28917"/>
                  </a:lnTo>
                  <a:lnTo>
                    <a:pt x="409740" y="31965"/>
                  </a:lnTo>
                  <a:lnTo>
                    <a:pt x="411251" y="33489"/>
                  </a:lnTo>
                  <a:lnTo>
                    <a:pt x="411251" y="35013"/>
                  </a:lnTo>
                  <a:lnTo>
                    <a:pt x="411251" y="359270"/>
                  </a:lnTo>
                  <a:lnTo>
                    <a:pt x="409740" y="360794"/>
                  </a:lnTo>
                  <a:lnTo>
                    <a:pt x="409740" y="363829"/>
                  </a:lnTo>
                  <a:lnTo>
                    <a:pt x="409740" y="365353"/>
                  </a:lnTo>
                  <a:lnTo>
                    <a:pt x="408216" y="366877"/>
                  </a:lnTo>
                  <a:lnTo>
                    <a:pt x="408216" y="369925"/>
                  </a:lnTo>
                  <a:lnTo>
                    <a:pt x="406692" y="371449"/>
                  </a:lnTo>
                  <a:lnTo>
                    <a:pt x="406692" y="372973"/>
                  </a:lnTo>
                  <a:lnTo>
                    <a:pt x="405168" y="374484"/>
                  </a:lnTo>
                  <a:lnTo>
                    <a:pt x="403644" y="376008"/>
                  </a:lnTo>
                  <a:lnTo>
                    <a:pt x="402120" y="377532"/>
                  </a:lnTo>
                  <a:lnTo>
                    <a:pt x="400596" y="379056"/>
                  </a:lnTo>
                  <a:lnTo>
                    <a:pt x="399072" y="380580"/>
                  </a:lnTo>
                  <a:lnTo>
                    <a:pt x="397548" y="382104"/>
                  </a:lnTo>
                  <a:lnTo>
                    <a:pt x="396024" y="383628"/>
                  </a:lnTo>
                  <a:lnTo>
                    <a:pt x="394500" y="385140"/>
                  </a:lnTo>
                  <a:lnTo>
                    <a:pt x="392976" y="386664"/>
                  </a:lnTo>
                  <a:lnTo>
                    <a:pt x="391452" y="388188"/>
                  </a:lnTo>
                  <a:lnTo>
                    <a:pt x="389928" y="388188"/>
                  </a:lnTo>
                  <a:lnTo>
                    <a:pt x="388404" y="389712"/>
                  </a:lnTo>
                  <a:lnTo>
                    <a:pt x="385368" y="389712"/>
                  </a:lnTo>
                  <a:lnTo>
                    <a:pt x="383844" y="391236"/>
                  </a:lnTo>
                  <a:lnTo>
                    <a:pt x="382320" y="391236"/>
                  </a:lnTo>
                  <a:lnTo>
                    <a:pt x="379272" y="391236"/>
                  </a:lnTo>
                  <a:lnTo>
                    <a:pt x="377748" y="392760"/>
                  </a:lnTo>
                  <a:lnTo>
                    <a:pt x="376224" y="392760"/>
                  </a:lnTo>
                  <a:lnTo>
                    <a:pt x="373176" y="392760"/>
                  </a:lnTo>
                  <a:lnTo>
                    <a:pt x="371652" y="392760"/>
                  </a:lnTo>
                  <a:lnTo>
                    <a:pt x="39598" y="392760"/>
                  </a:lnTo>
                  <a:close/>
                </a:path>
              </a:pathLst>
            </a:custGeom>
            <a:ln w="4572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358671" y="896658"/>
              <a:ext cx="5305425" cy="396240"/>
            </a:xfrm>
            <a:custGeom>
              <a:avLst/>
              <a:gdLst/>
              <a:ahLst/>
              <a:cxnLst/>
              <a:rect l="l" t="t" r="r" b="b"/>
              <a:pathLst>
                <a:path w="5305425" h="396240">
                  <a:moveTo>
                    <a:pt x="5273255" y="394284"/>
                  </a:moveTo>
                  <a:lnTo>
                    <a:pt x="31991" y="394284"/>
                  </a:lnTo>
                  <a:lnTo>
                    <a:pt x="33515" y="395808"/>
                  </a:lnTo>
                  <a:lnTo>
                    <a:pt x="5271731" y="395808"/>
                  </a:lnTo>
                  <a:lnTo>
                    <a:pt x="5273255" y="394284"/>
                  </a:lnTo>
                  <a:close/>
                </a:path>
                <a:path w="5305425" h="396240">
                  <a:moveTo>
                    <a:pt x="5279351" y="392760"/>
                  </a:moveTo>
                  <a:lnTo>
                    <a:pt x="25895" y="392760"/>
                  </a:lnTo>
                  <a:lnTo>
                    <a:pt x="27419" y="394284"/>
                  </a:lnTo>
                  <a:lnTo>
                    <a:pt x="5277827" y="394284"/>
                  </a:lnTo>
                  <a:lnTo>
                    <a:pt x="5279351" y="392760"/>
                  </a:lnTo>
                  <a:close/>
                </a:path>
                <a:path w="5305425" h="396240">
                  <a:moveTo>
                    <a:pt x="5283923" y="391236"/>
                  </a:moveTo>
                  <a:lnTo>
                    <a:pt x="21336" y="391236"/>
                  </a:lnTo>
                  <a:lnTo>
                    <a:pt x="22847" y="392760"/>
                  </a:lnTo>
                  <a:lnTo>
                    <a:pt x="5282399" y="392760"/>
                  </a:lnTo>
                  <a:lnTo>
                    <a:pt x="5283923" y="391236"/>
                  </a:lnTo>
                  <a:close/>
                </a:path>
                <a:path w="5305425" h="396240">
                  <a:moveTo>
                    <a:pt x="5305247" y="33489"/>
                  </a:moveTo>
                  <a:lnTo>
                    <a:pt x="0" y="33489"/>
                  </a:lnTo>
                  <a:lnTo>
                    <a:pt x="0" y="362318"/>
                  </a:lnTo>
                  <a:lnTo>
                    <a:pt x="1524" y="363829"/>
                  </a:lnTo>
                  <a:lnTo>
                    <a:pt x="1524" y="368401"/>
                  </a:lnTo>
                  <a:lnTo>
                    <a:pt x="3047" y="369925"/>
                  </a:lnTo>
                  <a:lnTo>
                    <a:pt x="3047" y="372973"/>
                  </a:lnTo>
                  <a:lnTo>
                    <a:pt x="4571" y="374497"/>
                  </a:lnTo>
                  <a:lnTo>
                    <a:pt x="4571" y="376008"/>
                  </a:lnTo>
                  <a:lnTo>
                    <a:pt x="19812" y="391236"/>
                  </a:lnTo>
                  <a:lnTo>
                    <a:pt x="5285447" y="391236"/>
                  </a:lnTo>
                  <a:lnTo>
                    <a:pt x="5300675" y="376008"/>
                  </a:lnTo>
                  <a:lnTo>
                    <a:pt x="5300675" y="374497"/>
                  </a:lnTo>
                  <a:lnTo>
                    <a:pt x="5302199" y="372973"/>
                  </a:lnTo>
                  <a:lnTo>
                    <a:pt x="5302199" y="369925"/>
                  </a:lnTo>
                  <a:lnTo>
                    <a:pt x="5303723" y="368401"/>
                  </a:lnTo>
                  <a:lnTo>
                    <a:pt x="5303723" y="363829"/>
                  </a:lnTo>
                  <a:lnTo>
                    <a:pt x="5305247" y="362318"/>
                  </a:lnTo>
                  <a:lnTo>
                    <a:pt x="5305247" y="33489"/>
                  </a:lnTo>
                  <a:close/>
                </a:path>
                <a:path w="5305425" h="396240">
                  <a:moveTo>
                    <a:pt x="5303723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5303723" y="33489"/>
                  </a:lnTo>
                  <a:lnTo>
                    <a:pt x="5303723" y="27393"/>
                  </a:lnTo>
                  <a:close/>
                </a:path>
                <a:path w="5305425" h="396240">
                  <a:moveTo>
                    <a:pt x="5302199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5302199" y="27393"/>
                  </a:lnTo>
                  <a:lnTo>
                    <a:pt x="5302199" y="22834"/>
                  </a:lnTo>
                  <a:close/>
                </a:path>
                <a:path w="5305425" h="396240">
                  <a:moveTo>
                    <a:pt x="5300675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5300675" y="22834"/>
                  </a:lnTo>
                  <a:lnTo>
                    <a:pt x="5300675" y="19786"/>
                  </a:lnTo>
                  <a:close/>
                </a:path>
                <a:path w="5305425" h="396240">
                  <a:moveTo>
                    <a:pt x="5299151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5299151" y="19786"/>
                  </a:lnTo>
                  <a:lnTo>
                    <a:pt x="5299151" y="18262"/>
                  </a:lnTo>
                  <a:close/>
                </a:path>
                <a:path w="5305425" h="396240">
                  <a:moveTo>
                    <a:pt x="5297627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5297627" y="18262"/>
                  </a:lnTo>
                  <a:lnTo>
                    <a:pt x="5297627" y="16738"/>
                  </a:lnTo>
                  <a:close/>
                </a:path>
                <a:path w="5305425" h="396240">
                  <a:moveTo>
                    <a:pt x="5296103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5296103" y="16738"/>
                  </a:lnTo>
                  <a:lnTo>
                    <a:pt x="5296103" y="15214"/>
                  </a:lnTo>
                  <a:close/>
                </a:path>
                <a:path w="5305425" h="396240">
                  <a:moveTo>
                    <a:pt x="5294579" y="13703"/>
                  </a:moveTo>
                  <a:lnTo>
                    <a:pt x="10668" y="13703"/>
                  </a:lnTo>
                  <a:lnTo>
                    <a:pt x="10668" y="15214"/>
                  </a:lnTo>
                  <a:lnTo>
                    <a:pt x="5294579" y="15214"/>
                  </a:lnTo>
                  <a:lnTo>
                    <a:pt x="5294579" y="13703"/>
                  </a:lnTo>
                  <a:close/>
                </a:path>
                <a:path w="5305425" h="396240">
                  <a:moveTo>
                    <a:pt x="5293055" y="12179"/>
                  </a:moveTo>
                  <a:lnTo>
                    <a:pt x="12191" y="12179"/>
                  </a:lnTo>
                  <a:lnTo>
                    <a:pt x="12191" y="13703"/>
                  </a:lnTo>
                  <a:lnTo>
                    <a:pt x="5293055" y="13703"/>
                  </a:lnTo>
                  <a:lnTo>
                    <a:pt x="5293055" y="12179"/>
                  </a:lnTo>
                  <a:close/>
                </a:path>
                <a:path w="5305425" h="396240">
                  <a:moveTo>
                    <a:pt x="5291531" y="10655"/>
                  </a:moveTo>
                  <a:lnTo>
                    <a:pt x="13715" y="10655"/>
                  </a:lnTo>
                  <a:lnTo>
                    <a:pt x="13715" y="12179"/>
                  </a:lnTo>
                  <a:lnTo>
                    <a:pt x="5291531" y="12179"/>
                  </a:lnTo>
                  <a:lnTo>
                    <a:pt x="5291531" y="10655"/>
                  </a:lnTo>
                  <a:close/>
                </a:path>
                <a:path w="5305425" h="396240">
                  <a:moveTo>
                    <a:pt x="5290007" y="9131"/>
                  </a:moveTo>
                  <a:lnTo>
                    <a:pt x="15240" y="9131"/>
                  </a:lnTo>
                  <a:lnTo>
                    <a:pt x="15240" y="10655"/>
                  </a:lnTo>
                  <a:lnTo>
                    <a:pt x="5290007" y="10655"/>
                  </a:lnTo>
                  <a:lnTo>
                    <a:pt x="5290007" y="9131"/>
                  </a:lnTo>
                  <a:close/>
                </a:path>
                <a:path w="5305425" h="396240">
                  <a:moveTo>
                    <a:pt x="5288483" y="7607"/>
                  </a:moveTo>
                  <a:lnTo>
                    <a:pt x="16764" y="7607"/>
                  </a:lnTo>
                  <a:lnTo>
                    <a:pt x="16764" y="9131"/>
                  </a:lnTo>
                  <a:lnTo>
                    <a:pt x="5288483" y="9131"/>
                  </a:lnTo>
                  <a:lnTo>
                    <a:pt x="5288483" y="7607"/>
                  </a:lnTo>
                  <a:close/>
                </a:path>
                <a:path w="5305425" h="396240">
                  <a:moveTo>
                    <a:pt x="5286971" y="6083"/>
                  </a:moveTo>
                  <a:lnTo>
                    <a:pt x="18287" y="6083"/>
                  </a:lnTo>
                  <a:lnTo>
                    <a:pt x="18287" y="7607"/>
                  </a:lnTo>
                  <a:lnTo>
                    <a:pt x="5286971" y="7607"/>
                  </a:lnTo>
                  <a:lnTo>
                    <a:pt x="5286971" y="6083"/>
                  </a:lnTo>
                  <a:close/>
                </a:path>
                <a:path w="5305425" h="396240">
                  <a:moveTo>
                    <a:pt x="5285447" y="4559"/>
                  </a:moveTo>
                  <a:lnTo>
                    <a:pt x="19812" y="4559"/>
                  </a:lnTo>
                  <a:lnTo>
                    <a:pt x="19812" y="6083"/>
                  </a:lnTo>
                  <a:lnTo>
                    <a:pt x="5285447" y="6083"/>
                  </a:lnTo>
                  <a:lnTo>
                    <a:pt x="5285447" y="4559"/>
                  </a:lnTo>
                  <a:close/>
                </a:path>
                <a:path w="5305425" h="396240">
                  <a:moveTo>
                    <a:pt x="5282399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5282399" y="4559"/>
                  </a:lnTo>
                  <a:lnTo>
                    <a:pt x="5282399" y="3048"/>
                  </a:lnTo>
                  <a:close/>
                </a:path>
                <a:path w="5305425" h="396240">
                  <a:moveTo>
                    <a:pt x="5277827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5277827" y="3048"/>
                  </a:lnTo>
                  <a:lnTo>
                    <a:pt x="5277827" y="1524"/>
                  </a:lnTo>
                  <a:close/>
                </a:path>
                <a:path w="5305425" h="396240">
                  <a:moveTo>
                    <a:pt x="5271731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5271731" y="1524"/>
                  </a:lnTo>
                  <a:lnTo>
                    <a:pt x="5271731" y="0"/>
                  </a:lnTo>
                  <a:close/>
                </a:path>
              </a:pathLst>
            </a:custGeom>
            <a:solidFill>
              <a:srgbClr val="DBF7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1360195" y="898182"/>
              <a:ext cx="5302250" cy="393065"/>
            </a:xfrm>
            <a:custGeom>
              <a:avLst/>
              <a:gdLst/>
              <a:ahLst/>
              <a:cxnLst/>
              <a:rect l="l" t="t" r="r" b="b"/>
              <a:pathLst>
                <a:path w="5302250" h="393065">
                  <a:moveTo>
                    <a:pt x="39611" y="392760"/>
                  </a:moveTo>
                  <a:lnTo>
                    <a:pt x="38087" y="392760"/>
                  </a:lnTo>
                  <a:lnTo>
                    <a:pt x="35039" y="392760"/>
                  </a:lnTo>
                  <a:lnTo>
                    <a:pt x="33515" y="392760"/>
                  </a:lnTo>
                  <a:lnTo>
                    <a:pt x="31991" y="391236"/>
                  </a:lnTo>
                  <a:lnTo>
                    <a:pt x="28943" y="391236"/>
                  </a:lnTo>
                  <a:lnTo>
                    <a:pt x="27419" y="391236"/>
                  </a:lnTo>
                  <a:lnTo>
                    <a:pt x="25895" y="389712"/>
                  </a:lnTo>
                  <a:lnTo>
                    <a:pt x="22847" y="389712"/>
                  </a:lnTo>
                  <a:lnTo>
                    <a:pt x="21323" y="388188"/>
                  </a:lnTo>
                  <a:lnTo>
                    <a:pt x="19812" y="388188"/>
                  </a:lnTo>
                  <a:lnTo>
                    <a:pt x="18287" y="386664"/>
                  </a:lnTo>
                  <a:lnTo>
                    <a:pt x="16763" y="385140"/>
                  </a:lnTo>
                  <a:lnTo>
                    <a:pt x="15240" y="383628"/>
                  </a:lnTo>
                  <a:lnTo>
                    <a:pt x="13715" y="382104"/>
                  </a:lnTo>
                  <a:lnTo>
                    <a:pt x="12191" y="380580"/>
                  </a:lnTo>
                  <a:lnTo>
                    <a:pt x="10667" y="379056"/>
                  </a:lnTo>
                  <a:lnTo>
                    <a:pt x="9143" y="377532"/>
                  </a:lnTo>
                  <a:lnTo>
                    <a:pt x="7619" y="376008"/>
                  </a:lnTo>
                  <a:lnTo>
                    <a:pt x="6095" y="374484"/>
                  </a:lnTo>
                  <a:lnTo>
                    <a:pt x="4571" y="372973"/>
                  </a:lnTo>
                  <a:lnTo>
                    <a:pt x="4571" y="371449"/>
                  </a:lnTo>
                  <a:lnTo>
                    <a:pt x="3047" y="369925"/>
                  </a:lnTo>
                  <a:lnTo>
                    <a:pt x="3047" y="366877"/>
                  </a:lnTo>
                  <a:lnTo>
                    <a:pt x="1523" y="365353"/>
                  </a:lnTo>
                  <a:lnTo>
                    <a:pt x="1523" y="363829"/>
                  </a:lnTo>
                  <a:lnTo>
                    <a:pt x="1523" y="360794"/>
                  </a:lnTo>
                  <a:lnTo>
                    <a:pt x="0" y="359270"/>
                  </a:lnTo>
                  <a:lnTo>
                    <a:pt x="0" y="357746"/>
                  </a:lnTo>
                  <a:lnTo>
                    <a:pt x="0" y="33489"/>
                  </a:lnTo>
                  <a:lnTo>
                    <a:pt x="1523" y="31965"/>
                  </a:lnTo>
                  <a:lnTo>
                    <a:pt x="1523" y="28917"/>
                  </a:lnTo>
                  <a:lnTo>
                    <a:pt x="1523" y="27393"/>
                  </a:lnTo>
                  <a:lnTo>
                    <a:pt x="3047" y="25869"/>
                  </a:lnTo>
                  <a:lnTo>
                    <a:pt x="3047" y="22834"/>
                  </a:lnTo>
                  <a:lnTo>
                    <a:pt x="4571" y="21310"/>
                  </a:lnTo>
                  <a:lnTo>
                    <a:pt x="4571" y="19786"/>
                  </a:lnTo>
                  <a:lnTo>
                    <a:pt x="6095" y="18262"/>
                  </a:lnTo>
                  <a:lnTo>
                    <a:pt x="7619" y="16738"/>
                  </a:lnTo>
                  <a:lnTo>
                    <a:pt x="9143" y="15214"/>
                  </a:lnTo>
                  <a:lnTo>
                    <a:pt x="10667" y="13690"/>
                  </a:lnTo>
                  <a:lnTo>
                    <a:pt x="12191" y="12179"/>
                  </a:lnTo>
                  <a:lnTo>
                    <a:pt x="13715" y="10655"/>
                  </a:lnTo>
                  <a:lnTo>
                    <a:pt x="15240" y="9131"/>
                  </a:lnTo>
                  <a:lnTo>
                    <a:pt x="16763" y="7607"/>
                  </a:lnTo>
                  <a:lnTo>
                    <a:pt x="18287" y="6083"/>
                  </a:lnTo>
                  <a:lnTo>
                    <a:pt x="19812" y="4559"/>
                  </a:lnTo>
                  <a:lnTo>
                    <a:pt x="21323" y="4559"/>
                  </a:lnTo>
                  <a:lnTo>
                    <a:pt x="22847" y="3035"/>
                  </a:lnTo>
                  <a:lnTo>
                    <a:pt x="25895" y="3035"/>
                  </a:lnTo>
                  <a:lnTo>
                    <a:pt x="27419" y="1524"/>
                  </a:lnTo>
                  <a:lnTo>
                    <a:pt x="28943" y="1524"/>
                  </a:lnTo>
                  <a:lnTo>
                    <a:pt x="31991" y="1524"/>
                  </a:lnTo>
                  <a:lnTo>
                    <a:pt x="33515" y="0"/>
                  </a:lnTo>
                  <a:lnTo>
                    <a:pt x="35039" y="0"/>
                  </a:lnTo>
                  <a:lnTo>
                    <a:pt x="5268683" y="0"/>
                  </a:lnTo>
                  <a:lnTo>
                    <a:pt x="5270207" y="1524"/>
                  </a:lnTo>
                  <a:lnTo>
                    <a:pt x="5273255" y="1524"/>
                  </a:lnTo>
                  <a:lnTo>
                    <a:pt x="5274779" y="1524"/>
                  </a:lnTo>
                  <a:lnTo>
                    <a:pt x="5276303" y="3035"/>
                  </a:lnTo>
                  <a:lnTo>
                    <a:pt x="5279351" y="3035"/>
                  </a:lnTo>
                  <a:lnTo>
                    <a:pt x="5280875" y="4559"/>
                  </a:lnTo>
                  <a:lnTo>
                    <a:pt x="5282399" y="4559"/>
                  </a:lnTo>
                  <a:lnTo>
                    <a:pt x="5283923" y="6083"/>
                  </a:lnTo>
                  <a:lnTo>
                    <a:pt x="5285447" y="7607"/>
                  </a:lnTo>
                  <a:lnTo>
                    <a:pt x="5286959" y="9131"/>
                  </a:lnTo>
                  <a:lnTo>
                    <a:pt x="5288483" y="10655"/>
                  </a:lnTo>
                  <a:lnTo>
                    <a:pt x="5290007" y="12179"/>
                  </a:lnTo>
                  <a:lnTo>
                    <a:pt x="5291531" y="13690"/>
                  </a:lnTo>
                  <a:lnTo>
                    <a:pt x="5293055" y="15214"/>
                  </a:lnTo>
                  <a:lnTo>
                    <a:pt x="5294579" y="16738"/>
                  </a:lnTo>
                  <a:lnTo>
                    <a:pt x="5296103" y="18262"/>
                  </a:lnTo>
                  <a:lnTo>
                    <a:pt x="5297627" y="19786"/>
                  </a:lnTo>
                  <a:lnTo>
                    <a:pt x="5297627" y="21310"/>
                  </a:lnTo>
                  <a:lnTo>
                    <a:pt x="5299151" y="22834"/>
                  </a:lnTo>
                  <a:lnTo>
                    <a:pt x="5299151" y="25869"/>
                  </a:lnTo>
                  <a:lnTo>
                    <a:pt x="5300675" y="27393"/>
                  </a:lnTo>
                  <a:lnTo>
                    <a:pt x="5300675" y="28917"/>
                  </a:lnTo>
                  <a:lnTo>
                    <a:pt x="5300675" y="31965"/>
                  </a:lnTo>
                  <a:lnTo>
                    <a:pt x="5302199" y="33489"/>
                  </a:lnTo>
                  <a:lnTo>
                    <a:pt x="5302199" y="35013"/>
                  </a:lnTo>
                  <a:lnTo>
                    <a:pt x="5302199" y="359270"/>
                  </a:lnTo>
                  <a:lnTo>
                    <a:pt x="5300675" y="360794"/>
                  </a:lnTo>
                  <a:lnTo>
                    <a:pt x="5300675" y="363829"/>
                  </a:lnTo>
                  <a:lnTo>
                    <a:pt x="5300675" y="365353"/>
                  </a:lnTo>
                  <a:lnTo>
                    <a:pt x="5299151" y="366877"/>
                  </a:lnTo>
                  <a:lnTo>
                    <a:pt x="5299151" y="369925"/>
                  </a:lnTo>
                  <a:lnTo>
                    <a:pt x="5297627" y="371449"/>
                  </a:lnTo>
                  <a:lnTo>
                    <a:pt x="5297627" y="372973"/>
                  </a:lnTo>
                  <a:lnTo>
                    <a:pt x="5296103" y="374484"/>
                  </a:lnTo>
                  <a:lnTo>
                    <a:pt x="5294579" y="376008"/>
                  </a:lnTo>
                  <a:lnTo>
                    <a:pt x="5293055" y="377532"/>
                  </a:lnTo>
                  <a:lnTo>
                    <a:pt x="5291531" y="379056"/>
                  </a:lnTo>
                  <a:lnTo>
                    <a:pt x="5290007" y="380580"/>
                  </a:lnTo>
                  <a:lnTo>
                    <a:pt x="5288483" y="382104"/>
                  </a:lnTo>
                  <a:lnTo>
                    <a:pt x="5286959" y="383628"/>
                  </a:lnTo>
                  <a:lnTo>
                    <a:pt x="5285447" y="385140"/>
                  </a:lnTo>
                  <a:lnTo>
                    <a:pt x="5283923" y="386664"/>
                  </a:lnTo>
                  <a:lnTo>
                    <a:pt x="5282399" y="388188"/>
                  </a:lnTo>
                  <a:lnTo>
                    <a:pt x="5280875" y="388188"/>
                  </a:lnTo>
                  <a:lnTo>
                    <a:pt x="5279351" y="389712"/>
                  </a:lnTo>
                  <a:lnTo>
                    <a:pt x="5276303" y="389712"/>
                  </a:lnTo>
                  <a:lnTo>
                    <a:pt x="5274779" y="391236"/>
                  </a:lnTo>
                  <a:lnTo>
                    <a:pt x="5273255" y="391236"/>
                  </a:lnTo>
                  <a:lnTo>
                    <a:pt x="5270207" y="391236"/>
                  </a:lnTo>
                  <a:lnTo>
                    <a:pt x="5268683" y="392760"/>
                  </a:lnTo>
                  <a:lnTo>
                    <a:pt x="5267159" y="392760"/>
                  </a:lnTo>
                  <a:lnTo>
                    <a:pt x="5264111" y="392760"/>
                  </a:lnTo>
                  <a:lnTo>
                    <a:pt x="5262600" y="392760"/>
                  </a:lnTo>
                  <a:lnTo>
                    <a:pt x="39611" y="392760"/>
                  </a:lnTo>
                  <a:close/>
                </a:path>
              </a:pathLst>
            </a:custGeom>
            <a:ln w="4572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898677" y="894612"/>
            <a:ext cx="5768975" cy="87991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4295">
              <a:lnSpc>
                <a:spcPct val="100000"/>
              </a:lnSpc>
              <a:spcBef>
                <a:spcPts val="95"/>
              </a:spcBef>
              <a:tabLst>
                <a:tab pos="569595" algn="l"/>
              </a:tabLst>
            </a:pPr>
            <a:r>
              <a:rPr sz="2100" b="1" spc="35" dirty="0">
                <a:solidFill>
                  <a:srgbClr val="FFFFFF"/>
                </a:solidFill>
                <a:latin typeface="휴먼엑스포"/>
                <a:cs typeface="휴먼엑스포"/>
              </a:rPr>
              <a:t>Ⅳ	</a:t>
            </a:r>
            <a:r>
              <a:rPr sz="1800" b="1" spc="30" dirty="0">
                <a:latin typeface="휴먼명조"/>
                <a:cs typeface="휴먼명조"/>
              </a:rPr>
              <a:t>전략방향에</a:t>
            </a:r>
            <a:r>
              <a:rPr sz="1800" b="1" spc="-25" dirty="0">
                <a:latin typeface="휴먼명조"/>
                <a:cs typeface="휴먼명조"/>
              </a:rPr>
              <a:t> </a:t>
            </a:r>
            <a:r>
              <a:rPr sz="1800" b="1" spc="30" dirty="0">
                <a:latin typeface="휴먼명조"/>
                <a:cs typeface="휴먼명조"/>
              </a:rPr>
              <a:t>따른</a:t>
            </a:r>
            <a:r>
              <a:rPr sz="1800" b="1" spc="-25" dirty="0">
                <a:latin typeface="휴먼명조"/>
                <a:cs typeface="휴먼명조"/>
              </a:rPr>
              <a:t> </a:t>
            </a:r>
            <a:r>
              <a:rPr sz="1800" b="1" spc="30" dirty="0">
                <a:latin typeface="휴먼명조"/>
                <a:cs typeface="휴먼명조"/>
              </a:rPr>
              <a:t>추진과제</a:t>
            </a:r>
            <a:endParaRPr sz="18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65"/>
              </a:spcBef>
            </a:pPr>
            <a:endParaRPr sz="2150">
              <a:latin typeface="휴먼명조"/>
              <a:cs typeface="휴먼명조"/>
            </a:endParaRPr>
          </a:p>
          <a:p>
            <a:pPr marL="375920" indent="-287020">
              <a:lnSpc>
                <a:spcPct val="100000"/>
              </a:lnSpc>
              <a:spcBef>
                <a:spcPts val="5"/>
              </a:spcBef>
              <a:buChar char="□"/>
              <a:tabLst>
                <a:tab pos="376555" algn="l"/>
              </a:tabLst>
            </a:pPr>
            <a:r>
              <a:rPr sz="1500" spc="-5" dirty="0">
                <a:latin typeface="HY헤드라인M"/>
                <a:cs typeface="HY헤드라인M"/>
              </a:rPr>
              <a:t>감사인</a:t>
            </a:r>
            <a:r>
              <a:rPr sz="1500" spc="229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역량강화</a:t>
            </a:r>
            <a:r>
              <a:rPr sz="1500" spc="235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및</a:t>
            </a:r>
            <a:r>
              <a:rPr sz="1500" spc="250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내부직원</a:t>
            </a:r>
            <a:r>
              <a:rPr sz="1500" spc="235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신뢰도</a:t>
            </a:r>
            <a:r>
              <a:rPr sz="1500" spc="235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제고</a:t>
            </a:r>
            <a:endParaRPr sz="1500">
              <a:latin typeface="HY헤드라인M"/>
              <a:cs typeface="HY헤드라인M"/>
            </a:endParaRPr>
          </a:p>
          <a:p>
            <a:pPr marL="426084" marR="5080" lvl="1" indent="-234950">
              <a:lnSpc>
                <a:spcPct val="131200"/>
              </a:lnSpc>
              <a:spcBef>
                <a:spcPts val="1115"/>
              </a:spcBef>
              <a:buFont typeface="Times New Roman"/>
              <a:buChar char="○"/>
              <a:tabLst>
                <a:tab pos="426720" algn="l"/>
              </a:tabLst>
            </a:pPr>
            <a:r>
              <a:rPr sz="1500" spc="-75" dirty="0">
                <a:latin typeface="휴먼명조"/>
                <a:cs typeface="휴먼명조"/>
              </a:rPr>
              <a:t>감사결과</a:t>
            </a:r>
            <a:r>
              <a:rPr sz="1500" spc="275" dirty="0">
                <a:latin typeface="휴먼명조"/>
                <a:cs typeface="휴먼명조"/>
              </a:rPr>
              <a:t> </a:t>
            </a:r>
            <a:r>
              <a:rPr sz="1500" spc="-70" dirty="0">
                <a:latin typeface="휴먼명조"/>
                <a:cs typeface="휴먼명조"/>
              </a:rPr>
              <a:t>공유</a:t>
            </a:r>
            <a:r>
              <a:rPr sz="1500" spc="285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및</a:t>
            </a:r>
            <a:r>
              <a:rPr sz="1500" spc="275" dirty="0">
                <a:latin typeface="휴먼명조"/>
                <a:cs typeface="휴먼명조"/>
              </a:rPr>
              <a:t> </a:t>
            </a:r>
            <a:r>
              <a:rPr sz="1500" spc="-75" dirty="0">
                <a:latin typeface="휴먼명조"/>
                <a:cs typeface="휴먼명조"/>
              </a:rPr>
              <a:t>의견수렴으로</a:t>
            </a:r>
            <a:r>
              <a:rPr sz="1500" spc="275" dirty="0">
                <a:latin typeface="휴먼명조"/>
                <a:cs typeface="휴먼명조"/>
              </a:rPr>
              <a:t> </a:t>
            </a:r>
            <a:r>
              <a:rPr sz="1500" spc="-75" dirty="0">
                <a:latin typeface="휴먼명조"/>
                <a:cs typeface="휴먼명조"/>
              </a:rPr>
              <a:t>감사방식의</a:t>
            </a:r>
            <a:r>
              <a:rPr sz="1500" spc="275" dirty="0">
                <a:latin typeface="휴먼명조"/>
                <a:cs typeface="휴먼명조"/>
              </a:rPr>
              <a:t> </a:t>
            </a:r>
            <a:r>
              <a:rPr sz="1500" spc="-75" dirty="0">
                <a:latin typeface="휴먼명조"/>
                <a:cs typeface="휴먼명조"/>
              </a:rPr>
              <a:t>개선사항</a:t>
            </a:r>
            <a:r>
              <a:rPr sz="1500" spc="280" dirty="0">
                <a:latin typeface="휴먼명조"/>
                <a:cs typeface="휴먼명조"/>
              </a:rPr>
              <a:t> </a:t>
            </a:r>
            <a:r>
              <a:rPr sz="1500" spc="-75" dirty="0">
                <a:latin typeface="휴먼명조"/>
                <a:cs typeface="휴먼명조"/>
              </a:rPr>
              <a:t>도출과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기</a:t>
            </a:r>
            <a:r>
              <a:rPr sz="1500" spc="-50" dirty="0">
                <a:latin typeface="휴먼명조"/>
                <a:cs typeface="휴먼명조"/>
              </a:rPr>
              <a:t>관</a:t>
            </a:r>
            <a:r>
              <a:rPr sz="1500" spc="-114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운</a:t>
            </a:r>
            <a:r>
              <a:rPr sz="1500" spc="-114" dirty="0">
                <a:latin typeface="휴먼명조"/>
                <a:cs typeface="휴먼명조"/>
              </a:rPr>
              <a:t>영</a:t>
            </a:r>
            <a:r>
              <a:rPr sz="1500" spc="-50" dirty="0">
                <a:latin typeface="휴먼명조"/>
                <a:cs typeface="휴먼명조"/>
              </a:rPr>
              <a:t>에</a:t>
            </a:r>
            <a:r>
              <a:rPr sz="1500" spc="-114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대</a:t>
            </a:r>
            <a:r>
              <a:rPr sz="1500" spc="-50" dirty="0">
                <a:latin typeface="휴먼명조"/>
                <a:cs typeface="휴먼명조"/>
              </a:rPr>
              <a:t>한</a:t>
            </a:r>
            <a:r>
              <a:rPr sz="1500" spc="-114" dirty="0">
                <a:latin typeface="휴먼명조"/>
                <a:cs typeface="휴먼명조"/>
              </a:rPr>
              <a:t> 직</a:t>
            </a:r>
            <a:r>
              <a:rPr sz="1500" spc="-50" dirty="0">
                <a:latin typeface="휴먼명조"/>
                <a:cs typeface="휴먼명조"/>
              </a:rPr>
              <a:t>원</a:t>
            </a:r>
            <a:r>
              <a:rPr sz="1500" spc="-105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신뢰</a:t>
            </a:r>
            <a:r>
              <a:rPr sz="1500" spc="-50" dirty="0">
                <a:latin typeface="휴먼명조"/>
                <a:cs typeface="휴먼명조"/>
              </a:rPr>
              <a:t>도</a:t>
            </a:r>
            <a:r>
              <a:rPr sz="1500" spc="-105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회복</a:t>
            </a:r>
            <a:r>
              <a:rPr sz="1500" spc="-50" dirty="0">
                <a:latin typeface="휴먼명조"/>
                <a:cs typeface="휴먼명조"/>
              </a:rPr>
              <a:t>에</a:t>
            </a:r>
            <a:r>
              <a:rPr sz="1500" spc="-105" dirty="0">
                <a:latin typeface="휴먼명조"/>
                <a:cs typeface="휴먼명조"/>
              </a:rPr>
              <a:t> </a:t>
            </a:r>
            <a:r>
              <a:rPr sz="1500" spc="-114" dirty="0">
                <a:latin typeface="휴먼명조"/>
                <a:cs typeface="휴먼명조"/>
              </a:rPr>
              <a:t>기</a:t>
            </a:r>
            <a:r>
              <a:rPr sz="1500" spc="-50" dirty="0">
                <a:latin typeface="휴먼명조"/>
                <a:cs typeface="휴먼명조"/>
              </a:rPr>
              <a:t>여</a:t>
            </a:r>
            <a:endParaRPr sz="1500">
              <a:latin typeface="휴먼명조"/>
              <a:cs typeface="휴먼명조"/>
            </a:endParaRPr>
          </a:p>
          <a:p>
            <a:pPr marL="427990" marR="5080" lvl="1" indent="-236220">
              <a:lnSpc>
                <a:spcPct val="131900"/>
              </a:lnSpc>
              <a:spcBef>
                <a:spcPts val="1255"/>
              </a:spcBef>
              <a:buFont typeface="Times New Roman"/>
              <a:buChar char="○"/>
              <a:tabLst>
                <a:tab pos="428625" algn="l"/>
              </a:tabLst>
            </a:pPr>
            <a:r>
              <a:rPr sz="1500" spc="-10" dirty="0">
                <a:latin typeface="휴먼명조"/>
                <a:cs typeface="휴먼명조"/>
              </a:rPr>
              <a:t>감사인의</a:t>
            </a:r>
            <a:r>
              <a:rPr sz="1500" spc="215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감사</a:t>
            </a:r>
            <a:r>
              <a:rPr sz="1500" spc="200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관련</a:t>
            </a:r>
            <a:r>
              <a:rPr sz="1500" spc="220" dirty="0">
                <a:latin typeface="휴먼명조"/>
                <a:cs typeface="휴먼명조"/>
              </a:rPr>
              <a:t> </a:t>
            </a:r>
            <a:r>
              <a:rPr sz="1500" spc="-10" dirty="0">
                <a:latin typeface="휴먼명조"/>
                <a:cs typeface="휴먼명조"/>
              </a:rPr>
              <a:t>전문교육</a:t>
            </a:r>
            <a:r>
              <a:rPr sz="1500" spc="215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이수</a:t>
            </a:r>
            <a:r>
              <a:rPr sz="1500" spc="204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및</a:t>
            </a:r>
            <a:r>
              <a:rPr sz="1500" spc="21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자격증</a:t>
            </a:r>
            <a:r>
              <a:rPr sz="1500" spc="215" dirty="0">
                <a:latin typeface="휴먼명조"/>
                <a:cs typeface="휴먼명조"/>
              </a:rPr>
              <a:t> </a:t>
            </a:r>
            <a:r>
              <a:rPr sz="1500" spc="-15" dirty="0">
                <a:latin typeface="휴먼명조"/>
                <a:cs typeface="휴먼명조"/>
              </a:rPr>
              <a:t>취득을</a:t>
            </a:r>
            <a:r>
              <a:rPr sz="1500" spc="204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통한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역량강화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및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전문성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확보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Times New Roman"/>
              <a:buChar char="○"/>
            </a:pPr>
            <a:endParaRPr sz="1250">
              <a:latin typeface="휴먼명조"/>
              <a:cs typeface="휴먼명조"/>
            </a:endParaRPr>
          </a:p>
          <a:p>
            <a:pPr marL="427990" lvl="1" indent="-236854">
              <a:lnSpc>
                <a:spcPct val="100000"/>
              </a:lnSpc>
              <a:buFont typeface="Times New Roman"/>
              <a:buChar char="○"/>
              <a:tabLst>
                <a:tab pos="428625" algn="l"/>
              </a:tabLst>
            </a:pPr>
            <a:r>
              <a:rPr sz="1500" spc="-100" dirty="0">
                <a:latin typeface="휴먼명조"/>
                <a:cs typeface="휴먼명조"/>
              </a:rPr>
              <a:t>외</a:t>
            </a:r>
            <a:r>
              <a:rPr sz="1500" spc="-90" dirty="0">
                <a:latin typeface="휴먼명조"/>
                <a:cs typeface="휴먼명조"/>
              </a:rPr>
              <a:t>부</a:t>
            </a:r>
            <a:r>
              <a:rPr sz="1500" spc="-100" dirty="0">
                <a:latin typeface="휴먼명조"/>
                <a:cs typeface="휴먼명조"/>
              </a:rPr>
              <a:t>전문</a:t>
            </a:r>
            <a:r>
              <a:rPr sz="1500" spc="-50" dirty="0">
                <a:latin typeface="휴먼명조"/>
                <a:cs typeface="휴먼명조"/>
              </a:rPr>
              <a:t>가</a:t>
            </a:r>
            <a:r>
              <a:rPr sz="1500" spc="-95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활</a:t>
            </a:r>
            <a:r>
              <a:rPr sz="1500" spc="-100" dirty="0">
                <a:latin typeface="휴먼명조"/>
                <a:cs typeface="휴먼명조"/>
              </a:rPr>
              <a:t>용</a:t>
            </a:r>
            <a:r>
              <a:rPr sz="1500" spc="-50" dirty="0">
                <a:latin typeface="휴먼명조"/>
                <a:cs typeface="휴먼명조"/>
              </a:rPr>
              <a:t>을</a:t>
            </a:r>
            <a:r>
              <a:rPr sz="1500" spc="-95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통</a:t>
            </a:r>
            <a:r>
              <a:rPr sz="1500" spc="-50" dirty="0">
                <a:latin typeface="휴먼명조"/>
                <a:cs typeface="휴먼명조"/>
              </a:rPr>
              <a:t>한</a:t>
            </a:r>
            <a:r>
              <a:rPr sz="1500" spc="-95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감</a:t>
            </a:r>
            <a:r>
              <a:rPr sz="1500" spc="-100" dirty="0">
                <a:latin typeface="휴먼명조"/>
                <a:cs typeface="휴먼명조"/>
              </a:rPr>
              <a:t>사업</a:t>
            </a:r>
            <a:r>
              <a:rPr sz="1500" spc="-90" dirty="0">
                <a:latin typeface="휴먼명조"/>
                <a:cs typeface="휴먼명조"/>
              </a:rPr>
              <a:t>무</a:t>
            </a:r>
            <a:r>
              <a:rPr sz="1500" spc="-50" dirty="0">
                <a:latin typeface="휴먼명조"/>
                <a:cs typeface="휴먼명조"/>
              </a:rPr>
              <a:t>의</a:t>
            </a:r>
            <a:r>
              <a:rPr sz="1500" spc="-95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공정</a:t>
            </a:r>
            <a:r>
              <a:rPr sz="1500" spc="-50" dirty="0">
                <a:latin typeface="휴먼명조"/>
                <a:cs typeface="휴먼명조"/>
              </a:rPr>
              <a:t>성</a:t>
            </a:r>
            <a:r>
              <a:rPr sz="1500" spc="-95" dirty="0">
                <a:latin typeface="휴먼명조"/>
                <a:cs typeface="휴먼명조"/>
              </a:rPr>
              <a:t> </a:t>
            </a:r>
            <a:r>
              <a:rPr sz="1500" spc="-90" dirty="0">
                <a:latin typeface="휴먼명조"/>
                <a:cs typeface="휴먼명조"/>
              </a:rPr>
              <a:t>확</a:t>
            </a:r>
            <a:r>
              <a:rPr sz="1500" spc="-100" dirty="0">
                <a:latin typeface="휴먼명조"/>
                <a:cs typeface="휴먼명조"/>
              </a:rPr>
              <a:t>보</a:t>
            </a:r>
            <a:r>
              <a:rPr sz="1500" spc="-15" dirty="0">
                <a:latin typeface="Times New Roman"/>
                <a:cs typeface="Times New Roman"/>
              </a:rPr>
              <a:t>,</a:t>
            </a:r>
            <a:r>
              <a:rPr sz="1500" dirty="0">
                <a:latin typeface="Times New Roman"/>
                <a:cs typeface="Times New Roman"/>
              </a:rPr>
              <a:t> </a:t>
            </a:r>
            <a:r>
              <a:rPr sz="1500" spc="-60" dirty="0">
                <a:latin typeface="Times New Roman"/>
                <a:cs typeface="Times New Roman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감사</a:t>
            </a:r>
            <a:r>
              <a:rPr sz="1500" spc="-90" dirty="0">
                <a:latin typeface="휴먼명조"/>
                <a:cs typeface="휴먼명조"/>
              </a:rPr>
              <a:t>품</a:t>
            </a:r>
            <a:r>
              <a:rPr sz="1500" spc="-50" dirty="0">
                <a:latin typeface="휴먼명조"/>
                <a:cs typeface="휴먼명조"/>
              </a:rPr>
              <a:t>질</a:t>
            </a:r>
            <a:r>
              <a:rPr sz="1500" spc="-95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향</a:t>
            </a:r>
            <a:r>
              <a:rPr sz="1500" spc="-50" dirty="0">
                <a:latin typeface="휴먼명조"/>
                <a:cs typeface="휴먼명조"/>
              </a:rPr>
              <a:t>상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Times New Roman"/>
              <a:buChar char="○"/>
            </a:pPr>
            <a:endParaRPr sz="1700">
              <a:latin typeface="휴먼명조"/>
              <a:cs typeface="휴먼명조"/>
            </a:endParaRPr>
          </a:p>
          <a:p>
            <a:pPr marL="375920" indent="-287020">
              <a:lnSpc>
                <a:spcPct val="100000"/>
              </a:lnSpc>
              <a:buChar char="□"/>
              <a:tabLst>
                <a:tab pos="376555" algn="l"/>
              </a:tabLst>
            </a:pPr>
            <a:r>
              <a:rPr sz="1500" spc="-5" dirty="0">
                <a:latin typeface="HY헤드라인M"/>
                <a:cs typeface="HY헤드라인M"/>
              </a:rPr>
              <a:t>감사시스템</a:t>
            </a:r>
            <a:r>
              <a:rPr sz="1500" spc="235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기능개선을</a:t>
            </a:r>
            <a:r>
              <a:rPr sz="1500" spc="235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통한</a:t>
            </a:r>
            <a:r>
              <a:rPr sz="1500" spc="250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감사업무</a:t>
            </a:r>
            <a:r>
              <a:rPr sz="1500" spc="235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효율화</a:t>
            </a:r>
            <a:endParaRPr sz="1500">
              <a:latin typeface="HY헤드라인M"/>
              <a:cs typeface="HY헤드라인M"/>
            </a:endParaRPr>
          </a:p>
          <a:p>
            <a:pPr marL="427990" marR="5080" lvl="1" indent="-236220">
              <a:lnSpc>
                <a:spcPct val="131200"/>
              </a:lnSpc>
              <a:spcBef>
                <a:spcPts val="1115"/>
              </a:spcBef>
              <a:buFont typeface="Times New Roman"/>
              <a:buChar char="○"/>
              <a:tabLst>
                <a:tab pos="428625" algn="l"/>
              </a:tabLst>
            </a:pPr>
            <a:r>
              <a:rPr sz="1500" spc="-55" dirty="0">
                <a:latin typeface="휴먼명조"/>
                <a:cs typeface="휴먼명조"/>
              </a:rPr>
              <a:t>원내시스템과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Times New Roman"/>
                <a:cs typeface="Times New Roman"/>
              </a:rPr>
              <a:t>e-</a:t>
            </a:r>
            <a:r>
              <a:rPr sz="1500" spc="-40" dirty="0">
                <a:latin typeface="휴먼명조"/>
                <a:cs typeface="휴먼명조"/>
              </a:rPr>
              <a:t>감사시스템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5" dirty="0">
                <a:latin typeface="휴먼명조"/>
                <a:cs typeface="휴먼명조"/>
              </a:rPr>
              <a:t>연동으로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5" dirty="0">
                <a:latin typeface="휴먼명조"/>
                <a:cs typeface="휴먼명조"/>
              </a:rPr>
              <a:t>문제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5" dirty="0">
                <a:latin typeface="휴먼명조"/>
                <a:cs typeface="휴먼명조"/>
              </a:rPr>
              <a:t>소지가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55" dirty="0">
                <a:latin typeface="휴먼명조"/>
                <a:cs typeface="휴먼명조"/>
              </a:rPr>
              <a:t>있는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55" dirty="0">
                <a:latin typeface="휴먼명조"/>
                <a:cs typeface="휴먼명조"/>
              </a:rPr>
              <a:t>업무를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수시로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점검하는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상시모니터링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체계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구축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Times New Roman"/>
              <a:buChar char="○"/>
            </a:pPr>
            <a:endParaRPr sz="1250">
              <a:latin typeface="휴먼명조"/>
              <a:cs typeface="휴먼명조"/>
            </a:endParaRPr>
          </a:p>
          <a:p>
            <a:pPr marL="427990" lvl="1" indent="-236854">
              <a:lnSpc>
                <a:spcPct val="100000"/>
              </a:lnSpc>
              <a:buFont typeface="Times New Roman"/>
              <a:buChar char="○"/>
              <a:tabLst>
                <a:tab pos="428625" algn="l"/>
              </a:tabLst>
            </a:pPr>
            <a:r>
              <a:rPr sz="1500" spc="-65" dirty="0">
                <a:latin typeface="휴먼명조"/>
                <a:cs typeface="휴먼명조"/>
              </a:rPr>
              <a:t>상시모니터링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60" dirty="0">
                <a:latin typeface="휴먼명조"/>
                <a:cs typeface="휴먼명조"/>
              </a:rPr>
              <a:t>결과에 따른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60" dirty="0">
                <a:latin typeface="휴먼명조"/>
                <a:cs typeface="휴먼명조"/>
              </a:rPr>
              <a:t>감사</a:t>
            </a:r>
            <a:r>
              <a:rPr sz="1500" spc="-45" dirty="0">
                <a:latin typeface="휴먼명조"/>
                <a:cs typeface="휴먼명조"/>
              </a:rPr>
              <a:t> </a:t>
            </a:r>
            <a:r>
              <a:rPr sz="1500" spc="-60" dirty="0">
                <a:latin typeface="휴먼명조"/>
                <a:cs typeface="휴먼명조"/>
              </a:rPr>
              <a:t>착안사항 발굴</a:t>
            </a:r>
            <a:r>
              <a:rPr sz="1500" spc="-50" dirty="0">
                <a:latin typeface="휴먼명조"/>
                <a:cs typeface="휴먼명조"/>
              </a:rPr>
              <a:t> 및</a:t>
            </a:r>
            <a:r>
              <a:rPr sz="1500" spc="-45" dirty="0">
                <a:latin typeface="휴먼명조"/>
                <a:cs typeface="휴먼명조"/>
              </a:rPr>
              <a:t> </a:t>
            </a:r>
            <a:r>
              <a:rPr sz="1500" spc="-60" dirty="0">
                <a:latin typeface="휴먼명조"/>
                <a:cs typeface="휴먼명조"/>
              </a:rPr>
              <a:t>리스크 관리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Times New Roman"/>
              <a:buChar char="○"/>
            </a:pPr>
            <a:endParaRPr sz="1700">
              <a:latin typeface="휴먼명조"/>
              <a:cs typeface="휴먼명조"/>
            </a:endParaRPr>
          </a:p>
          <a:p>
            <a:pPr marL="375920" indent="-287020">
              <a:lnSpc>
                <a:spcPct val="100000"/>
              </a:lnSpc>
              <a:buChar char="□"/>
              <a:tabLst>
                <a:tab pos="376555" algn="l"/>
              </a:tabLst>
            </a:pPr>
            <a:r>
              <a:rPr sz="1500" spc="-5" dirty="0">
                <a:latin typeface="HY헤드라인M"/>
                <a:cs typeface="HY헤드라인M"/>
              </a:rPr>
              <a:t>내부통제</a:t>
            </a:r>
            <a:r>
              <a:rPr sz="1500" spc="229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및</a:t>
            </a:r>
            <a:r>
              <a:rPr sz="1500" spc="229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공직기강</a:t>
            </a:r>
            <a:r>
              <a:rPr sz="1500" spc="250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확립활동</a:t>
            </a:r>
            <a:r>
              <a:rPr sz="1500" spc="229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강화</a:t>
            </a:r>
            <a:endParaRPr sz="15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HY"/>
              <a:buChar char="□"/>
            </a:pPr>
            <a:endParaRPr sz="1300">
              <a:latin typeface="HY헤드라인M"/>
              <a:cs typeface="HY헤드라인M"/>
            </a:endParaRPr>
          </a:p>
          <a:p>
            <a:pPr marL="427990" lvl="1" indent="-236854">
              <a:lnSpc>
                <a:spcPct val="100000"/>
              </a:lnSpc>
              <a:buFont typeface="Times New Roman"/>
              <a:buChar char="○"/>
              <a:tabLst>
                <a:tab pos="428625" algn="l"/>
              </a:tabLst>
            </a:pPr>
            <a:r>
              <a:rPr sz="1500" spc="-45" dirty="0">
                <a:latin typeface="휴먼명조"/>
                <a:cs typeface="휴먼명조"/>
              </a:rPr>
              <a:t>연간</a:t>
            </a:r>
            <a:r>
              <a:rPr sz="1500" spc="-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감사일정에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따른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정기</a:t>
            </a:r>
            <a:r>
              <a:rPr sz="1500" spc="-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종합감사로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내부관리체계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강화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Times New Roman"/>
              <a:buChar char="○"/>
            </a:pPr>
            <a:endParaRPr sz="1250">
              <a:latin typeface="휴먼명조"/>
              <a:cs typeface="휴먼명조"/>
            </a:endParaRPr>
          </a:p>
          <a:p>
            <a:pPr marL="427990" lvl="1" indent="-236854">
              <a:lnSpc>
                <a:spcPct val="100000"/>
              </a:lnSpc>
              <a:buFont typeface="Times New Roman"/>
              <a:buChar char="○"/>
              <a:tabLst>
                <a:tab pos="428625" algn="l"/>
              </a:tabLst>
            </a:pPr>
            <a:r>
              <a:rPr sz="1500" spc="-40" dirty="0">
                <a:latin typeface="휴먼명조"/>
                <a:cs typeface="휴먼명조"/>
              </a:rPr>
              <a:t>기강해이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우려시기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공직기강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집중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점검</a:t>
            </a:r>
            <a:r>
              <a:rPr sz="1500" spc="-35" dirty="0">
                <a:latin typeface="Times New Roman"/>
                <a:cs typeface="Times New Roman"/>
              </a:rPr>
              <a:t>(</a:t>
            </a:r>
            <a:r>
              <a:rPr sz="1500" spc="-35" dirty="0">
                <a:latin typeface="휴먼명조"/>
                <a:cs typeface="휴먼명조"/>
              </a:rPr>
              <a:t>기강감사</a:t>
            </a:r>
            <a:r>
              <a:rPr sz="1500" spc="-35" dirty="0">
                <a:latin typeface="Times New Roman"/>
                <a:cs typeface="Times New Roman"/>
              </a:rPr>
              <a:t>)</a:t>
            </a:r>
            <a:r>
              <a:rPr sz="1500" spc="20" dirty="0">
                <a:latin typeface="Times New Roman"/>
                <a:cs typeface="Times New Roman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실시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Times New Roman"/>
              <a:buChar char="○"/>
            </a:pPr>
            <a:endParaRPr sz="1250">
              <a:latin typeface="휴먼명조"/>
              <a:cs typeface="휴먼명조"/>
            </a:endParaRPr>
          </a:p>
          <a:p>
            <a:pPr marL="427990" lvl="1" indent="-236854">
              <a:lnSpc>
                <a:spcPct val="100000"/>
              </a:lnSpc>
              <a:buFont typeface="Times New Roman"/>
              <a:buChar char="○"/>
              <a:tabLst>
                <a:tab pos="428625" algn="l"/>
              </a:tabLst>
            </a:pPr>
            <a:r>
              <a:rPr sz="1500" spc="-45" dirty="0">
                <a:latin typeface="휴먼명조"/>
                <a:cs typeface="휴먼명조"/>
              </a:rPr>
              <a:t>직원</a:t>
            </a:r>
            <a:r>
              <a:rPr sz="1500" spc="-5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간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불신을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야기하는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사항에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대한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적극적인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감사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실시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Times New Roman"/>
              <a:buChar char="○"/>
            </a:pPr>
            <a:endParaRPr sz="1700">
              <a:latin typeface="휴먼명조"/>
              <a:cs typeface="휴먼명조"/>
            </a:endParaRPr>
          </a:p>
          <a:p>
            <a:pPr marL="375920" indent="-287020">
              <a:lnSpc>
                <a:spcPct val="100000"/>
              </a:lnSpc>
              <a:buChar char="□"/>
              <a:tabLst>
                <a:tab pos="376555" algn="l"/>
              </a:tabLst>
            </a:pPr>
            <a:r>
              <a:rPr sz="1500" spc="-5" dirty="0">
                <a:latin typeface="HY헤드라인M"/>
                <a:cs typeface="HY헤드라인M"/>
              </a:rPr>
              <a:t>인권</a:t>
            </a:r>
            <a:r>
              <a:rPr sz="1500" spc="-5" dirty="0">
                <a:latin typeface="한컴바탕"/>
                <a:cs typeface="한컴바탕"/>
              </a:rPr>
              <a:t>․</a:t>
            </a:r>
            <a:r>
              <a:rPr sz="1500" spc="-5" dirty="0">
                <a:latin typeface="HY헤드라인M"/>
                <a:cs typeface="HY헤드라인M"/>
              </a:rPr>
              <a:t>윤리</a:t>
            </a:r>
            <a:r>
              <a:rPr sz="1500" spc="250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경영지원</a:t>
            </a:r>
            <a:r>
              <a:rPr sz="1500" spc="235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및</a:t>
            </a:r>
            <a:r>
              <a:rPr sz="1500" spc="235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사회적</a:t>
            </a:r>
            <a:r>
              <a:rPr sz="1500" spc="250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가치</a:t>
            </a:r>
            <a:r>
              <a:rPr sz="1500" spc="235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실현에</a:t>
            </a:r>
            <a:r>
              <a:rPr sz="1500" spc="240" dirty="0">
                <a:latin typeface="HY헤드라인M"/>
                <a:cs typeface="HY헤드라인M"/>
              </a:rPr>
              <a:t> </a:t>
            </a:r>
            <a:r>
              <a:rPr sz="1500" spc="-5" dirty="0">
                <a:latin typeface="HY헤드라인M"/>
                <a:cs typeface="HY헤드라인M"/>
              </a:rPr>
              <a:t>기여</a:t>
            </a:r>
            <a:endParaRPr sz="15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HY"/>
              <a:buChar char="□"/>
            </a:pPr>
            <a:endParaRPr sz="1300">
              <a:latin typeface="HY헤드라인M"/>
              <a:cs typeface="HY헤드라인M"/>
            </a:endParaRPr>
          </a:p>
          <a:p>
            <a:pPr marL="427990" lvl="1" indent="-236854">
              <a:lnSpc>
                <a:spcPct val="100000"/>
              </a:lnSpc>
              <a:buFont typeface="Times New Roman"/>
              <a:buChar char="○"/>
              <a:tabLst>
                <a:tab pos="428625" algn="l"/>
              </a:tabLst>
            </a:pPr>
            <a:r>
              <a:rPr sz="1500" spc="-45" dirty="0">
                <a:latin typeface="휴먼명조"/>
                <a:cs typeface="휴먼명조"/>
              </a:rPr>
              <a:t>기관</a:t>
            </a:r>
            <a:r>
              <a:rPr sz="1500" spc="-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경영방침에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따라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195" dirty="0">
                <a:latin typeface="휴먼명조"/>
                <a:cs typeface="휴먼명조"/>
              </a:rPr>
              <a:t>인권</a:t>
            </a:r>
            <a:r>
              <a:rPr sz="1500" spc="195" dirty="0">
                <a:latin typeface="MS UI Gothic"/>
                <a:cs typeface="MS UI Gothic"/>
              </a:rPr>
              <a:t>․</a:t>
            </a:r>
            <a:r>
              <a:rPr sz="1500" spc="195" dirty="0">
                <a:latin typeface="휴먼명조"/>
                <a:cs typeface="휴먼명조"/>
              </a:rPr>
              <a:t>윤리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경영을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위한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지원노력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25"/>
              </a:spcBef>
              <a:buFont typeface="Times New Roman"/>
              <a:buChar char="○"/>
            </a:pPr>
            <a:endParaRPr sz="1250">
              <a:latin typeface="휴먼명조"/>
              <a:cs typeface="휴먼명조"/>
            </a:endParaRPr>
          </a:p>
          <a:p>
            <a:pPr marL="427990" lvl="1" indent="-236854">
              <a:lnSpc>
                <a:spcPct val="100000"/>
              </a:lnSpc>
              <a:buFont typeface="Times New Roman"/>
              <a:buChar char="○"/>
              <a:tabLst>
                <a:tab pos="428625" algn="l"/>
              </a:tabLst>
            </a:pPr>
            <a:r>
              <a:rPr sz="1500" spc="-45" dirty="0">
                <a:latin typeface="휴먼명조"/>
                <a:cs typeface="휴먼명조"/>
              </a:rPr>
              <a:t>갑질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근절을</a:t>
            </a:r>
            <a:r>
              <a:rPr sz="1500" spc="-5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위한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신고채널</a:t>
            </a:r>
            <a:r>
              <a:rPr sz="1500" spc="-5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운영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및</a:t>
            </a:r>
            <a:r>
              <a:rPr sz="1500" spc="-5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교육</a:t>
            </a:r>
            <a:endParaRPr sz="1500">
              <a:latin typeface="휴먼명조"/>
              <a:cs typeface="휴먼명조"/>
            </a:endParaRPr>
          </a:p>
          <a:p>
            <a:pPr marL="427990" marR="5080" lvl="1" indent="-236220">
              <a:lnSpc>
                <a:spcPct val="131200"/>
              </a:lnSpc>
              <a:spcBef>
                <a:spcPts val="1270"/>
              </a:spcBef>
              <a:buFont typeface="Times New Roman"/>
              <a:buChar char="○"/>
              <a:tabLst>
                <a:tab pos="428625" algn="l"/>
              </a:tabLst>
            </a:pPr>
            <a:r>
              <a:rPr sz="1500" spc="-40" dirty="0">
                <a:latin typeface="휴먼명조"/>
                <a:cs typeface="휴먼명조"/>
              </a:rPr>
              <a:t>계약업무 고객에 </a:t>
            </a:r>
            <a:r>
              <a:rPr sz="1500" spc="50" dirty="0">
                <a:latin typeface="휴먼명조"/>
                <a:cs typeface="휴먼명조"/>
              </a:rPr>
              <a:t>청렴</a:t>
            </a:r>
            <a:r>
              <a:rPr sz="1500" spc="50" dirty="0">
                <a:latin typeface="Times New Roman"/>
                <a:cs typeface="Times New Roman"/>
              </a:rPr>
              <a:t>CALL</a:t>
            </a:r>
            <a:r>
              <a:rPr sz="1500" spc="50" dirty="0">
                <a:latin typeface="MS UI Gothic"/>
                <a:cs typeface="MS UI Gothic"/>
              </a:rPr>
              <a:t>․</a:t>
            </a:r>
            <a:r>
              <a:rPr sz="1500" spc="50" dirty="0">
                <a:latin typeface="휴먼명조"/>
                <a:cs typeface="휴먼명조"/>
              </a:rPr>
              <a:t>청렴서한문 </a:t>
            </a:r>
            <a:r>
              <a:rPr sz="1500" spc="-90" dirty="0">
                <a:latin typeface="휴먼명조"/>
                <a:cs typeface="휴먼명조"/>
              </a:rPr>
              <a:t>발송을 </a:t>
            </a:r>
            <a:r>
              <a:rPr sz="1500" spc="-75" dirty="0">
                <a:latin typeface="휴먼명조"/>
                <a:cs typeface="휴먼명조"/>
              </a:rPr>
              <a:t>통한 </a:t>
            </a:r>
            <a:r>
              <a:rPr sz="1500" spc="-95" dirty="0">
                <a:latin typeface="휴먼명조"/>
                <a:cs typeface="휴먼명조"/>
              </a:rPr>
              <a:t>청렴활동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및</a:t>
            </a:r>
            <a:r>
              <a:rPr sz="1500" spc="-114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부</a:t>
            </a:r>
            <a:r>
              <a:rPr sz="1500" spc="-114" dirty="0">
                <a:latin typeface="휴먼명조"/>
                <a:cs typeface="휴먼명조"/>
              </a:rPr>
              <a:t>패신</a:t>
            </a:r>
            <a:r>
              <a:rPr sz="1500" spc="-100" dirty="0">
                <a:latin typeface="휴먼명조"/>
                <a:cs typeface="휴먼명조"/>
              </a:rPr>
              <a:t>고</a:t>
            </a:r>
            <a:r>
              <a:rPr sz="1500" spc="-114" dirty="0">
                <a:latin typeface="휴먼명조"/>
                <a:cs typeface="휴먼명조"/>
              </a:rPr>
              <a:t>채</a:t>
            </a:r>
            <a:r>
              <a:rPr sz="1500" spc="-50" dirty="0">
                <a:latin typeface="휴먼명조"/>
                <a:cs typeface="휴먼명조"/>
              </a:rPr>
              <a:t>널</a:t>
            </a:r>
            <a:r>
              <a:rPr sz="1500" spc="-114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안</a:t>
            </a:r>
            <a:r>
              <a:rPr sz="1500" spc="-50" dirty="0">
                <a:latin typeface="휴먼명조"/>
                <a:cs typeface="휴먼명조"/>
              </a:rPr>
              <a:t>내</a:t>
            </a:r>
            <a:endParaRPr sz="1500">
              <a:latin typeface="휴먼명조"/>
              <a:cs typeface="휴먼명조"/>
            </a:endParaRPr>
          </a:p>
        </p:txBody>
      </p:sp>
      <p:sp>
        <p:nvSpPr>
          <p:cNvPr id="38" name="object 3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pc="-5" dirty="0"/>
              <a:t>-</a:t>
            </a:r>
            <a:r>
              <a:rPr spc="170" dirty="0"/>
              <a:t> </a:t>
            </a:r>
            <a:r>
              <a:rPr spc="-5" dirty="0"/>
              <a:t>6</a:t>
            </a:r>
            <a:r>
              <a:rPr spc="17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97915" y="895896"/>
            <a:ext cx="5751830" cy="397510"/>
            <a:chOff x="897915" y="895896"/>
            <a:chExt cx="5751830" cy="397510"/>
          </a:xfrm>
        </p:grpSpPr>
        <p:sp>
          <p:nvSpPr>
            <p:cNvPr id="3" name="object 3"/>
            <p:cNvSpPr/>
            <p:nvPr/>
          </p:nvSpPr>
          <p:spPr>
            <a:xfrm>
              <a:off x="900201" y="1260487"/>
              <a:ext cx="411480" cy="32384"/>
            </a:xfrm>
            <a:custGeom>
              <a:avLst/>
              <a:gdLst/>
              <a:ahLst/>
              <a:cxnLst/>
              <a:rect l="l" t="t" r="r" b="b"/>
              <a:pathLst>
                <a:path w="411480" h="32384">
                  <a:moveTo>
                    <a:pt x="411251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1524" y="6096"/>
                  </a:lnTo>
                  <a:lnTo>
                    <a:pt x="1524" y="10668"/>
                  </a:lnTo>
                  <a:lnTo>
                    <a:pt x="3048" y="10668"/>
                  </a:lnTo>
                  <a:lnTo>
                    <a:pt x="3048" y="13703"/>
                  </a:lnTo>
                  <a:lnTo>
                    <a:pt x="4572" y="13703"/>
                  </a:lnTo>
                  <a:lnTo>
                    <a:pt x="4572" y="15227"/>
                  </a:lnTo>
                  <a:lnTo>
                    <a:pt x="6096" y="15227"/>
                  </a:lnTo>
                  <a:lnTo>
                    <a:pt x="6096" y="16751"/>
                  </a:lnTo>
                  <a:lnTo>
                    <a:pt x="7620" y="16751"/>
                  </a:lnTo>
                  <a:lnTo>
                    <a:pt x="7620" y="18275"/>
                  </a:lnTo>
                  <a:lnTo>
                    <a:pt x="9131" y="18275"/>
                  </a:lnTo>
                  <a:lnTo>
                    <a:pt x="9131" y="19799"/>
                  </a:lnTo>
                  <a:lnTo>
                    <a:pt x="10655" y="19799"/>
                  </a:lnTo>
                  <a:lnTo>
                    <a:pt x="10655" y="21323"/>
                  </a:lnTo>
                  <a:lnTo>
                    <a:pt x="12179" y="21323"/>
                  </a:lnTo>
                  <a:lnTo>
                    <a:pt x="12179" y="22834"/>
                  </a:lnTo>
                  <a:lnTo>
                    <a:pt x="13703" y="22834"/>
                  </a:lnTo>
                  <a:lnTo>
                    <a:pt x="13703" y="24358"/>
                  </a:lnTo>
                  <a:lnTo>
                    <a:pt x="15227" y="24358"/>
                  </a:lnTo>
                  <a:lnTo>
                    <a:pt x="15227" y="25882"/>
                  </a:lnTo>
                  <a:lnTo>
                    <a:pt x="16751" y="25882"/>
                  </a:lnTo>
                  <a:lnTo>
                    <a:pt x="16751" y="27406"/>
                  </a:lnTo>
                  <a:lnTo>
                    <a:pt x="19799" y="27406"/>
                  </a:lnTo>
                  <a:lnTo>
                    <a:pt x="19799" y="28930"/>
                  </a:lnTo>
                  <a:lnTo>
                    <a:pt x="24371" y="28930"/>
                  </a:lnTo>
                  <a:lnTo>
                    <a:pt x="24371" y="30454"/>
                  </a:lnTo>
                  <a:lnTo>
                    <a:pt x="30467" y="30454"/>
                  </a:lnTo>
                  <a:lnTo>
                    <a:pt x="30467" y="31978"/>
                  </a:lnTo>
                  <a:lnTo>
                    <a:pt x="380796" y="31978"/>
                  </a:lnTo>
                  <a:lnTo>
                    <a:pt x="380796" y="30454"/>
                  </a:lnTo>
                  <a:lnTo>
                    <a:pt x="386880" y="30454"/>
                  </a:lnTo>
                  <a:lnTo>
                    <a:pt x="386880" y="28930"/>
                  </a:lnTo>
                  <a:lnTo>
                    <a:pt x="391452" y="28930"/>
                  </a:lnTo>
                  <a:lnTo>
                    <a:pt x="391452" y="27406"/>
                  </a:lnTo>
                  <a:lnTo>
                    <a:pt x="394500" y="27406"/>
                  </a:lnTo>
                  <a:lnTo>
                    <a:pt x="394500" y="25882"/>
                  </a:lnTo>
                  <a:lnTo>
                    <a:pt x="396024" y="25882"/>
                  </a:lnTo>
                  <a:lnTo>
                    <a:pt x="396024" y="24358"/>
                  </a:lnTo>
                  <a:lnTo>
                    <a:pt x="397548" y="24358"/>
                  </a:lnTo>
                  <a:lnTo>
                    <a:pt x="397548" y="22834"/>
                  </a:lnTo>
                  <a:lnTo>
                    <a:pt x="399072" y="22834"/>
                  </a:lnTo>
                  <a:lnTo>
                    <a:pt x="399072" y="21323"/>
                  </a:lnTo>
                  <a:lnTo>
                    <a:pt x="400596" y="21323"/>
                  </a:lnTo>
                  <a:lnTo>
                    <a:pt x="400596" y="19799"/>
                  </a:lnTo>
                  <a:lnTo>
                    <a:pt x="402120" y="19799"/>
                  </a:lnTo>
                  <a:lnTo>
                    <a:pt x="402120" y="18275"/>
                  </a:lnTo>
                  <a:lnTo>
                    <a:pt x="403644" y="18275"/>
                  </a:lnTo>
                  <a:lnTo>
                    <a:pt x="403644" y="16751"/>
                  </a:lnTo>
                  <a:lnTo>
                    <a:pt x="405168" y="16751"/>
                  </a:lnTo>
                  <a:lnTo>
                    <a:pt x="405168" y="15227"/>
                  </a:lnTo>
                  <a:lnTo>
                    <a:pt x="406692" y="15227"/>
                  </a:lnTo>
                  <a:lnTo>
                    <a:pt x="406692" y="13703"/>
                  </a:lnTo>
                  <a:lnTo>
                    <a:pt x="408216" y="13703"/>
                  </a:lnTo>
                  <a:lnTo>
                    <a:pt x="408216" y="10668"/>
                  </a:lnTo>
                  <a:lnTo>
                    <a:pt x="409740" y="10668"/>
                  </a:lnTo>
                  <a:lnTo>
                    <a:pt x="409740" y="6096"/>
                  </a:lnTo>
                  <a:lnTo>
                    <a:pt x="411251" y="6096"/>
                  </a:lnTo>
                  <a:lnTo>
                    <a:pt x="411251" y="0"/>
                  </a:lnTo>
                  <a:close/>
                </a:path>
              </a:pathLst>
            </a:custGeom>
            <a:solidFill>
              <a:srgbClr val="3366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00201" y="1260487"/>
              <a:ext cx="411480" cy="32384"/>
            </a:xfrm>
            <a:custGeom>
              <a:avLst/>
              <a:gdLst/>
              <a:ahLst/>
              <a:cxnLst/>
              <a:rect l="l" t="t" r="r" b="b"/>
              <a:pathLst>
                <a:path w="411480" h="32384">
                  <a:moveTo>
                    <a:pt x="411251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1524" y="6096"/>
                  </a:lnTo>
                  <a:lnTo>
                    <a:pt x="1524" y="10668"/>
                  </a:lnTo>
                  <a:lnTo>
                    <a:pt x="3048" y="10668"/>
                  </a:lnTo>
                  <a:lnTo>
                    <a:pt x="3048" y="13703"/>
                  </a:lnTo>
                  <a:lnTo>
                    <a:pt x="4572" y="13703"/>
                  </a:lnTo>
                  <a:lnTo>
                    <a:pt x="4572" y="15227"/>
                  </a:lnTo>
                  <a:lnTo>
                    <a:pt x="6096" y="15227"/>
                  </a:lnTo>
                  <a:lnTo>
                    <a:pt x="6096" y="16751"/>
                  </a:lnTo>
                  <a:lnTo>
                    <a:pt x="7620" y="16751"/>
                  </a:lnTo>
                  <a:lnTo>
                    <a:pt x="7620" y="18275"/>
                  </a:lnTo>
                  <a:lnTo>
                    <a:pt x="9131" y="18275"/>
                  </a:lnTo>
                  <a:lnTo>
                    <a:pt x="9131" y="19799"/>
                  </a:lnTo>
                  <a:lnTo>
                    <a:pt x="10655" y="19799"/>
                  </a:lnTo>
                  <a:lnTo>
                    <a:pt x="10655" y="21323"/>
                  </a:lnTo>
                  <a:lnTo>
                    <a:pt x="12179" y="21323"/>
                  </a:lnTo>
                  <a:lnTo>
                    <a:pt x="12179" y="22834"/>
                  </a:lnTo>
                  <a:lnTo>
                    <a:pt x="13703" y="22834"/>
                  </a:lnTo>
                  <a:lnTo>
                    <a:pt x="13703" y="24358"/>
                  </a:lnTo>
                  <a:lnTo>
                    <a:pt x="15227" y="24358"/>
                  </a:lnTo>
                  <a:lnTo>
                    <a:pt x="15227" y="25882"/>
                  </a:lnTo>
                  <a:lnTo>
                    <a:pt x="16751" y="25882"/>
                  </a:lnTo>
                  <a:lnTo>
                    <a:pt x="16751" y="27406"/>
                  </a:lnTo>
                  <a:lnTo>
                    <a:pt x="19799" y="27406"/>
                  </a:lnTo>
                  <a:lnTo>
                    <a:pt x="19799" y="28930"/>
                  </a:lnTo>
                  <a:lnTo>
                    <a:pt x="24371" y="28930"/>
                  </a:lnTo>
                  <a:lnTo>
                    <a:pt x="24371" y="30454"/>
                  </a:lnTo>
                  <a:lnTo>
                    <a:pt x="30467" y="30454"/>
                  </a:lnTo>
                  <a:lnTo>
                    <a:pt x="30467" y="31978"/>
                  </a:lnTo>
                  <a:lnTo>
                    <a:pt x="380796" y="31978"/>
                  </a:lnTo>
                  <a:lnTo>
                    <a:pt x="380796" y="30454"/>
                  </a:lnTo>
                  <a:lnTo>
                    <a:pt x="386880" y="30454"/>
                  </a:lnTo>
                  <a:lnTo>
                    <a:pt x="386880" y="28930"/>
                  </a:lnTo>
                  <a:lnTo>
                    <a:pt x="391452" y="28930"/>
                  </a:lnTo>
                  <a:lnTo>
                    <a:pt x="391452" y="27406"/>
                  </a:lnTo>
                  <a:lnTo>
                    <a:pt x="394500" y="27406"/>
                  </a:lnTo>
                  <a:lnTo>
                    <a:pt x="394500" y="25882"/>
                  </a:lnTo>
                  <a:lnTo>
                    <a:pt x="396024" y="25882"/>
                  </a:lnTo>
                  <a:lnTo>
                    <a:pt x="396024" y="24358"/>
                  </a:lnTo>
                  <a:lnTo>
                    <a:pt x="397548" y="24358"/>
                  </a:lnTo>
                  <a:lnTo>
                    <a:pt x="397548" y="22834"/>
                  </a:lnTo>
                  <a:lnTo>
                    <a:pt x="399072" y="22834"/>
                  </a:lnTo>
                  <a:lnTo>
                    <a:pt x="399072" y="21323"/>
                  </a:lnTo>
                  <a:lnTo>
                    <a:pt x="400596" y="21323"/>
                  </a:lnTo>
                  <a:lnTo>
                    <a:pt x="400596" y="19799"/>
                  </a:lnTo>
                  <a:lnTo>
                    <a:pt x="402120" y="19799"/>
                  </a:lnTo>
                  <a:lnTo>
                    <a:pt x="402120" y="18275"/>
                  </a:lnTo>
                  <a:lnTo>
                    <a:pt x="403644" y="18275"/>
                  </a:lnTo>
                  <a:lnTo>
                    <a:pt x="403644" y="16751"/>
                  </a:lnTo>
                  <a:lnTo>
                    <a:pt x="405168" y="16751"/>
                  </a:lnTo>
                  <a:lnTo>
                    <a:pt x="405168" y="15227"/>
                  </a:lnTo>
                  <a:lnTo>
                    <a:pt x="406692" y="15227"/>
                  </a:lnTo>
                  <a:lnTo>
                    <a:pt x="406692" y="13703"/>
                  </a:lnTo>
                  <a:lnTo>
                    <a:pt x="408216" y="13703"/>
                  </a:lnTo>
                  <a:lnTo>
                    <a:pt x="408216" y="10668"/>
                  </a:lnTo>
                  <a:lnTo>
                    <a:pt x="409740" y="10668"/>
                  </a:lnTo>
                  <a:lnTo>
                    <a:pt x="409740" y="6096"/>
                  </a:lnTo>
                  <a:lnTo>
                    <a:pt x="411251" y="6096"/>
                  </a:lnTo>
                  <a:lnTo>
                    <a:pt x="411251" y="0"/>
                  </a:lnTo>
                  <a:close/>
                </a:path>
              </a:pathLst>
            </a:custGeom>
            <a:solidFill>
              <a:srgbClr val="3369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00201" y="896657"/>
              <a:ext cx="411480" cy="33655"/>
            </a:xfrm>
            <a:custGeom>
              <a:avLst/>
              <a:gdLst/>
              <a:ahLst/>
              <a:cxnLst/>
              <a:rect l="l" t="t" r="r" b="b"/>
              <a:pathLst>
                <a:path w="411480" h="33655">
                  <a:moveTo>
                    <a:pt x="411251" y="27393"/>
                  </a:moveTo>
                  <a:lnTo>
                    <a:pt x="409740" y="27393"/>
                  </a:lnTo>
                  <a:lnTo>
                    <a:pt x="409740" y="22834"/>
                  </a:lnTo>
                  <a:lnTo>
                    <a:pt x="408216" y="22834"/>
                  </a:lnTo>
                  <a:lnTo>
                    <a:pt x="408216" y="19786"/>
                  </a:lnTo>
                  <a:lnTo>
                    <a:pt x="406692" y="19786"/>
                  </a:lnTo>
                  <a:lnTo>
                    <a:pt x="406692" y="18262"/>
                  </a:lnTo>
                  <a:lnTo>
                    <a:pt x="405168" y="18262"/>
                  </a:lnTo>
                  <a:lnTo>
                    <a:pt x="405168" y="16738"/>
                  </a:lnTo>
                  <a:lnTo>
                    <a:pt x="403644" y="16738"/>
                  </a:lnTo>
                  <a:lnTo>
                    <a:pt x="403644" y="15214"/>
                  </a:lnTo>
                  <a:lnTo>
                    <a:pt x="402120" y="15214"/>
                  </a:lnTo>
                  <a:lnTo>
                    <a:pt x="402120" y="13703"/>
                  </a:lnTo>
                  <a:lnTo>
                    <a:pt x="400596" y="13703"/>
                  </a:lnTo>
                  <a:lnTo>
                    <a:pt x="400596" y="12179"/>
                  </a:lnTo>
                  <a:lnTo>
                    <a:pt x="399072" y="12179"/>
                  </a:lnTo>
                  <a:lnTo>
                    <a:pt x="399072" y="10655"/>
                  </a:lnTo>
                  <a:lnTo>
                    <a:pt x="397548" y="10655"/>
                  </a:lnTo>
                  <a:lnTo>
                    <a:pt x="397548" y="9131"/>
                  </a:lnTo>
                  <a:lnTo>
                    <a:pt x="396024" y="9131"/>
                  </a:lnTo>
                  <a:lnTo>
                    <a:pt x="396024" y="7607"/>
                  </a:lnTo>
                  <a:lnTo>
                    <a:pt x="394500" y="7607"/>
                  </a:lnTo>
                  <a:lnTo>
                    <a:pt x="394500" y="6083"/>
                  </a:lnTo>
                  <a:lnTo>
                    <a:pt x="392976" y="6083"/>
                  </a:lnTo>
                  <a:lnTo>
                    <a:pt x="392976" y="4559"/>
                  </a:lnTo>
                  <a:lnTo>
                    <a:pt x="389928" y="4559"/>
                  </a:lnTo>
                  <a:lnTo>
                    <a:pt x="389928" y="3048"/>
                  </a:lnTo>
                  <a:lnTo>
                    <a:pt x="385368" y="3048"/>
                  </a:lnTo>
                  <a:lnTo>
                    <a:pt x="385368" y="1524"/>
                  </a:lnTo>
                  <a:lnTo>
                    <a:pt x="379272" y="1524"/>
                  </a:lnTo>
                  <a:lnTo>
                    <a:pt x="379272" y="0"/>
                  </a:lnTo>
                  <a:lnTo>
                    <a:pt x="31991" y="0"/>
                  </a:lnTo>
                  <a:lnTo>
                    <a:pt x="31991" y="1524"/>
                  </a:lnTo>
                  <a:lnTo>
                    <a:pt x="25895" y="1524"/>
                  </a:lnTo>
                  <a:lnTo>
                    <a:pt x="25895" y="3048"/>
                  </a:lnTo>
                  <a:lnTo>
                    <a:pt x="21323" y="3048"/>
                  </a:lnTo>
                  <a:lnTo>
                    <a:pt x="21323" y="4559"/>
                  </a:lnTo>
                  <a:lnTo>
                    <a:pt x="18275" y="4559"/>
                  </a:lnTo>
                  <a:lnTo>
                    <a:pt x="18275" y="6083"/>
                  </a:lnTo>
                  <a:lnTo>
                    <a:pt x="16751" y="6083"/>
                  </a:lnTo>
                  <a:lnTo>
                    <a:pt x="16751" y="7607"/>
                  </a:lnTo>
                  <a:lnTo>
                    <a:pt x="15227" y="7607"/>
                  </a:lnTo>
                  <a:lnTo>
                    <a:pt x="15227" y="9131"/>
                  </a:lnTo>
                  <a:lnTo>
                    <a:pt x="13703" y="9131"/>
                  </a:lnTo>
                  <a:lnTo>
                    <a:pt x="13703" y="10655"/>
                  </a:lnTo>
                  <a:lnTo>
                    <a:pt x="12179" y="10655"/>
                  </a:lnTo>
                  <a:lnTo>
                    <a:pt x="12179" y="12179"/>
                  </a:lnTo>
                  <a:lnTo>
                    <a:pt x="10655" y="12179"/>
                  </a:lnTo>
                  <a:lnTo>
                    <a:pt x="10655" y="13703"/>
                  </a:lnTo>
                  <a:lnTo>
                    <a:pt x="9131" y="13703"/>
                  </a:lnTo>
                  <a:lnTo>
                    <a:pt x="9131" y="15214"/>
                  </a:lnTo>
                  <a:lnTo>
                    <a:pt x="7620" y="15214"/>
                  </a:lnTo>
                  <a:lnTo>
                    <a:pt x="7620" y="16738"/>
                  </a:lnTo>
                  <a:lnTo>
                    <a:pt x="6096" y="16738"/>
                  </a:lnTo>
                  <a:lnTo>
                    <a:pt x="6096" y="18262"/>
                  </a:lnTo>
                  <a:lnTo>
                    <a:pt x="4572" y="18262"/>
                  </a:lnTo>
                  <a:lnTo>
                    <a:pt x="4572" y="19786"/>
                  </a:lnTo>
                  <a:lnTo>
                    <a:pt x="3048" y="19786"/>
                  </a:lnTo>
                  <a:lnTo>
                    <a:pt x="3048" y="22834"/>
                  </a:lnTo>
                  <a:lnTo>
                    <a:pt x="1524" y="22834"/>
                  </a:lnTo>
                  <a:lnTo>
                    <a:pt x="1524" y="27393"/>
                  </a:lnTo>
                  <a:lnTo>
                    <a:pt x="0" y="27393"/>
                  </a:lnTo>
                  <a:lnTo>
                    <a:pt x="0" y="33489"/>
                  </a:lnTo>
                  <a:lnTo>
                    <a:pt x="411251" y="33489"/>
                  </a:lnTo>
                  <a:lnTo>
                    <a:pt x="411251" y="27393"/>
                  </a:lnTo>
                  <a:close/>
                </a:path>
              </a:pathLst>
            </a:custGeom>
            <a:solidFill>
              <a:srgbClr val="3366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98677" y="896657"/>
              <a:ext cx="414655" cy="363855"/>
            </a:xfrm>
            <a:custGeom>
              <a:avLst/>
              <a:gdLst/>
              <a:ahLst/>
              <a:cxnLst/>
              <a:rect l="l" t="t" r="r" b="b"/>
              <a:pathLst>
                <a:path w="414655" h="363855">
                  <a:moveTo>
                    <a:pt x="414299" y="33489"/>
                  </a:moveTo>
                  <a:lnTo>
                    <a:pt x="412775" y="33489"/>
                  </a:lnTo>
                  <a:lnTo>
                    <a:pt x="412775" y="27393"/>
                  </a:lnTo>
                  <a:lnTo>
                    <a:pt x="411264" y="27393"/>
                  </a:lnTo>
                  <a:lnTo>
                    <a:pt x="411264" y="22834"/>
                  </a:lnTo>
                  <a:lnTo>
                    <a:pt x="409740" y="22834"/>
                  </a:lnTo>
                  <a:lnTo>
                    <a:pt x="409740" y="19786"/>
                  </a:lnTo>
                  <a:lnTo>
                    <a:pt x="408216" y="19786"/>
                  </a:lnTo>
                  <a:lnTo>
                    <a:pt x="408216" y="18262"/>
                  </a:lnTo>
                  <a:lnTo>
                    <a:pt x="406692" y="18262"/>
                  </a:lnTo>
                  <a:lnTo>
                    <a:pt x="406692" y="16738"/>
                  </a:lnTo>
                  <a:lnTo>
                    <a:pt x="405168" y="16738"/>
                  </a:lnTo>
                  <a:lnTo>
                    <a:pt x="405168" y="15214"/>
                  </a:lnTo>
                  <a:lnTo>
                    <a:pt x="403644" y="15214"/>
                  </a:lnTo>
                  <a:lnTo>
                    <a:pt x="403644" y="13703"/>
                  </a:lnTo>
                  <a:lnTo>
                    <a:pt x="402120" y="13703"/>
                  </a:lnTo>
                  <a:lnTo>
                    <a:pt x="402120" y="12179"/>
                  </a:lnTo>
                  <a:lnTo>
                    <a:pt x="400596" y="12179"/>
                  </a:lnTo>
                  <a:lnTo>
                    <a:pt x="400596" y="10655"/>
                  </a:lnTo>
                  <a:lnTo>
                    <a:pt x="399072" y="10655"/>
                  </a:lnTo>
                  <a:lnTo>
                    <a:pt x="399072" y="9131"/>
                  </a:lnTo>
                  <a:lnTo>
                    <a:pt x="397548" y="9131"/>
                  </a:lnTo>
                  <a:lnTo>
                    <a:pt x="397548" y="7607"/>
                  </a:lnTo>
                  <a:lnTo>
                    <a:pt x="396024" y="7607"/>
                  </a:lnTo>
                  <a:lnTo>
                    <a:pt x="396024" y="6083"/>
                  </a:lnTo>
                  <a:lnTo>
                    <a:pt x="394500" y="6083"/>
                  </a:lnTo>
                  <a:lnTo>
                    <a:pt x="394500" y="4559"/>
                  </a:lnTo>
                  <a:lnTo>
                    <a:pt x="391452" y="4559"/>
                  </a:lnTo>
                  <a:lnTo>
                    <a:pt x="391452" y="3048"/>
                  </a:lnTo>
                  <a:lnTo>
                    <a:pt x="386892" y="3048"/>
                  </a:lnTo>
                  <a:lnTo>
                    <a:pt x="386892" y="1524"/>
                  </a:lnTo>
                  <a:lnTo>
                    <a:pt x="380796" y="1524"/>
                  </a:lnTo>
                  <a:lnTo>
                    <a:pt x="380796" y="0"/>
                  </a:ln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4" y="15214"/>
                  </a:lnTo>
                  <a:lnTo>
                    <a:pt x="9144" y="16738"/>
                  </a:lnTo>
                  <a:lnTo>
                    <a:pt x="7620" y="16738"/>
                  </a:lnTo>
                  <a:lnTo>
                    <a:pt x="7620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2" y="19786"/>
                  </a:lnTo>
                  <a:lnTo>
                    <a:pt x="4572" y="22834"/>
                  </a:lnTo>
                  <a:lnTo>
                    <a:pt x="3048" y="22834"/>
                  </a:lnTo>
                  <a:lnTo>
                    <a:pt x="3048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414299" y="363829"/>
                  </a:lnTo>
                  <a:lnTo>
                    <a:pt x="414299" y="33489"/>
                  </a:lnTo>
                  <a:close/>
                </a:path>
              </a:pathLst>
            </a:custGeom>
            <a:solidFill>
              <a:srgbClr val="3369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382320" y="394284"/>
                  </a:moveTo>
                  <a:lnTo>
                    <a:pt x="31991" y="394284"/>
                  </a:lnTo>
                  <a:lnTo>
                    <a:pt x="31991" y="395808"/>
                  </a:lnTo>
                  <a:lnTo>
                    <a:pt x="381780" y="395808"/>
                  </a:lnTo>
                  <a:lnTo>
                    <a:pt x="382320" y="395267"/>
                  </a:lnTo>
                  <a:lnTo>
                    <a:pt x="382320" y="394284"/>
                  </a:lnTo>
                  <a:close/>
                </a:path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83304" y="394284"/>
                  </a:lnTo>
                  <a:lnTo>
                    <a:pt x="404725" y="372875"/>
                  </a:lnTo>
                  <a:lnTo>
                    <a:pt x="414299" y="361631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6A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64513" y="395808"/>
                  </a:lnTo>
                  <a:lnTo>
                    <a:pt x="364826" y="395541"/>
                  </a:lnTo>
                  <a:lnTo>
                    <a:pt x="395764" y="364621"/>
                  </a:lnTo>
                  <a:lnTo>
                    <a:pt x="414299" y="342851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6D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48066" y="395808"/>
                  </a:lnTo>
                  <a:lnTo>
                    <a:pt x="373068" y="372854"/>
                  </a:lnTo>
                  <a:lnTo>
                    <a:pt x="403701" y="339526"/>
                  </a:lnTo>
                  <a:lnTo>
                    <a:pt x="414299" y="325824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6F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29730" y="395808"/>
                  </a:lnTo>
                  <a:lnTo>
                    <a:pt x="331867" y="394157"/>
                  </a:lnTo>
                  <a:lnTo>
                    <a:pt x="364448" y="364245"/>
                  </a:lnTo>
                  <a:lnTo>
                    <a:pt x="394377" y="331683"/>
                  </a:lnTo>
                  <a:lnTo>
                    <a:pt x="414299" y="305925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0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312458" y="395808"/>
                  </a:lnTo>
                  <a:lnTo>
                    <a:pt x="340333" y="372553"/>
                  </a:lnTo>
                  <a:lnTo>
                    <a:pt x="372770" y="340135"/>
                  </a:lnTo>
                  <a:lnTo>
                    <a:pt x="402187" y="304913"/>
                  </a:lnTo>
                  <a:lnTo>
                    <a:pt x="414299" y="287423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3F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92584" y="395808"/>
                  </a:lnTo>
                  <a:lnTo>
                    <a:pt x="332111" y="363563"/>
                  </a:lnTo>
                  <a:lnTo>
                    <a:pt x="363769" y="331924"/>
                  </a:lnTo>
                  <a:lnTo>
                    <a:pt x="392480" y="297547"/>
                  </a:lnTo>
                  <a:lnTo>
                    <a:pt x="414299" y="266039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4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73860" y="395808"/>
                  </a:lnTo>
                  <a:lnTo>
                    <a:pt x="324916" y="355693"/>
                  </a:lnTo>
                  <a:lnTo>
                    <a:pt x="355892" y="324734"/>
                  </a:lnTo>
                  <a:lnTo>
                    <a:pt x="383986" y="291096"/>
                  </a:lnTo>
                  <a:lnTo>
                    <a:pt x="408993" y="254984"/>
                  </a:lnTo>
                  <a:lnTo>
                    <a:pt x="414299" y="245605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7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52034" y="395808"/>
                  </a:lnTo>
                  <a:lnTo>
                    <a:pt x="298552" y="362459"/>
                  </a:lnTo>
                  <a:lnTo>
                    <a:pt x="332138" y="331952"/>
                  </a:lnTo>
                  <a:lnTo>
                    <a:pt x="362663" y="298385"/>
                  </a:lnTo>
                  <a:lnTo>
                    <a:pt x="389889" y="261997"/>
                  </a:lnTo>
                  <a:lnTo>
                    <a:pt x="413579" y="223024"/>
                  </a:lnTo>
                  <a:lnTo>
                    <a:pt x="414299" y="221531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8F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28587" y="395808"/>
                  </a:lnTo>
                  <a:lnTo>
                    <a:pt x="290803" y="353060"/>
                  </a:lnTo>
                  <a:lnTo>
                    <a:pt x="323524" y="323338"/>
                  </a:lnTo>
                  <a:lnTo>
                    <a:pt x="353263" y="290636"/>
                  </a:lnTo>
                  <a:lnTo>
                    <a:pt x="379789" y="255185"/>
                  </a:lnTo>
                  <a:lnTo>
                    <a:pt x="402869" y="217217"/>
                  </a:lnTo>
                  <a:lnTo>
                    <a:pt x="414299" y="193504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B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206232" y="395808"/>
                  </a:lnTo>
                  <a:lnTo>
                    <a:pt x="263540" y="360768"/>
                  </a:lnTo>
                  <a:lnTo>
                    <a:pt x="299286" y="331667"/>
                  </a:lnTo>
                  <a:lnTo>
                    <a:pt x="331855" y="299116"/>
                  </a:lnTo>
                  <a:lnTo>
                    <a:pt x="360973" y="263390"/>
                  </a:lnTo>
                  <a:lnTo>
                    <a:pt x="386364" y="224763"/>
                  </a:lnTo>
                  <a:lnTo>
                    <a:pt x="407754" y="183509"/>
                  </a:lnTo>
                  <a:lnTo>
                    <a:pt x="414299" y="166832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DF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179774" y="395808"/>
                  </a:lnTo>
                  <a:lnTo>
                    <a:pt x="218738" y="375627"/>
                  </a:lnTo>
                  <a:lnTo>
                    <a:pt x="256340" y="350937"/>
                  </a:lnTo>
                  <a:lnTo>
                    <a:pt x="291118" y="322624"/>
                  </a:lnTo>
                  <a:lnTo>
                    <a:pt x="322805" y="290954"/>
                  </a:lnTo>
                  <a:lnTo>
                    <a:pt x="351134" y="256195"/>
                  </a:lnTo>
                  <a:lnTo>
                    <a:pt x="375837" y="218614"/>
                  </a:lnTo>
                  <a:lnTo>
                    <a:pt x="396647" y="178477"/>
                  </a:lnTo>
                  <a:lnTo>
                    <a:pt x="413298" y="136051"/>
                  </a:lnTo>
                  <a:lnTo>
                    <a:pt x="414299" y="132412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7E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98677" y="896658"/>
              <a:ext cx="414655" cy="396240"/>
            </a:xfrm>
            <a:custGeom>
              <a:avLst/>
              <a:gdLst/>
              <a:ahLst/>
              <a:cxnLst/>
              <a:rect l="l" t="t" r="r" b="b"/>
              <a:pathLst>
                <a:path w="414655" h="396240">
                  <a:moveTo>
                    <a:pt x="414299" y="33489"/>
                  </a:move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150995" y="395808"/>
                  </a:lnTo>
                  <a:lnTo>
                    <a:pt x="213357" y="366427"/>
                  </a:lnTo>
                  <a:lnTo>
                    <a:pt x="250044" y="342339"/>
                  </a:lnTo>
                  <a:lnTo>
                    <a:pt x="283976" y="314715"/>
                  </a:lnTo>
                  <a:lnTo>
                    <a:pt x="314892" y="283817"/>
                  </a:lnTo>
                  <a:lnTo>
                    <a:pt x="342532" y="249904"/>
                  </a:lnTo>
                  <a:lnTo>
                    <a:pt x="366634" y="213238"/>
                  </a:lnTo>
                  <a:lnTo>
                    <a:pt x="386939" y="174078"/>
                  </a:lnTo>
                  <a:lnTo>
                    <a:pt x="403185" y="132685"/>
                  </a:lnTo>
                  <a:lnTo>
                    <a:pt x="414299" y="92277"/>
                  </a:lnTo>
                  <a:lnTo>
                    <a:pt x="414299" y="33489"/>
                  </a:lnTo>
                  <a:close/>
                </a:path>
                <a:path w="414655" h="396240">
                  <a:moveTo>
                    <a:pt x="412775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412775" y="33489"/>
                  </a:lnTo>
                  <a:lnTo>
                    <a:pt x="412775" y="27393"/>
                  </a:lnTo>
                  <a:close/>
                </a:path>
                <a:path w="414655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411264" y="27393"/>
                  </a:lnTo>
                  <a:lnTo>
                    <a:pt x="411264" y="22834"/>
                  </a:lnTo>
                  <a:close/>
                </a:path>
                <a:path w="414655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4655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4655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4655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4655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4655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4655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4655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4655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4655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4655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4655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4655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4655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1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98677" y="896658"/>
              <a:ext cx="411480" cy="396240"/>
            </a:xfrm>
            <a:custGeom>
              <a:avLst/>
              <a:gdLst/>
              <a:ahLst/>
              <a:cxnLst/>
              <a:rect l="l" t="t" r="r" b="b"/>
              <a:pathLst>
                <a:path w="411480" h="396240">
                  <a:moveTo>
                    <a:pt x="411264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112475" y="395808"/>
                  </a:lnTo>
                  <a:lnTo>
                    <a:pt x="137698" y="388362"/>
                  </a:lnTo>
                  <a:lnTo>
                    <a:pt x="180248" y="370383"/>
                  </a:lnTo>
                  <a:lnTo>
                    <a:pt x="220224" y="347962"/>
                  </a:lnTo>
                  <a:lnTo>
                    <a:pt x="257314" y="321413"/>
                  </a:lnTo>
                  <a:lnTo>
                    <a:pt x="291207" y="291045"/>
                  </a:lnTo>
                  <a:lnTo>
                    <a:pt x="321591" y="257171"/>
                  </a:lnTo>
                  <a:lnTo>
                    <a:pt x="348156" y="220101"/>
                  </a:lnTo>
                  <a:lnTo>
                    <a:pt x="370588" y="180147"/>
                  </a:lnTo>
                  <a:lnTo>
                    <a:pt x="388578" y="137620"/>
                  </a:lnTo>
                  <a:lnTo>
                    <a:pt x="401813" y="92832"/>
                  </a:lnTo>
                  <a:lnTo>
                    <a:pt x="409983" y="46092"/>
                  </a:lnTo>
                  <a:lnTo>
                    <a:pt x="411264" y="23897"/>
                  </a:lnTo>
                  <a:lnTo>
                    <a:pt x="411264" y="22834"/>
                  </a:lnTo>
                  <a:close/>
                </a:path>
                <a:path w="411480" h="396240">
                  <a:moveTo>
                    <a:pt x="409740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409740" y="22834"/>
                  </a:lnTo>
                  <a:lnTo>
                    <a:pt x="409740" y="19786"/>
                  </a:lnTo>
                  <a:close/>
                </a:path>
                <a:path w="411480" h="396240">
                  <a:moveTo>
                    <a:pt x="408216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408216" y="19786"/>
                  </a:lnTo>
                  <a:lnTo>
                    <a:pt x="408216" y="18262"/>
                  </a:lnTo>
                  <a:close/>
                </a:path>
                <a:path w="411480" h="396240">
                  <a:moveTo>
                    <a:pt x="406692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406692" y="18262"/>
                  </a:lnTo>
                  <a:lnTo>
                    <a:pt x="406692" y="16738"/>
                  </a:lnTo>
                  <a:close/>
                </a:path>
                <a:path w="411480" h="396240">
                  <a:moveTo>
                    <a:pt x="405168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405168" y="16738"/>
                  </a:lnTo>
                  <a:lnTo>
                    <a:pt x="405168" y="15214"/>
                  </a:lnTo>
                  <a:close/>
                </a:path>
                <a:path w="411480" h="396240">
                  <a:moveTo>
                    <a:pt x="403644" y="13703"/>
                  </a:moveTo>
                  <a:lnTo>
                    <a:pt x="10655" y="13703"/>
                  </a:lnTo>
                  <a:lnTo>
                    <a:pt x="10655" y="15214"/>
                  </a:lnTo>
                  <a:lnTo>
                    <a:pt x="403644" y="15214"/>
                  </a:lnTo>
                  <a:lnTo>
                    <a:pt x="403644" y="13703"/>
                  </a:lnTo>
                  <a:close/>
                </a:path>
                <a:path w="411480" h="396240">
                  <a:moveTo>
                    <a:pt x="402120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402120" y="13703"/>
                  </a:lnTo>
                  <a:lnTo>
                    <a:pt x="402120" y="12179"/>
                  </a:lnTo>
                  <a:close/>
                </a:path>
                <a:path w="411480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11480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11480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11480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11480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11480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11480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11480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3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898677" y="896658"/>
              <a:ext cx="401320" cy="396240"/>
            </a:xfrm>
            <a:custGeom>
              <a:avLst/>
              <a:gdLst/>
              <a:ahLst/>
              <a:cxnLst/>
              <a:rect l="l" t="t" r="r" b="b"/>
              <a:pathLst>
                <a:path w="401319" h="396240">
                  <a:moveTo>
                    <a:pt x="401285" y="12179"/>
                  </a:move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9712"/>
                  </a:lnTo>
                  <a:lnTo>
                    <a:pt x="18275" y="389712"/>
                  </a:lnTo>
                  <a:lnTo>
                    <a:pt x="18275" y="391236"/>
                  </a:lnTo>
                  <a:lnTo>
                    <a:pt x="21323" y="391236"/>
                  </a:lnTo>
                  <a:lnTo>
                    <a:pt x="21323" y="392760"/>
                  </a:lnTo>
                  <a:lnTo>
                    <a:pt x="25895" y="392760"/>
                  </a:lnTo>
                  <a:lnTo>
                    <a:pt x="25895" y="394284"/>
                  </a:lnTo>
                  <a:lnTo>
                    <a:pt x="31991" y="394284"/>
                  </a:lnTo>
                  <a:lnTo>
                    <a:pt x="31991" y="395808"/>
                  </a:lnTo>
                  <a:lnTo>
                    <a:pt x="64144" y="395808"/>
                  </a:lnTo>
                  <a:lnTo>
                    <a:pt x="90330" y="391236"/>
                  </a:lnTo>
                  <a:lnTo>
                    <a:pt x="134101" y="378329"/>
                  </a:lnTo>
                  <a:lnTo>
                    <a:pt x="175559" y="360811"/>
                  </a:lnTo>
                  <a:lnTo>
                    <a:pt x="214509" y="338967"/>
                  </a:lnTo>
                  <a:lnTo>
                    <a:pt x="250647" y="313100"/>
                  </a:lnTo>
                  <a:lnTo>
                    <a:pt x="283670" y="283513"/>
                  </a:lnTo>
                  <a:lnTo>
                    <a:pt x="313275" y="250509"/>
                  </a:lnTo>
                  <a:lnTo>
                    <a:pt x="339157" y="214391"/>
                  </a:lnTo>
                  <a:lnTo>
                    <a:pt x="361014" y="175464"/>
                  </a:lnTo>
                  <a:lnTo>
                    <a:pt x="378543" y="134029"/>
                  </a:lnTo>
                  <a:lnTo>
                    <a:pt x="391439" y="90390"/>
                  </a:lnTo>
                  <a:lnTo>
                    <a:pt x="399399" y="44850"/>
                  </a:lnTo>
                  <a:lnTo>
                    <a:pt x="401285" y="12179"/>
                  </a:lnTo>
                  <a:close/>
                </a:path>
                <a:path w="401319" h="396240">
                  <a:moveTo>
                    <a:pt x="400596" y="10655"/>
                  </a:moveTo>
                  <a:lnTo>
                    <a:pt x="13703" y="10655"/>
                  </a:lnTo>
                  <a:lnTo>
                    <a:pt x="13703" y="12179"/>
                  </a:lnTo>
                  <a:lnTo>
                    <a:pt x="400596" y="12179"/>
                  </a:lnTo>
                  <a:lnTo>
                    <a:pt x="400596" y="10655"/>
                  </a:lnTo>
                  <a:close/>
                </a:path>
                <a:path w="401319" h="396240">
                  <a:moveTo>
                    <a:pt x="399072" y="9131"/>
                  </a:moveTo>
                  <a:lnTo>
                    <a:pt x="15227" y="9131"/>
                  </a:lnTo>
                  <a:lnTo>
                    <a:pt x="15227" y="10655"/>
                  </a:lnTo>
                  <a:lnTo>
                    <a:pt x="399072" y="10655"/>
                  </a:lnTo>
                  <a:lnTo>
                    <a:pt x="399072" y="9131"/>
                  </a:lnTo>
                  <a:close/>
                </a:path>
                <a:path w="401319" h="396240">
                  <a:moveTo>
                    <a:pt x="397548" y="7607"/>
                  </a:moveTo>
                  <a:lnTo>
                    <a:pt x="16751" y="7607"/>
                  </a:lnTo>
                  <a:lnTo>
                    <a:pt x="16751" y="9131"/>
                  </a:lnTo>
                  <a:lnTo>
                    <a:pt x="397548" y="9131"/>
                  </a:lnTo>
                  <a:lnTo>
                    <a:pt x="397548" y="7607"/>
                  </a:lnTo>
                  <a:close/>
                </a:path>
                <a:path w="401319" h="396240">
                  <a:moveTo>
                    <a:pt x="396024" y="6083"/>
                  </a:moveTo>
                  <a:lnTo>
                    <a:pt x="18275" y="6083"/>
                  </a:lnTo>
                  <a:lnTo>
                    <a:pt x="18275" y="7607"/>
                  </a:lnTo>
                  <a:lnTo>
                    <a:pt x="396024" y="7607"/>
                  </a:lnTo>
                  <a:lnTo>
                    <a:pt x="396024" y="6083"/>
                  </a:lnTo>
                  <a:close/>
                </a:path>
                <a:path w="401319" h="396240">
                  <a:moveTo>
                    <a:pt x="394500" y="4559"/>
                  </a:moveTo>
                  <a:lnTo>
                    <a:pt x="19799" y="4559"/>
                  </a:lnTo>
                  <a:lnTo>
                    <a:pt x="19799" y="6083"/>
                  </a:lnTo>
                  <a:lnTo>
                    <a:pt x="394500" y="6083"/>
                  </a:lnTo>
                  <a:lnTo>
                    <a:pt x="394500" y="4559"/>
                  </a:lnTo>
                  <a:close/>
                </a:path>
                <a:path w="401319" h="396240">
                  <a:moveTo>
                    <a:pt x="391452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391452" y="4559"/>
                  </a:lnTo>
                  <a:lnTo>
                    <a:pt x="391452" y="3048"/>
                  </a:lnTo>
                  <a:close/>
                </a:path>
                <a:path w="401319" h="396240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401319" h="396240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6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898677" y="896658"/>
              <a:ext cx="389890" cy="388620"/>
            </a:xfrm>
            <a:custGeom>
              <a:avLst/>
              <a:gdLst/>
              <a:ahLst/>
              <a:cxnLst/>
              <a:rect l="l" t="t" r="r" b="b"/>
              <a:pathLst>
                <a:path w="389890" h="388619">
                  <a:moveTo>
                    <a:pt x="389596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532"/>
                  </a:lnTo>
                  <a:lnTo>
                    <a:pt x="6096" y="377532"/>
                  </a:lnTo>
                  <a:lnTo>
                    <a:pt x="6096" y="379056"/>
                  </a:lnTo>
                  <a:lnTo>
                    <a:pt x="7619" y="379056"/>
                  </a:lnTo>
                  <a:lnTo>
                    <a:pt x="7619" y="380580"/>
                  </a:lnTo>
                  <a:lnTo>
                    <a:pt x="9143" y="380580"/>
                  </a:lnTo>
                  <a:lnTo>
                    <a:pt x="9143" y="382104"/>
                  </a:lnTo>
                  <a:lnTo>
                    <a:pt x="10655" y="382104"/>
                  </a:lnTo>
                  <a:lnTo>
                    <a:pt x="10655" y="383628"/>
                  </a:lnTo>
                  <a:lnTo>
                    <a:pt x="12179" y="383628"/>
                  </a:lnTo>
                  <a:lnTo>
                    <a:pt x="12179" y="385152"/>
                  </a:lnTo>
                  <a:lnTo>
                    <a:pt x="13703" y="385152"/>
                  </a:lnTo>
                  <a:lnTo>
                    <a:pt x="13703" y="386664"/>
                  </a:lnTo>
                  <a:lnTo>
                    <a:pt x="15227" y="386664"/>
                  </a:lnTo>
                  <a:lnTo>
                    <a:pt x="15227" y="388188"/>
                  </a:lnTo>
                  <a:lnTo>
                    <a:pt x="16751" y="388188"/>
                  </a:lnTo>
                  <a:lnTo>
                    <a:pt x="16751" y="388530"/>
                  </a:lnTo>
                  <a:lnTo>
                    <a:pt x="46812" y="386664"/>
                  </a:lnTo>
                  <a:lnTo>
                    <a:pt x="94286" y="377740"/>
                  </a:lnTo>
                  <a:lnTo>
                    <a:pt x="139469" y="363326"/>
                  </a:lnTo>
                  <a:lnTo>
                    <a:pt x="182094" y="343783"/>
                  </a:lnTo>
                  <a:lnTo>
                    <a:pt x="221793" y="319479"/>
                  </a:lnTo>
                  <a:lnTo>
                    <a:pt x="258197" y="290781"/>
                  </a:lnTo>
                  <a:lnTo>
                    <a:pt x="290941" y="258056"/>
                  </a:lnTo>
                  <a:lnTo>
                    <a:pt x="319655" y="221671"/>
                  </a:lnTo>
                  <a:lnTo>
                    <a:pt x="343973" y="181995"/>
                  </a:lnTo>
                  <a:lnTo>
                    <a:pt x="363527" y="139393"/>
                  </a:lnTo>
                  <a:lnTo>
                    <a:pt x="377949" y="94234"/>
                  </a:lnTo>
                  <a:lnTo>
                    <a:pt x="386872" y="46885"/>
                  </a:lnTo>
                  <a:lnTo>
                    <a:pt x="389596" y="3048"/>
                  </a:lnTo>
                  <a:close/>
                </a:path>
                <a:path w="389890" h="388619">
                  <a:moveTo>
                    <a:pt x="386892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386892" y="3048"/>
                  </a:lnTo>
                  <a:lnTo>
                    <a:pt x="386892" y="1524"/>
                  </a:lnTo>
                  <a:close/>
                </a:path>
                <a:path w="389890" h="388619">
                  <a:moveTo>
                    <a:pt x="38079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380796" y="1524"/>
                  </a:lnTo>
                  <a:lnTo>
                    <a:pt x="380796" y="0"/>
                  </a:lnTo>
                  <a:close/>
                </a:path>
              </a:pathLst>
            </a:custGeom>
            <a:solidFill>
              <a:srgbClr val="3387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898677" y="896658"/>
              <a:ext cx="377825" cy="377190"/>
            </a:xfrm>
            <a:custGeom>
              <a:avLst/>
              <a:gdLst/>
              <a:ahLst/>
              <a:cxnLst/>
              <a:rect l="l" t="t" r="r" b="b"/>
              <a:pathLst>
                <a:path w="377825" h="377190">
                  <a:moveTo>
                    <a:pt x="37760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9925"/>
                  </a:lnTo>
                  <a:lnTo>
                    <a:pt x="3047" y="369925"/>
                  </a:lnTo>
                  <a:lnTo>
                    <a:pt x="3047" y="374497"/>
                  </a:lnTo>
                  <a:lnTo>
                    <a:pt x="4571" y="374497"/>
                  </a:lnTo>
                  <a:lnTo>
                    <a:pt x="4571" y="377107"/>
                  </a:lnTo>
                  <a:lnTo>
                    <a:pt x="45385" y="374573"/>
                  </a:lnTo>
                  <a:lnTo>
                    <a:pt x="91290" y="365932"/>
                  </a:lnTo>
                  <a:lnTo>
                    <a:pt x="135071" y="351966"/>
                  </a:lnTo>
                  <a:lnTo>
                    <a:pt x="176372" y="333030"/>
                  </a:lnTo>
                  <a:lnTo>
                    <a:pt x="214838" y="309481"/>
                  </a:lnTo>
                  <a:lnTo>
                    <a:pt x="250112" y="281674"/>
                  </a:lnTo>
                  <a:lnTo>
                    <a:pt x="281838" y="249965"/>
                  </a:lnTo>
                  <a:lnTo>
                    <a:pt x="309660" y="214711"/>
                  </a:lnTo>
                  <a:lnTo>
                    <a:pt x="333222" y="176267"/>
                  </a:lnTo>
                  <a:lnTo>
                    <a:pt x="352168" y="134990"/>
                  </a:lnTo>
                  <a:lnTo>
                    <a:pt x="366142" y="91234"/>
                  </a:lnTo>
                  <a:lnTo>
                    <a:pt x="374787" y="45357"/>
                  </a:lnTo>
                  <a:lnTo>
                    <a:pt x="377606" y="0"/>
                  </a:lnTo>
                  <a:close/>
                </a:path>
              </a:pathLst>
            </a:custGeom>
            <a:solidFill>
              <a:srgbClr val="338A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98677" y="896658"/>
              <a:ext cx="367030" cy="367030"/>
            </a:xfrm>
            <a:custGeom>
              <a:avLst/>
              <a:gdLst/>
              <a:ahLst/>
              <a:cxnLst/>
              <a:rect l="l" t="t" r="r" b="b"/>
              <a:pathLst>
                <a:path w="367030" h="367030">
                  <a:moveTo>
                    <a:pt x="366938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63829"/>
                  </a:lnTo>
                  <a:lnTo>
                    <a:pt x="1524" y="363829"/>
                  </a:lnTo>
                  <a:lnTo>
                    <a:pt x="1524" y="366641"/>
                  </a:lnTo>
                  <a:lnTo>
                    <a:pt x="44047" y="364001"/>
                  </a:lnTo>
                  <a:lnTo>
                    <a:pt x="88663" y="355603"/>
                  </a:lnTo>
                  <a:lnTo>
                    <a:pt x="131215" y="342028"/>
                  </a:lnTo>
                  <a:lnTo>
                    <a:pt x="171357" y="323624"/>
                  </a:lnTo>
                  <a:lnTo>
                    <a:pt x="208743" y="300736"/>
                  </a:lnTo>
                  <a:lnTo>
                    <a:pt x="243026" y="273709"/>
                  </a:lnTo>
                  <a:lnTo>
                    <a:pt x="273862" y="242891"/>
                  </a:lnTo>
                  <a:lnTo>
                    <a:pt x="300903" y="208626"/>
                  </a:lnTo>
                  <a:lnTo>
                    <a:pt x="323804" y="171260"/>
                  </a:lnTo>
                  <a:lnTo>
                    <a:pt x="342218" y="131140"/>
                  </a:lnTo>
                  <a:lnTo>
                    <a:pt x="355800" y="88612"/>
                  </a:lnTo>
                  <a:lnTo>
                    <a:pt x="364202" y="44021"/>
                  </a:lnTo>
                  <a:lnTo>
                    <a:pt x="366938" y="0"/>
                  </a:lnTo>
                  <a:close/>
                </a:path>
              </a:pathLst>
            </a:custGeom>
            <a:solidFill>
              <a:srgbClr val="338BE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98677" y="896658"/>
              <a:ext cx="354965" cy="354965"/>
            </a:xfrm>
            <a:custGeom>
              <a:avLst/>
              <a:gdLst/>
              <a:ahLst/>
              <a:cxnLst/>
              <a:rect l="l" t="t" r="r" b="b"/>
              <a:pathLst>
                <a:path w="354965" h="354965">
                  <a:moveTo>
                    <a:pt x="354747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54544"/>
                  </a:lnTo>
                  <a:lnTo>
                    <a:pt x="46182" y="351439"/>
                  </a:lnTo>
                  <a:lnTo>
                    <a:pt x="92668" y="341946"/>
                  </a:lnTo>
                  <a:lnTo>
                    <a:pt x="136747" y="326644"/>
                  </a:lnTo>
                  <a:lnTo>
                    <a:pt x="177993" y="305958"/>
                  </a:lnTo>
                  <a:lnTo>
                    <a:pt x="215980" y="280315"/>
                  </a:lnTo>
                  <a:lnTo>
                    <a:pt x="250283" y="250139"/>
                  </a:lnTo>
                  <a:lnTo>
                    <a:pt x="280476" y="215855"/>
                  </a:lnTo>
                  <a:lnTo>
                    <a:pt x="306134" y="177889"/>
                  </a:lnTo>
                  <a:lnTo>
                    <a:pt x="326831" y="136667"/>
                  </a:lnTo>
                  <a:lnTo>
                    <a:pt x="342142" y="92613"/>
                  </a:lnTo>
                  <a:lnTo>
                    <a:pt x="351640" y="46154"/>
                  </a:lnTo>
                  <a:lnTo>
                    <a:pt x="354747" y="0"/>
                  </a:lnTo>
                  <a:close/>
                </a:path>
              </a:pathLst>
            </a:custGeom>
            <a:solidFill>
              <a:srgbClr val="338E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98677" y="896658"/>
              <a:ext cx="344170" cy="344170"/>
            </a:xfrm>
            <a:custGeom>
              <a:avLst/>
              <a:gdLst/>
              <a:ahLst/>
              <a:cxnLst/>
              <a:rect l="l" t="t" r="r" b="b"/>
              <a:pathLst>
                <a:path w="344169" h="344169">
                  <a:moveTo>
                    <a:pt x="344079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43889"/>
                  </a:lnTo>
                  <a:lnTo>
                    <a:pt x="44734" y="340881"/>
                  </a:lnTo>
                  <a:lnTo>
                    <a:pt x="89832" y="331671"/>
                  </a:lnTo>
                  <a:lnTo>
                    <a:pt x="132594" y="316827"/>
                  </a:lnTo>
                  <a:lnTo>
                    <a:pt x="172608" y="296759"/>
                  </a:lnTo>
                  <a:lnTo>
                    <a:pt x="209461" y="271881"/>
                  </a:lnTo>
                  <a:lnTo>
                    <a:pt x="242739" y="242606"/>
                  </a:lnTo>
                  <a:lnTo>
                    <a:pt x="272031" y="209346"/>
                  </a:lnTo>
                  <a:lnTo>
                    <a:pt x="296923" y="172513"/>
                  </a:lnTo>
                  <a:lnTo>
                    <a:pt x="317002" y="132521"/>
                  </a:lnTo>
                  <a:lnTo>
                    <a:pt x="331855" y="89782"/>
                  </a:lnTo>
                  <a:lnTo>
                    <a:pt x="341070" y="44709"/>
                  </a:lnTo>
                  <a:lnTo>
                    <a:pt x="344079" y="0"/>
                  </a:lnTo>
                  <a:close/>
                </a:path>
              </a:pathLst>
            </a:custGeom>
            <a:solidFill>
              <a:srgbClr val="338FE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98677" y="896658"/>
              <a:ext cx="332105" cy="332105"/>
            </a:xfrm>
            <a:custGeom>
              <a:avLst/>
              <a:gdLst/>
              <a:ahLst/>
              <a:cxnLst/>
              <a:rect l="l" t="t" r="r" b="b"/>
              <a:pathLst>
                <a:path w="332105" h="332105">
                  <a:moveTo>
                    <a:pt x="331886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31696"/>
                  </a:lnTo>
                  <a:lnTo>
                    <a:pt x="47119" y="328240"/>
                  </a:lnTo>
                  <a:lnTo>
                    <a:pt x="94273" y="317715"/>
                  </a:lnTo>
                  <a:lnTo>
                    <a:pt x="138660" y="300806"/>
                  </a:lnTo>
                  <a:lnTo>
                    <a:pt x="179763" y="278029"/>
                  </a:lnTo>
                  <a:lnTo>
                    <a:pt x="217063" y="249901"/>
                  </a:lnTo>
                  <a:lnTo>
                    <a:pt x="250044" y="216939"/>
                  </a:lnTo>
                  <a:lnTo>
                    <a:pt x="278188" y="179661"/>
                  </a:lnTo>
                  <a:lnTo>
                    <a:pt x="300978" y="138582"/>
                  </a:lnTo>
                  <a:lnTo>
                    <a:pt x="317898" y="94220"/>
                  </a:lnTo>
                  <a:lnTo>
                    <a:pt x="328428" y="47091"/>
                  </a:lnTo>
                  <a:lnTo>
                    <a:pt x="331886" y="0"/>
                  </a:lnTo>
                  <a:close/>
                </a:path>
              </a:pathLst>
            </a:custGeom>
            <a:solidFill>
              <a:srgbClr val="3391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98677" y="896658"/>
              <a:ext cx="321310" cy="321310"/>
            </a:xfrm>
            <a:custGeom>
              <a:avLst/>
              <a:gdLst/>
              <a:ahLst/>
              <a:cxnLst/>
              <a:rect l="l" t="t" r="r" b="b"/>
              <a:pathLst>
                <a:path w="321309" h="321309">
                  <a:moveTo>
                    <a:pt x="321218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21040"/>
                  </a:lnTo>
                  <a:lnTo>
                    <a:pt x="45545" y="317700"/>
                  </a:lnTo>
                  <a:lnTo>
                    <a:pt x="91196" y="307512"/>
                  </a:lnTo>
                  <a:lnTo>
                    <a:pt x="134168" y="291142"/>
                  </a:lnTo>
                  <a:lnTo>
                    <a:pt x="173959" y="269092"/>
                  </a:lnTo>
                  <a:lnTo>
                    <a:pt x="210069" y="241861"/>
                  </a:lnTo>
                  <a:lnTo>
                    <a:pt x="241996" y="209951"/>
                  </a:lnTo>
                  <a:lnTo>
                    <a:pt x="269242" y="173861"/>
                  </a:lnTo>
                  <a:lnTo>
                    <a:pt x="291304" y="134092"/>
                  </a:lnTo>
                  <a:lnTo>
                    <a:pt x="307682" y="91144"/>
                  </a:lnTo>
                  <a:lnTo>
                    <a:pt x="317876" y="45518"/>
                  </a:lnTo>
                  <a:lnTo>
                    <a:pt x="321218" y="0"/>
                  </a:lnTo>
                  <a:close/>
                </a:path>
              </a:pathLst>
            </a:custGeom>
            <a:solidFill>
              <a:srgbClr val="3394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98677" y="896658"/>
              <a:ext cx="309245" cy="309245"/>
            </a:xfrm>
            <a:custGeom>
              <a:avLst/>
              <a:gdLst/>
              <a:ahLst/>
              <a:cxnLst/>
              <a:rect l="l" t="t" r="r" b="b"/>
              <a:pathLst>
                <a:path w="309244" h="309244">
                  <a:moveTo>
                    <a:pt x="309039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308861"/>
                  </a:lnTo>
                  <a:lnTo>
                    <a:pt x="43744" y="305653"/>
                  </a:lnTo>
                  <a:lnTo>
                    <a:pt x="87677" y="295848"/>
                  </a:lnTo>
                  <a:lnTo>
                    <a:pt x="129032" y="280094"/>
                  </a:lnTo>
                  <a:lnTo>
                    <a:pt x="167325" y="258873"/>
                  </a:lnTo>
                  <a:lnTo>
                    <a:pt x="202076" y="232668"/>
                  </a:lnTo>
                  <a:lnTo>
                    <a:pt x="232803" y="201958"/>
                  </a:lnTo>
                  <a:lnTo>
                    <a:pt x="259023" y="167227"/>
                  </a:lnTo>
                  <a:lnTo>
                    <a:pt x="280256" y="128955"/>
                  </a:lnTo>
                  <a:lnTo>
                    <a:pt x="296018" y="87625"/>
                  </a:lnTo>
                  <a:lnTo>
                    <a:pt x="305829" y="43717"/>
                  </a:lnTo>
                  <a:lnTo>
                    <a:pt x="309039" y="0"/>
                  </a:lnTo>
                  <a:close/>
                </a:path>
              </a:pathLst>
            </a:custGeom>
            <a:solidFill>
              <a:srgbClr val="3395E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98677" y="896658"/>
              <a:ext cx="298450" cy="298450"/>
            </a:xfrm>
            <a:custGeom>
              <a:avLst/>
              <a:gdLst/>
              <a:ahLst/>
              <a:cxnLst/>
              <a:rect l="l" t="t" r="r" b="b"/>
              <a:pathLst>
                <a:path w="298450" h="298450">
                  <a:moveTo>
                    <a:pt x="298354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98189"/>
                  </a:lnTo>
                  <a:lnTo>
                    <a:pt x="46509" y="294438"/>
                  </a:lnTo>
                  <a:lnTo>
                    <a:pt x="92798" y="283046"/>
                  </a:lnTo>
                  <a:lnTo>
                    <a:pt x="135960" y="264815"/>
                  </a:lnTo>
                  <a:lnTo>
                    <a:pt x="175377" y="240364"/>
                  </a:lnTo>
                  <a:lnTo>
                    <a:pt x="210429" y="210313"/>
                  </a:lnTo>
                  <a:lnTo>
                    <a:pt x="240497" y="175280"/>
                  </a:lnTo>
                  <a:lnTo>
                    <a:pt x="264961" y="135885"/>
                  </a:lnTo>
                  <a:lnTo>
                    <a:pt x="283202" y="92746"/>
                  </a:lnTo>
                  <a:lnTo>
                    <a:pt x="294601" y="46483"/>
                  </a:lnTo>
                  <a:lnTo>
                    <a:pt x="298354" y="0"/>
                  </a:lnTo>
                  <a:close/>
                </a:path>
              </a:pathLst>
            </a:custGeom>
            <a:solidFill>
              <a:srgbClr val="3398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98677" y="896658"/>
              <a:ext cx="286385" cy="286385"/>
            </a:xfrm>
            <a:custGeom>
              <a:avLst/>
              <a:gdLst/>
              <a:ahLst/>
              <a:cxnLst/>
              <a:rect l="l" t="t" r="r" b="b"/>
              <a:pathLst>
                <a:path w="286384" h="286384">
                  <a:moveTo>
                    <a:pt x="286175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86010"/>
                  </a:lnTo>
                  <a:lnTo>
                    <a:pt x="44532" y="282418"/>
                  </a:lnTo>
                  <a:lnTo>
                    <a:pt x="88946" y="271487"/>
                  </a:lnTo>
                  <a:lnTo>
                    <a:pt x="130361" y="253994"/>
                  </a:lnTo>
                  <a:lnTo>
                    <a:pt x="168182" y="230533"/>
                  </a:lnTo>
                  <a:lnTo>
                    <a:pt x="201815" y="201699"/>
                  </a:lnTo>
                  <a:lnTo>
                    <a:pt x="230666" y="168086"/>
                  </a:lnTo>
                  <a:lnTo>
                    <a:pt x="254140" y="130286"/>
                  </a:lnTo>
                  <a:lnTo>
                    <a:pt x="271643" y="88895"/>
                  </a:lnTo>
                  <a:lnTo>
                    <a:pt x="282581" y="44506"/>
                  </a:lnTo>
                  <a:lnTo>
                    <a:pt x="286175" y="0"/>
                  </a:lnTo>
                  <a:close/>
                </a:path>
              </a:pathLst>
            </a:custGeom>
            <a:solidFill>
              <a:srgbClr val="339A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98677" y="896658"/>
              <a:ext cx="274320" cy="274320"/>
            </a:xfrm>
            <a:custGeom>
              <a:avLst/>
              <a:gdLst/>
              <a:ahLst/>
              <a:cxnLst/>
              <a:rect l="l" t="t" r="r" b="b"/>
              <a:pathLst>
                <a:path w="274319" h="274319">
                  <a:moveTo>
                    <a:pt x="273962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73810"/>
                  </a:lnTo>
                  <a:lnTo>
                    <a:pt x="47406" y="269563"/>
                  </a:lnTo>
                  <a:lnTo>
                    <a:pt x="94176" y="256729"/>
                  </a:lnTo>
                  <a:lnTo>
                    <a:pt x="137244" y="236293"/>
                  </a:lnTo>
                  <a:lnTo>
                    <a:pt x="175828" y="209034"/>
                  </a:lnTo>
                  <a:lnTo>
                    <a:pt x="209148" y="175733"/>
                  </a:lnTo>
                  <a:lnTo>
                    <a:pt x="236423" y="137171"/>
                  </a:lnTo>
                  <a:lnTo>
                    <a:pt x="256871" y="94126"/>
                  </a:lnTo>
                  <a:lnTo>
                    <a:pt x="269713" y="47381"/>
                  </a:lnTo>
                  <a:lnTo>
                    <a:pt x="273962" y="0"/>
                  </a:lnTo>
                  <a:close/>
                </a:path>
              </a:pathLst>
            </a:custGeom>
            <a:solidFill>
              <a:srgbClr val="339DE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98677" y="896658"/>
              <a:ext cx="263525" cy="263525"/>
            </a:xfrm>
            <a:custGeom>
              <a:avLst/>
              <a:gdLst/>
              <a:ahLst/>
              <a:cxnLst/>
              <a:rect l="l" t="t" r="r" b="b"/>
              <a:pathLst>
                <a:path w="263525" h="263525">
                  <a:moveTo>
                    <a:pt x="263307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27419" y="1524"/>
                  </a:lnTo>
                  <a:lnTo>
                    <a:pt x="27419" y="3048"/>
                  </a:lnTo>
                  <a:lnTo>
                    <a:pt x="22847" y="3048"/>
                  </a:lnTo>
                  <a:lnTo>
                    <a:pt x="22847" y="4559"/>
                  </a:lnTo>
                  <a:lnTo>
                    <a:pt x="19799" y="4559"/>
                  </a:lnTo>
                  <a:lnTo>
                    <a:pt x="19799" y="6083"/>
                  </a:lnTo>
                  <a:lnTo>
                    <a:pt x="18275" y="6083"/>
                  </a:lnTo>
                  <a:lnTo>
                    <a:pt x="18275" y="7607"/>
                  </a:lnTo>
                  <a:lnTo>
                    <a:pt x="16751" y="7607"/>
                  </a:lnTo>
                  <a:lnTo>
                    <a:pt x="16751" y="9131"/>
                  </a:lnTo>
                  <a:lnTo>
                    <a:pt x="15227" y="9131"/>
                  </a:lnTo>
                  <a:lnTo>
                    <a:pt x="15227" y="10655"/>
                  </a:lnTo>
                  <a:lnTo>
                    <a:pt x="13703" y="10655"/>
                  </a:lnTo>
                  <a:lnTo>
                    <a:pt x="13703" y="12179"/>
                  </a:lnTo>
                  <a:lnTo>
                    <a:pt x="12179" y="12179"/>
                  </a:lnTo>
                  <a:lnTo>
                    <a:pt x="12179" y="13703"/>
                  </a:lnTo>
                  <a:lnTo>
                    <a:pt x="10655" y="13703"/>
                  </a:lnTo>
                  <a:lnTo>
                    <a:pt x="10655" y="15214"/>
                  </a:lnTo>
                  <a:lnTo>
                    <a:pt x="9143" y="15214"/>
                  </a:lnTo>
                  <a:lnTo>
                    <a:pt x="9143" y="16738"/>
                  </a:lnTo>
                  <a:lnTo>
                    <a:pt x="7619" y="16738"/>
                  </a:lnTo>
                  <a:lnTo>
                    <a:pt x="7619" y="18262"/>
                  </a:lnTo>
                  <a:lnTo>
                    <a:pt x="6096" y="18262"/>
                  </a:lnTo>
                  <a:lnTo>
                    <a:pt x="6096" y="19786"/>
                  </a:lnTo>
                  <a:lnTo>
                    <a:pt x="4571" y="19786"/>
                  </a:lnTo>
                  <a:lnTo>
                    <a:pt x="4571" y="22834"/>
                  </a:lnTo>
                  <a:lnTo>
                    <a:pt x="3047" y="22834"/>
                  </a:lnTo>
                  <a:lnTo>
                    <a:pt x="3047" y="27393"/>
                  </a:lnTo>
                  <a:lnTo>
                    <a:pt x="1524" y="27393"/>
                  </a:lnTo>
                  <a:lnTo>
                    <a:pt x="1524" y="33489"/>
                  </a:lnTo>
                  <a:lnTo>
                    <a:pt x="0" y="33489"/>
                  </a:lnTo>
                  <a:lnTo>
                    <a:pt x="0" y="263155"/>
                  </a:lnTo>
                  <a:lnTo>
                    <a:pt x="45492" y="259079"/>
                  </a:lnTo>
                  <a:lnTo>
                    <a:pt x="90460" y="246740"/>
                  </a:lnTo>
                  <a:lnTo>
                    <a:pt x="131868" y="227091"/>
                  </a:lnTo>
                  <a:lnTo>
                    <a:pt x="168965" y="200882"/>
                  </a:lnTo>
                  <a:lnTo>
                    <a:pt x="201000" y="168865"/>
                  </a:lnTo>
                  <a:lnTo>
                    <a:pt x="227223" y="131789"/>
                  </a:lnTo>
                  <a:lnTo>
                    <a:pt x="246883" y="90405"/>
                  </a:lnTo>
                  <a:lnTo>
                    <a:pt x="259230" y="45463"/>
                  </a:lnTo>
                  <a:lnTo>
                    <a:pt x="263307" y="0"/>
                  </a:lnTo>
                  <a:close/>
                </a:path>
              </a:pathLst>
            </a:custGeom>
            <a:solidFill>
              <a:srgbClr val="339E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98677" y="896658"/>
              <a:ext cx="251115" cy="250975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900201" y="898182"/>
              <a:ext cx="411480" cy="393065"/>
            </a:xfrm>
            <a:custGeom>
              <a:avLst/>
              <a:gdLst/>
              <a:ahLst/>
              <a:cxnLst/>
              <a:rect l="l" t="t" r="r" b="b"/>
              <a:pathLst>
                <a:path w="411480" h="393065">
                  <a:moveTo>
                    <a:pt x="39598" y="392760"/>
                  </a:moveTo>
                  <a:lnTo>
                    <a:pt x="38074" y="392760"/>
                  </a:lnTo>
                  <a:lnTo>
                    <a:pt x="35026" y="392760"/>
                  </a:lnTo>
                  <a:lnTo>
                    <a:pt x="33502" y="392760"/>
                  </a:lnTo>
                  <a:lnTo>
                    <a:pt x="31991" y="391236"/>
                  </a:lnTo>
                  <a:lnTo>
                    <a:pt x="28943" y="391236"/>
                  </a:lnTo>
                  <a:lnTo>
                    <a:pt x="27419" y="391236"/>
                  </a:lnTo>
                  <a:lnTo>
                    <a:pt x="25895" y="389712"/>
                  </a:lnTo>
                  <a:lnTo>
                    <a:pt x="22847" y="389712"/>
                  </a:lnTo>
                  <a:lnTo>
                    <a:pt x="21323" y="388188"/>
                  </a:lnTo>
                  <a:lnTo>
                    <a:pt x="19799" y="388188"/>
                  </a:lnTo>
                  <a:lnTo>
                    <a:pt x="18275" y="386664"/>
                  </a:lnTo>
                  <a:lnTo>
                    <a:pt x="16751" y="385140"/>
                  </a:lnTo>
                  <a:lnTo>
                    <a:pt x="15227" y="383628"/>
                  </a:lnTo>
                  <a:lnTo>
                    <a:pt x="13703" y="382104"/>
                  </a:lnTo>
                  <a:lnTo>
                    <a:pt x="12179" y="380580"/>
                  </a:lnTo>
                  <a:lnTo>
                    <a:pt x="10655" y="379056"/>
                  </a:lnTo>
                  <a:lnTo>
                    <a:pt x="9131" y="377532"/>
                  </a:lnTo>
                  <a:lnTo>
                    <a:pt x="7619" y="376008"/>
                  </a:lnTo>
                  <a:lnTo>
                    <a:pt x="6095" y="374484"/>
                  </a:lnTo>
                  <a:lnTo>
                    <a:pt x="4571" y="372973"/>
                  </a:lnTo>
                  <a:lnTo>
                    <a:pt x="4571" y="371449"/>
                  </a:lnTo>
                  <a:lnTo>
                    <a:pt x="3047" y="369925"/>
                  </a:lnTo>
                  <a:lnTo>
                    <a:pt x="3047" y="366877"/>
                  </a:lnTo>
                  <a:lnTo>
                    <a:pt x="1523" y="365353"/>
                  </a:lnTo>
                  <a:lnTo>
                    <a:pt x="1523" y="363829"/>
                  </a:lnTo>
                  <a:lnTo>
                    <a:pt x="1523" y="360794"/>
                  </a:lnTo>
                  <a:lnTo>
                    <a:pt x="0" y="359270"/>
                  </a:lnTo>
                  <a:lnTo>
                    <a:pt x="0" y="357746"/>
                  </a:lnTo>
                  <a:lnTo>
                    <a:pt x="0" y="33489"/>
                  </a:lnTo>
                  <a:lnTo>
                    <a:pt x="1523" y="31965"/>
                  </a:lnTo>
                  <a:lnTo>
                    <a:pt x="1523" y="28917"/>
                  </a:lnTo>
                  <a:lnTo>
                    <a:pt x="1523" y="27393"/>
                  </a:lnTo>
                  <a:lnTo>
                    <a:pt x="3047" y="25869"/>
                  </a:lnTo>
                  <a:lnTo>
                    <a:pt x="3047" y="22834"/>
                  </a:lnTo>
                  <a:lnTo>
                    <a:pt x="4571" y="21310"/>
                  </a:lnTo>
                  <a:lnTo>
                    <a:pt x="4571" y="19786"/>
                  </a:lnTo>
                  <a:lnTo>
                    <a:pt x="6095" y="18262"/>
                  </a:lnTo>
                  <a:lnTo>
                    <a:pt x="7619" y="16738"/>
                  </a:lnTo>
                  <a:lnTo>
                    <a:pt x="9131" y="15214"/>
                  </a:lnTo>
                  <a:lnTo>
                    <a:pt x="10655" y="13690"/>
                  </a:lnTo>
                  <a:lnTo>
                    <a:pt x="12179" y="12179"/>
                  </a:lnTo>
                  <a:lnTo>
                    <a:pt x="13703" y="10655"/>
                  </a:lnTo>
                  <a:lnTo>
                    <a:pt x="15227" y="9131"/>
                  </a:lnTo>
                  <a:lnTo>
                    <a:pt x="16751" y="7607"/>
                  </a:lnTo>
                  <a:lnTo>
                    <a:pt x="18275" y="6083"/>
                  </a:lnTo>
                  <a:lnTo>
                    <a:pt x="19799" y="4559"/>
                  </a:lnTo>
                  <a:lnTo>
                    <a:pt x="21323" y="4559"/>
                  </a:lnTo>
                  <a:lnTo>
                    <a:pt x="22847" y="3035"/>
                  </a:lnTo>
                  <a:lnTo>
                    <a:pt x="25895" y="3035"/>
                  </a:lnTo>
                  <a:lnTo>
                    <a:pt x="27419" y="1524"/>
                  </a:lnTo>
                  <a:lnTo>
                    <a:pt x="28943" y="1524"/>
                  </a:lnTo>
                  <a:lnTo>
                    <a:pt x="31991" y="1524"/>
                  </a:lnTo>
                  <a:lnTo>
                    <a:pt x="33502" y="0"/>
                  </a:lnTo>
                  <a:lnTo>
                    <a:pt x="35026" y="0"/>
                  </a:lnTo>
                  <a:lnTo>
                    <a:pt x="377748" y="0"/>
                  </a:lnTo>
                  <a:lnTo>
                    <a:pt x="379272" y="1524"/>
                  </a:lnTo>
                  <a:lnTo>
                    <a:pt x="382320" y="1524"/>
                  </a:lnTo>
                  <a:lnTo>
                    <a:pt x="383844" y="1524"/>
                  </a:lnTo>
                  <a:lnTo>
                    <a:pt x="385368" y="3035"/>
                  </a:lnTo>
                  <a:lnTo>
                    <a:pt x="388404" y="3035"/>
                  </a:lnTo>
                  <a:lnTo>
                    <a:pt x="389928" y="4559"/>
                  </a:lnTo>
                  <a:lnTo>
                    <a:pt x="391452" y="4559"/>
                  </a:lnTo>
                  <a:lnTo>
                    <a:pt x="392976" y="6083"/>
                  </a:lnTo>
                  <a:lnTo>
                    <a:pt x="394500" y="7607"/>
                  </a:lnTo>
                  <a:lnTo>
                    <a:pt x="396024" y="9131"/>
                  </a:lnTo>
                  <a:lnTo>
                    <a:pt x="397548" y="10655"/>
                  </a:lnTo>
                  <a:lnTo>
                    <a:pt x="399072" y="12179"/>
                  </a:lnTo>
                  <a:lnTo>
                    <a:pt x="400596" y="13690"/>
                  </a:lnTo>
                  <a:lnTo>
                    <a:pt x="402120" y="15214"/>
                  </a:lnTo>
                  <a:lnTo>
                    <a:pt x="403644" y="16738"/>
                  </a:lnTo>
                  <a:lnTo>
                    <a:pt x="405168" y="18262"/>
                  </a:lnTo>
                  <a:lnTo>
                    <a:pt x="406692" y="19786"/>
                  </a:lnTo>
                  <a:lnTo>
                    <a:pt x="406692" y="21310"/>
                  </a:lnTo>
                  <a:lnTo>
                    <a:pt x="408216" y="22834"/>
                  </a:lnTo>
                  <a:lnTo>
                    <a:pt x="408216" y="25869"/>
                  </a:lnTo>
                  <a:lnTo>
                    <a:pt x="409740" y="27393"/>
                  </a:lnTo>
                  <a:lnTo>
                    <a:pt x="409740" y="28917"/>
                  </a:lnTo>
                  <a:lnTo>
                    <a:pt x="409740" y="31965"/>
                  </a:lnTo>
                  <a:lnTo>
                    <a:pt x="411251" y="33489"/>
                  </a:lnTo>
                  <a:lnTo>
                    <a:pt x="411251" y="35013"/>
                  </a:lnTo>
                  <a:lnTo>
                    <a:pt x="411251" y="359270"/>
                  </a:lnTo>
                  <a:lnTo>
                    <a:pt x="409740" y="360794"/>
                  </a:lnTo>
                  <a:lnTo>
                    <a:pt x="409740" y="363829"/>
                  </a:lnTo>
                  <a:lnTo>
                    <a:pt x="409740" y="365353"/>
                  </a:lnTo>
                  <a:lnTo>
                    <a:pt x="408216" y="366877"/>
                  </a:lnTo>
                  <a:lnTo>
                    <a:pt x="408216" y="369925"/>
                  </a:lnTo>
                  <a:lnTo>
                    <a:pt x="406692" y="371449"/>
                  </a:lnTo>
                  <a:lnTo>
                    <a:pt x="406692" y="372973"/>
                  </a:lnTo>
                  <a:lnTo>
                    <a:pt x="405168" y="374484"/>
                  </a:lnTo>
                  <a:lnTo>
                    <a:pt x="403644" y="376008"/>
                  </a:lnTo>
                  <a:lnTo>
                    <a:pt x="402120" y="377532"/>
                  </a:lnTo>
                  <a:lnTo>
                    <a:pt x="400596" y="379056"/>
                  </a:lnTo>
                  <a:lnTo>
                    <a:pt x="399072" y="380580"/>
                  </a:lnTo>
                  <a:lnTo>
                    <a:pt x="397548" y="382104"/>
                  </a:lnTo>
                  <a:lnTo>
                    <a:pt x="396024" y="383628"/>
                  </a:lnTo>
                  <a:lnTo>
                    <a:pt x="394500" y="385140"/>
                  </a:lnTo>
                  <a:lnTo>
                    <a:pt x="392976" y="386664"/>
                  </a:lnTo>
                  <a:lnTo>
                    <a:pt x="391452" y="388188"/>
                  </a:lnTo>
                  <a:lnTo>
                    <a:pt x="389928" y="388188"/>
                  </a:lnTo>
                  <a:lnTo>
                    <a:pt x="388404" y="389712"/>
                  </a:lnTo>
                  <a:lnTo>
                    <a:pt x="385368" y="389712"/>
                  </a:lnTo>
                  <a:lnTo>
                    <a:pt x="383844" y="391236"/>
                  </a:lnTo>
                  <a:lnTo>
                    <a:pt x="382320" y="391236"/>
                  </a:lnTo>
                  <a:lnTo>
                    <a:pt x="379272" y="391236"/>
                  </a:lnTo>
                  <a:lnTo>
                    <a:pt x="377748" y="392760"/>
                  </a:lnTo>
                  <a:lnTo>
                    <a:pt x="376224" y="392760"/>
                  </a:lnTo>
                  <a:lnTo>
                    <a:pt x="373176" y="392760"/>
                  </a:lnTo>
                  <a:lnTo>
                    <a:pt x="371652" y="392760"/>
                  </a:lnTo>
                  <a:lnTo>
                    <a:pt x="39598" y="392760"/>
                  </a:lnTo>
                  <a:close/>
                </a:path>
              </a:pathLst>
            </a:custGeom>
            <a:ln w="4572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1358671" y="896658"/>
              <a:ext cx="5290185" cy="396240"/>
            </a:xfrm>
            <a:custGeom>
              <a:avLst/>
              <a:gdLst/>
              <a:ahLst/>
              <a:cxnLst/>
              <a:rect l="l" t="t" r="r" b="b"/>
              <a:pathLst>
                <a:path w="5290184" h="396240">
                  <a:moveTo>
                    <a:pt x="5258028" y="394284"/>
                  </a:moveTo>
                  <a:lnTo>
                    <a:pt x="31991" y="394284"/>
                  </a:lnTo>
                  <a:lnTo>
                    <a:pt x="33515" y="395808"/>
                  </a:lnTo>
                  <a:lnTo>
                    <a:pt x="5256504" y="395808"/>
                  </a:lnTo>
                  <a:lnTo>
                    <a:pt x="5258028" y="394284"/>
                  </a:lnTo>
                  <a:close/>
                </a:path>
                <a:path w="5290184" h="396240">
                  <a:moveTo>
                    <a:pt x="5264124" y="392760"/>
                  </a:moveTo>
                  <a:lnTo>
                    <a:pt x="25895" y="392760"/>
                  </a:lnTo>
                  <a:lnTo>
                    <a:pt x="27419" y="394284"/>
                  </a:lnTo>
                  <a:lnTo>
                    <a:pt x="5262600" y="394284"/>
                  </a:lnTo>
                  <a:lnTo>
                    <a:pt x="5264124" y="392760"/>
                  </a:lnTo>
                  <a:close/>
                </a:path>
                <a:path w="5290184" h="396240">
                  <a:moveTo>
                    <a:pt x="5268683" y="391236"/>
                  </a:moveTo>
                  <a:lnTo>
                    <a:pt x="21336" y="391236"/>
                  </a:lnTo>
                  <a:lnTo>
                    <a:pt x="22847" y="392760"/>
                  </a:lnTo>
                  <a:lnTo>
                    <a:pt x="5267159" y="392760"/>
                  </a:lnTo>
                  <a:lnTo>
                    <a:pt x="5268683" y="391236"/>
                  </a:lnTo>
                  <a:close/>
                </a:path>
                <a:path w="5290184" h="396240">
                  <a:moveTo>
                    <a:pt x="5290007" y="33489"/>
                  </a:moveTo>
                  <a:lnTo>
                    <a:pt x="0" y="33489"/>
                  </a:lnTo>
                  <a:lnTo>
                    <a:pt x="0" y="362318"/>
                  </a:lnTo>
                  <a:lnTo>
                    <a:pt x="1524" y="363829"/>
                  </a:lnTo>
                  <a:lnTo>
                    <a:pt x="1524" y="368401"/>
                  </a:lnTo>
                  <a:lnTo>
                    <a:pt x="3047" y="369925"/>
                  </a:lnTo>
                  <a:lnTo>
                    <a:pt x="3047" y="372973"/>
                  </a:lnTo>
                  <a:lnTo>
                    <a:pt x="4571" y="374497"/>
                  </a:lnTo>
                  <a:lnTo>
                    <a:pt x="4571" y="376008"/>
                  </a:lnTo>
                  <a:lnTo>
                    <a:pt x="19812" y="391236"/>
                  </a:lnTo>
                  <a:lnTo>
                    <a:pt x="5270207" y="391236"/>
                  </a:lnTo>
                  <a:lnTo>
                    <a:pt x="5285447" y="376008"/>
                  </a:lnTo>
                  <a:lnTo>
                    <a:pt x="5285447" y="374497"/>
                  </a:lnTo>
                  <a:lnTo>
                    <a:pt x="5286971" y="372973"/>
                  </a:lnTo>
                  <a:lnTo>
                    <a:pt x="5286971" y="369925"/>
                  </a:lnTo>
                  <a:lnTo>
                    <a:pt x="5288483" y="368401"/>
                  </a:lnTo>
                  <a:lnTo>
                    <a:pt x="5288483" y="363829"/>
                  </a:lnTo>
                  <a:lnTo>
                    <a:pt x="5290007" y="362318"/>
                  </a:lnTo>
                  <a:lnTo>
                    <a:pt x="5290007" y="33489"/>
                  </a:lnTo>
                  <a:close/>
                </a:path>
                <a:path w="5290184" h="396240">
                  <a:moveTo>
                    <a:pt x="5288483" y="27393"/>
                  </a:moveTo>
                  <a:lnTo>
                    <a:pt x="1524" y="27393"/>
                  </a:lnTo>
                  <a:lnTo>
                    <a:pt x="1524" y="33489"/>
                  </a:lnTo>
                  <a:lnTo>
                    <a:pt x="5288483" y="33489"/>
                  </a:lnTo>
                  <a:lnTo>
                    <a:pt x="5288483" y="27393"/>
                  </a:lnTo>
                  <a:close/>
                </a:path>
                <a:path w="5290184" h="396240">
                  <a:moveTo>
                    <a:pt x="5286971" y="22834"/>
                  </a:moveTo>
                  <a:lnTo>
                    <a:pt x="3047" y="22834"/>
                  </a:lnTo>
                  <a:lnTo>
                    <a:pt x="3047" y="27393"/>
                  </a:lnTo>
                  <a:lnTo>
                    <a:pt x="5286971" y="27393"/>
                  </a:lnTo>
                  <a:lnTo>
                    <a:pt x="5286971" y="22834"/>
                  </a:lnTo>
                  <a:close/>
                </a:path>
                <a:path w="5290184" h="396240">
                  <a:moveTo>
                    <a:pt x="5285447" y="19786"/>
                  </a:moveTo>
                  <a:lnTo>
                    <a:pt x="4571" y="19786"/>
                  </a:lnTo>
                  <a:lnTo>
                    <a:pt x="4571" y="22834"/>
                  </a:lnTo>
                  <a:lnTo>
                    <a:pt x="5285447" y="22834"/>
                  </a:lnTo>
                  <a:lnTo>
                    <a:pt x="5285447" y="19786"/>
                  </a:lnTo>
                  <a:close/>
                </a:path>
                <a:path w="5290184" h="396240">
                  <a:moveTo>
                    <a:pt x="5283923" y="18262"/>
                  </a:moveTo>
                  <a:lnTo>
                    <a:pt x="6096" y="18262"/>
                  </a:lnTo>
                  <a:lnTo>
                    <a:pt x="6096" y="19786"/>
                  </a:lnTo>
                  <a:lnTo>
                    <a:pt x="5283923" y="19786"/>
                  </a:lnTo>
                  <a:lnTo>
                    <a:pt x="5283923" y="18262"/>
                  </a:lnTo>
                  <a:close/>
                </a:path>
                <a:path w="5290184" h="396240">
                  <a:moveTo>
                    <a:pt x="5282399" y="16738"/>
                  </a:moveTo>
                  <a:lnTo>
                    <a:pt x="7619" y="16738"/>
                  </a:lnTo>
                  <a:lnTo>
                    <a:pt x="7619" y="18262"/>
                  </a:lnTo>
                  <a:lnTo>
                    <a:pt x="5282399" y="18262"/>
                  </a:lnTo>
                  <a:lnTo>
                    <a:pt x="5282399" y="16738"/>
                  </a:lnTo>
                  <a:close/>
                </a:path>
                <a:path w="5290184" h="396240">
                  <a:moveTo>
                    <a:pt x="5280875" y="15214"/>
                  </a:moveTo>
                  <a:lnTo>
                    <a:pt x="9143" y="15214"/>
                  </a:lnTo>
                  <a:lnTo>
                    <a:pt x="9143" y="16738"/>
                  </a:lnTo>
                  <a:lnTo>
                    <a:pt x="5280875" y="16738"/>
                  </a:lnTo>
                  <a:lnTo>
                    <a:pt x="5280875" y="15214"/>
                  </a:lnTo>
                  <a:close/>
                </a:path>
                <a:path w="5290184" h="396240">
                  <a:moveTo>
                    <a:pt x="5279351" y="13703"/>
                  </a:moveTo>
                  <a:lnTo>
                    <a:pt x="10668" y="13703"/>
                  </a:lnTo>
                  <a:lnTo>
                    <a:pt x="10668" y="15214"/>
                  </a:lnTo>
                  <a:lnTo>
                    <a:pt x="5279351" y="15214"/>
                  </a:lnTo>
                  <a:lnTo>
                    <a:pt x="5279351" y="13703"/>
                  </a:lnTo>
                  <a:close/>
                </a:path>
                <a:path w="5290184" h="396240">
                  <a:moveTo>
                    <a:pt x="5277827" y="12179"/>
                  </a:moveTo>
                  <a:lnTo>
                    <a:pt x="12191" y="12179"/>
                  </a:lnTo>
                  <a:lnTo>
                    <a:pt x="12191" y="13703"/>
                  </a:lnTo>
                  <a:lnTo>
                    <a:pt x="5277827" y="13703"/>
                  </a:lnTo>
                  <a:lnTo>
                    <a:pt x="5277827" y="12179"/>
                  </a:lnTo>
                  <a:close/>
                </a:path>
                <a:path w="5290184" h="396240">
                  <a:moveTo>
                    <a:pt x="5276303" y="10655"/>
                  </a:moveTo>
                  <a:lnTo>
                    <a:pt x="13715" y="10655"/>
                  </a:lnTo>
                  <a:lnTo>
                    <a:pt x="13715" y="12179"/>
                  </a:lnTo>
                  <a:lnTo>
                    <a:pt x="5276303" y="12179"/>
                  </a:lnTo>
                  <a:lnTo>
                    <a:pt x="5276303" y="10655"/>
                  </a:lnTo>
                  <a:close/>
                </a:path>
                <a:path w="5290184" h="396240">
                  <a:moveTo>
                    <a:pt x="5274779" y="9131"/>
                  </a:moveTo>
                  <a:lnTo>
                    <a:pt x="15240" y="9131"/>
                  </a:lnTo>
                  <a:lnTo>
                    <a:pt x="15240" y="10655"/>
                  </a:lnTo>
                  <a:lnTo>
                    <a:pt x="5274779" y="10655"/>
                  </a:lnTo>
                  <a:lnTo>
                    <a:pt x="5274779" y="9131"/>
                  </a:lnTo>
                  <a:close/>
                </a:path>
                <a:path w="5290184" h="396240">
                  <a:moveTo>
                    <a:pt x="5273255" y="7607"/>
                  </a:moveTo>
                  <a:lnTo>
                    <a:pt x="16764" y="7607"/>
                  </a:lnTo>
                  <a:lnTo>
                    <a:pt x="16764" y="9131"/>
                  </a:lnTo>
                  <a:lnTo>
                    <a:pt x="5273255" y="9131"/>
                  </a:lnTo>
                  <a:lnTo>
                    <a:pt x="5273255" y="7607"/>
                  </a:lnTo>
                  <a:close/>
                </a:path>
                <a:path w="5290184" h="396240">
                  <a:moveTo>
                    <a:pt x="5271731" y="6083"/>
                  </a:moveTo>
                  <a:lnTo>
                    <a:pt x="18287" y="6083"/>
                  </a:lnTo>
                  <a:lnTo>
                    <a:pt x="18287" y="7607"/>
                  </a:lnTo>
                  <a:lnTo>
                    <a:pt x="5271731" y="7607"/>
                  </a:lnTo>
                  <a:lnTo>
                    <a:pt x="5271731" y="6083"/>
                  </a:lnTo>
                  <a:close/>
                </a:path>
                <a:path w="5290184" h="396240">
                  <a:moveTo>
                    <a:pt x="5270207" y="4559"/>
                  </a:moveTo>
                  <a:lnTo>
                    <a:pt x="19812" y="4559"/>
                  </a:lnTo>
                  <a:lnTo>
                    <a:pt x="19812" y="6083"/>
                  </a:lnTo>
                  <a:lnTo>
                    <a:pt x="5270207" y="6083"/>
                  </a:lnTo>
                  <a:lnTo>
                    <a:pt x="5270207" y="4559"/>
                  </a:lnTo>
                  <a:close/>
                </a:path>
                <a:path w="5290184" h="396240">
                  <a:moveTo>
                    <a:pt x="5267159" y="3048"/>
                  </a:moveTo>
                  <a:lnTo>
                    <a:pt x="22847" y="3048"/>
                  </a:lnTo>
                  <a:lnTo>
                    <a:pt x="22847" y="4559"/>
                  </a:lnTo>
                  <a:lnTo>
                    <a:pt x="5267159" y="4559"/>
                  </a:lnTo>
                  <a:lnTo>
                    <a:pt x="5267159" y="3048"/>
                  </a:lnTo>
                  <a:close/>
                </a:path>
                <a:path w="5290184" h="396240">
                  <a:moveTo>
                    <a:pt x="5262600" y="1524"/>
                  </a:moveTo>
                  <a:lnTo>
                    <a:pt x="27419" y="1524"/>
                  </a:lnTo>
                  <a:lnTo>
                    <a:pt x="27419" y="3048"/>
                  </a:lnTo>
                  <a:lnTo>
                    <a:pt x="5262600" y="3048"/>
                  </a:lnTo>
                  <a:lnTo>
                    <a:pt x="5262600" y="1524"/>
                  </a:lnTo>
                  <a:close/>
                </a:path>
                <a:path w="5290184" h="396240">
                  <a:moveTo>
                    <a:pt x="5256504" y="0"/>
                  </a:moveTo>
                  <a:lnTo>
                    <a:pt x="33515" y="0"/>
                  </a:lnTo>
                  <a:lnTo>
                    <a:pt x="33515" y="1524"/>
                  </a:lnTo>
                  <a:lnTo>
                    <a:pt x="5256504" y="1524"/>
                  </a:lnTo>
                  <a:lnTo>
                    <a:pt x="5256504" y="0"/>
                  </a:lnTo>
                  <a:close/>
                </a:path>
              </a:pathLst>
            </a:custGeom>
            <a:solidFill>
              <a:srgbClr val="DBF7F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1360195" y="898182"/>
              <a:ext cx="5287010" cy="393065"/>
            </a:xfrm>
            <a:custGeom>
              <a:avLst/>
              <a:gdLst/>
              <a:ahLst/>
              <a:cxnLst/>
              <a:rect l="l" t="t" r="r" b="b"/>
              <a:pathLst>
                <a:path w="5287009" h="393065">
                  <a:moveTo>
                    <a:pt x="39611" y="392760"/>
                  </a:moveTo>
                  <a:lnTo>
                    <a:pt x="38087" y="392760"/>
                  </a:lnTo>
                  <a:lnTo>
                    <a:pt x="35039" y="392760"/>
                  </a:lnTo>
                  <a:lnTo>
                    <a:pt x="33515" y="392760"/>
                  </a:lnTo>
                  <a:lnTo>
                    <a:pt x="31991" y="391236"/>
                  </a:lnTo>
                  <a:lnTo>
                    <a:pt x="28943" y="391236"/>
                  </a:lnTo>
                  <a:lnTo>
                    <a:pt x="27419" y="391236"/>
                  </a:lnTo>
                  <a:lnTo>
                    <a:pt x="25895" y="389712"/>
                  </a:lnTo>
                  <a:lnTo>
                    <a:pt x="22847" y="389712"/>
                  </a:lnTo>
                  <a:lnTo>
                    <a:pt x="21323" y="388188"/>
                  </a:lnTo>
                  <a:lnTo>
                    <a:pt x="19812" y="388188"/>
                  </a:lnTo>
                  <a:lnTo>
                    <a:pt x="18287" y="386664"/>
                  </a:lnTo>
                  <a:lnTo>
                    <a:pt x="16763" y="385140"/>
                  </a:lnTo>
                  <a:lnTo>
                    <a:pt x="15240" y="383628"/>
                  </a:lnTo>
                  <a:lnTo>
                    <a:pt x="13715" y="382104"/>
                  </a:lnTo>
                  <a:lnTo>
                    <a:pt x="12191" y="380580"/>
                  </a:lnTo>
                  <a:lnTo>
                    <a:pt x="10667" y="379056"/>
                  </a:lnTo>
                  <a:lnTo>
                    <a:pt x="9143" y="377532"/>
                  </a:lnTo>
                  <a:lnTo>
                    <a:pt x="7619" y="376008"/>
                  </a:lnTo>
                  <a:lnTo>
                    <a:pt x="6095" y="374484"/>
                  </a:lnTo>
                  <a:lnTo>
                    <a:pt x="4571" y="372973"/>
                  </a:lnTo>
                  <a:lnTo>
                    <a:pt x="4571" y="371449"/>
                  </a:lnTo>
                  <a:lnTo>
                    <a:pt x="3047" y="369925"/>
                  </a:lnTo>
                  <a:lnTo>
                    <a:pt x="3047" y="366877"/>
                  </a:lnTo>
                  <a:lnTo>
                    <a:pt x="1523" y="365353"/>
                  </a:lnTo>
                  <a:lnTo>
                    <a:pt x="1523" y="363829"/>
                  </a:lnTo>
                  <a:lnTo>
                    <a:pt x="1523" y="360794"/>
                  </a:lnTo>
                  <a:lnTo>
                    <a:pt x="0" y="359270"/>
                  </a:lnTo>
                  <a:lnTo>
                    <a:pt x="0" y="357746"/>
                  </a:lnTo>
                  <a:lnTo>
                    <a:pt x="0" y="33489"/>
                  </a:lnTo>
                  <a:lnTo>
                    <a:pt x="1523" y="31965"/>
                  </a:lnTo>
                  <a:lnTo>
                    <a:pt x="1523" y="28917"/>
                  </a:lnTo>
                  <a:lnTo>
                    <a:pt x="1523" y="27393"/>
                  </a:lnTo>
                  <a:lnTo>
                    <a:pt x="3047" y="25869"/>
                  </a:lnTo>
                  <a:lnTo>
                    <a:pt x="3047" y="22834"/>
                  </a:lnTo>
                  <a:lnTo>
                    <a:pt x="4571" y="21310"/>
                  </a:lnTo>
                  <a:lnTo>
                    <a:pt x="4571" y="19786"/>
                  </a:lnTo>
                  <a:lnTo>
                    <a:pt x="6095" y="18262"/>
                  </a:lnTo>
                  <a:lnTo>
                    <a:pt x="7619" y="16738"/>
                  </a:lnTo>
                  <a:lnTo>
                    <a:pt x="9143" y="15214"/>
                  </a:lnTo>
                  <a:lnTo>
                    <a:pt x="10667" y="13690"/>
                  </a:lnTo>
                  <a:lnTo>
                    <a:pt x="12191" y="12179"/>
                  </a:lnTo>
                  <a:lnTo>
                    <a:pt x="13715" y="10655"/>
                  </a:lnTo>
                  <a:lnTo>
                    <a:pt x="15240" y="9131"/>
                  </a:lnTo>
                  <a:lnTo>
                    <a:pt x="16763" y="7607"/>
                  </a:lnTo>
                  <a:lnTo>
                    <a:pt x="18287" y="6083"/>
                  </a:lnTo>
                  <a:lnTo>
                    <a:pt x="19812" y="4559"/>
                  </a:lnTo>
                  <a:lnTo>
                    <a:pt x="21323" y="4559"/>
                  </a:lnTo>
                  <a:lnTo>
                    <a:pt x="22847" y="3035"/>
                  </a:lnTo>
                  <a:lnTo>
                    <a:pt x="25895" y="3035"/>
                  </a:lnTo>
                  <a:lnTo>
                    <a:pt x="27419" y="1524"/>
                  </a:lnTo>
                  <a:lnTo>
                    <a:pt x="28943" y="1524"/>
                  </a:lnTo>
                  <a:lnTo>
                    <a:pt x="31991" y="1524"/>
                  </a:lnTo>
                  <a:lnTo>
                    <a:pt x="33515" y="0"/>
                  </a:lnTo>
                  <a:lnTo>
                    <a:pt x="35039" y="0"/>
                  </a:lnTo>
                  <a:lnTo>
                    <a:pt x="5253456" y="0"/>
                  </a:lnTo>
                  <a:lnTo>
                    <a:pt x="5254980" y="1524"/>
                  </a:lnTo>
                  <a:lnTo>
                    <a:pt x="5258028" y="1524"/>
                  </a:lnTo>
                  <a:lnTo>
                    <a:pt x="5259552" y="1524"/>
                  </a:lnTo>
                  <a:lnTo>
                    <a:pt x="5261076" y="3035"/>
                  </a:lnTo>
                  <a:lnTo>
                    <a:pt x="5264111" y="3035"/>
                  </a:lnTo>
                  <a:lnTo>
                    <a:pt x="5265635" y="4559"/>
                  </a:lnTo>
                  <a:lnTo>
                    <a:pt x="5267159" y="4559"/>
                  </a:lnTo>
                  <a:lnTo>
                    <a:pt x="5268683" y="6083"/>
                  </a:lnTo>
                  <a:lnTo>
                    <a:pt x="5270207" y="7607"/>
                  </a:lnTo>
                  <a:lnTo>
                    <a:pt x="5271731" y="9131"/>
                  </a:lnTo>
                  <a:lnTo>
                    <a:pt x="5273255" y="10655"/>
                  </a:lnTo>
                  <a:lnTo>
                    <a:pt x="5274779" y="12179"/>
                  </a:lnTo>
                  <a:lnTo>
                    <a:pt x="5276303" y="13690"/>
                  </a:lnTo>
                  <a:lnTo>
                    <a:pt x="5277827" y="15214"/>
                  </a:lnTo>
                  <a:lnTo>
                    <a:pt x="5279351" y="16738"/>
                  </a:lnTo>
                  <a:lnTo>
                    <a:pt x="5280875" y="18262"/>
                  </a:lnTo>
                  <a:lnTo>
                    <a:pt x="5282399" y="19786"/>
                  </a:lnTo>
                  <a:lnTo>
                    <a:pt x="5282399" y="21310"/>
                  </a:lnTo>
                  <a:lnTo>
                    <a:pt x="5283923" y="22834"/>
                  </a:lnTo>
                  <a:lnTo>
                    <a:pt x="5283923" y="25869"/>
                  </a:lnTo>
                  <a:lnTo>
                    <a:pt x="5285447" y="27393"/>
                  </a:lnTo>
                  <a:lnTo>
                    <a:pt x="5285447" y="28917"/>
                  </a:lnTo>
                  <a:lnTo>
                    <a:pt x="5285447" y="31965"/>
                  </a:lnTo>
                  <a:lnTo>
                    <a:pt x="5286959" y="33489"/>
                  </a:lnTo>
                  <a:lnTo>
                    <a:pt x="5286959" y="35013"/>
                  </a:lnTo>
                  <a:lnTo>
                    <a:pt x="5286959" y="359270"/>
                  </a:lnTo>
                  <a:lnTo>
                    <a:pt x="5285447" y="360794"/>
                  </a:lnTo>
                  <a:lnTo>
                    <a:pt x="5285447" y="363829"/>
                  </a:lnTo>
                  <a:lnTo>
                    <a:pt x="5285447" y="365353"/>
                  </a:lnTo>
                  <a:lnTo>
                    <a:pt x="5283923" y="366877"/>
                  </a:lnTo>
                  <a:lnTo>
                    <a:pt x="5283923" y="369925"/>
                  </a:lnTo>
                  <a:lnTo>
                    <a:pt x="5282399" y="371449"/>
                  </a:lnTo>
                  <a:lnTo>
                    <a:pt x="5282399" y="372973"/>
                  </a:lnTo>
                  <a:lnTo>
                    <a:pt x="5280875" y="374484"/>
                  </a:lnTo>
                  <a:lnTo>
                    <a:pt x="5279351" y="376008"/>
                  </a:lnTo>
                  <a:lnTo>
                    <a:pt x="5277827" y="377532"/>
                  </a:lnTo>
                  <a:lnTo>
                    <a:pt x="5276303" y="379056"/>
                  </a:lnTo>
                  <a:lnTo>
                    <a:pt x="5274779" y="380580"/>
                  </a:lnTo>
                  <a:lnTo>
                    <a:pt x="5273255" y="382104"/>
                  </a:lnTo>
                  <a:lnTo>
                    <a:pt x="5271731" y="383628"/>
                  </a:lnTo>
                  <a:lnTo>
                    <a:pt x="5270207" y="385140"/>
                  </a:lnTo>
                  <a:lnTo>
                    <a:pt x="5268683" y="386664"/>
                  </a:lnTo>
                  <a:lnTo>
                    <a:pt x="5267159" y="388188"/>
                  </a:lnTo>
                  <a:lnTo>
                    <a:pt x="5265635" y="388188"/>
                  </a:lnTo>
                  <a:lnTo>
                    <a:pt x="5264111" y="389712"/>
                  </a:lnTo>
                  <a:lnTo>
                    <a:pt x="5261076" y="389712"/>
                  </a:lnTo>
                  <a:lnTo>
                    <a:pt x="5259552" y="391236"/>
                  </a:lnTo>
                  <a:lnTo>
                    <a:pt x="5258028" y="391236"/>
                  </a:lnTo>
                  <a:lnTo>
                    <a:pt x="5254980" y="391236"/>
                  </a:lnTo>
                  <a:lnTo>
                    <a:pt x="5253456" y="392760"/>
                  </a:lnTo>
                  <a:lnTo>
                    <a:pt x="5251932" y="392760"/>
                  </a:lnTo>
                  <a:lnTo>
                    <a:pt x="5248884" y="392760"/>
                  </a:lnTo>
                  <a:lnTo>
                    <a:pt x="5247360" y="392760"/>
                  </a:lnTo>
                  <a:lnTo>
                    <a:pt x="39611" y="392760"/>
                  </a:lnTo>
                  <a:close/>
                </a:path>
              </a:pathLst>
            </a:custGeom>
            <a:ln w="4572">
              <a:solidFill>
                <a:srgbClr val="99CC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898677" y="894612"/>
            <a:ext cx="2700020" cy="345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3025">
              <a:lnSpc>
                <a:spcPct val="100000"/>
              </a:lnSpc>
              <a:spcBef>
                <a:spcPts val="95"/>
              </a:spcBef>
              <a:tabLst>
                <a:tab pos="567690" algn="l"/>
              </a:tabLst>
            </a:pPr>
            <a:r>
              <a:rPr sz="2100" b="1" spc="35" dirty="0">
                <a:solidFill>
                  <a:srgbClr val="FFFFFF"/>
                </a:solidFill>
                <a:latin typeface="휴먼엑스포"/>
                <a:cs typeface="휴먼엑스포"/>
              </a:rPr>
              <a:t>Ⅴ	</a:t>
            </a:r>
            <a:r>
              <a:rPr sz="1800" dirty="0">
                <a:latin typeface="Palatino Linotype"/>
                <a:cs typeface="Palatino Linotype"/>
              </a:rPr>
              <a:t>‘22</a:t>
            </a:r>
            <a:r>
              <a:rPr sz="1800" b="1" dirty="0">
                <a:latin typeface="휴먼명조"/>
                <a:cs typeface="휴먼명조"/>
              </a:rPr>
              <a:t>년</a:t>
            </a:r>
            <a:r>
              <a:rPr sz="1800" b="1" spc="-30" dirty="0">
                <a:latin typeface="휴먼명조"/>
                <a:cs typeface="휴먼명조"/>
              </a:rPr>
              <a:t> </a:t>
            </a:r>
            <a:r>
              <a:rPr sz="1800" b="1" spc="30" dirty="0">
                <a:latin typeface="휴먼명조"/>
                <a:cs typeface="휴먼명조"/>
              </a:rPr>
              <a:t>감사</a:t>
            </a:r>
            <a:r>
              <a:rPr sz="1800" b="1" spc="-30" dirty="0">
                <a:latin typeface="휴먼명조"/>
                <a:cs typeface="휴먼명조"/>
              </a:rPr>
              <a:t> </a:t>
            </a:r>
            <a:r>
              <a:rPr sz="1800" b="1" spc="30" dirty="0">
                <a:latin typeface="휴먼명조"/>
                <a:cs typeface="휴먼명조"/>
              </a:rPr>
              <a:t>추진계획</a:t>
            </a:r>
            <a:endParaRPr sz="1800">
              <a:latin typeface="휴먼명조"/>
              <a:cs typeface="휴먼명조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918476" y="1569529"/>
            <a:ext cx="429895" cy="400685"/>
          </a:xfrm>
          <a:prstGeom prst="rect">
            <a:avLst/>
          </a:prstGeom>
          <a:solidFill>
            <a:srgbClr val="C1D5EC"/>
          </a:solidFill>
        </p:spPr>
        <p:txBody>
          <a:bodyPr vert="horz" wrap="square" lIns="0" tIns="6731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530"/>
              </a:spcBef>
            </a:pPr>
            <a:r>
              <a:rPr sz="1600" b="1" spc="-5" dirty="0">
                <a:latin typeface="맑은 고딕"/>
                <a:cs typeface="맑은 고딕"/>
              </a:rPr>
              <a:t>1</a:t>
            </a:r>
            <a:endParaRPr sz="1600">
              <a:latin typeface="맑은 고딕"/>
              <a:cs typeface="맑은 고딕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515044" y="1608587"/>
            <a:ext cx="418084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-55" dirty="0">
                <a:latin typeface="HY울릉도M"/>
                <a:cs typeface="HY울릉도M"/>
              </a:rPr>
              <a:t>감사인</a:t>
            </a:r>
            <a:r>
              <a:rPr sz="1800" b="1" spc="105" dirty="0">
                <a:latin typeface="HY울릉도M"/>
                <a:cs typeface="HY울릉도M"/>
              </a:rPr>
              <a:t> </a:t>
            </a:r>
            <a:r>
              <a:rPr sz="1800" b="1" spc="-70" dirty="0">
                <a:latin typeface="HY울릉도M"/>
                <a:cs typeface="HY울릉도M"/>
              </a:rPr>
              <a:t>역량강화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30" dirty="0">
                <a:latin typeface="HY울릉도M"/>
                <a:cs typeface="HY울릉도M"/>
              </a:rPr>
              <a:t>및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-70" dirty="0">
                <a:latin typeface="HY울릉도M"/>
                <a:cs typeface="HY울릉도M"/>
              </a:rPr>
              <a:t>내부직원</a:t>
            </a:r>
            <a:r>
              <a:rPr sz="1800" b="1" spc="105" dirty="0">
                <a:latin typeface="HY울릉도M"/>
                <a:cs typeface="HY울릉도M"/>
              </a:rPr>
              <a:t> </a:t>
            </a:r>
            <a:r>
              <a:rPr sz="1800" b="1" spc="-55" dirty="0">
                <a:latin typeface="HY울릉도M"/>
                <a:cs typeface="HY울릉도M"/>
              </a:rPr>
              <a:t>신뢰도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-40" dirty="0">
                <a:latin typeface="HY울릉도M"/>
                <a:cs typeface="HY울릉도M"/>
              </a:rPr>
              <a:t>제고</a:t>
            </a:r>
            <a:endParaRPr sz="1800">
              <a:latin typeface="HY울릉도M"/>
              <a:cs typeface="HY울릉도M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911625" y="1562677"/>
            <a:ext cx="444500" cy="414655"/>
            <a:chOff x="911625" y="1562677"/>
            <a:chExt cx="444500" cy="414655"/>
          </a:xfrm>
        </p:grpSpPr>
        <p:sp>
          <p:nvSpPr>
            <p:cNvPr id="41" name="object 41"/>
            <p:cNvSpPr/>
            <p:nvPr/>
          </p:nvSpPr>
          <p:spPr>
            <a:xfrm>
              <a:off x="918476" y="1569529"/>
              <a:ext cx="429895" cy="400685"/>
            </a:xfrm>
            <a:custGeom>
              <a:avLst/>
              <a:gdLst/>
              <a:ahLst/>
              <a:cxnLst/>
              <a:rect l="l" t="t" r="r" b="b"/>
              <a:pathLst>
                <a:path w="429894" h="400685">
                  <a:moveTo>
                    <a:pt x="0" y="0"/>
                  </a:moveTo>
                  <a:lnTo>
                    <a:pt x="0" y="400367"/>
                  </a:lnTo>
                </a:path>
                <a:path w="429894" h="400685">
                  <a:moveTo>
                    <a:pt x="429539" y="0"/>
                  </a:moveTo>
                  <a:lnTo>
                    <a:pt x="429539" y="400367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912380" y="1562677"/>
              <a:ext cx="443865" cy="13970"/>
            </a:xfrm>
            <a:custGeom>
              <a:avLst/>
              <a:gdLst/>
              <a:ahLst/>
              <a:cxnLst/>
              <a:rect l="l" t="t" r="r" b="b"/>
              <a:pathLst>
                <a:path w="443865" h="13969">
                  <a:moveTo>
                    <a:pt x="0" y="13703"/>
                  </a:moveTo>
                  <a:lnTo>
                    <a:pt x="443255" y="13703"/>
                  </a:lnTo>
                  <a:lnTo>
                    <a:pt x="443255" y="0"/>
                  </a:lnTo>
                  <a:lnTo>
                    <a:pt x="0" y="0"/>
                  </a:lnTo>
                  <a:lnTo>
                    <a:pt x="0" y="13703"/>
                  </a:lnTo>
                  <a:close/>
                </a:path>
              </a:pathLst>
            </a:custGeom>
            <a:solidFill>
              <a:srgbClr val="0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912380" y="1569529"/>
              <a:ext cx="443865" cy="400685"/>
            </a:xfrm>
            <a:custGeom>
              <a:avLst/>
              <a:gdLst/>
              <a:ahLst/>
              <a:cxnLst/>
              <a:rect l="l" t="t" r="r" b="b"/>
              <a:pathLst>
                <a:path w="443865" h="400685">
                  <a:moveTo>
                    <a:pt x="0" y="400367"/>
                  </a:moveTo>
                  <a:lnTo>
                    <a:pt x="443255" y="400367"/>
                  </a:lnTo>
                </a:path>
                <a:path w="443865" h="400685">
                  <a:moveTo>
                    <a:pt x="6096" y="0"/>
                  </a:moveTo>
                  <a:lnTo>
                    <a:pt x="6096" y="400367"/>
                  </a:lnTo>
                </a:path>
                <a:path w="443865" h="400685">
                  <a:moveTo>
                    <a:pt x="0" y="400367"/>
                  </a:moveTo>
                  <a:lnTo>
                    <a:pt x="443255" y="400367"/>
                  </a:lnTo>
                </a:path>
                <a:path w="443865" h="400685">
                  <a:moveTo>
                    <a:pt x="0" y="0"/>
                  </a:moveTo>
                  <a:lnTo>
                    <a:pt x="443255" y="0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4" name="object 44"/>
          <p:cNvGrpSpPr/>
          <p:nvPr/>
        </p:nvGrpSpPr>
        <p:grpSpPr>
          <a:xfrm>
            <a:off x="1509471" y="1569529"/>
            <a:ext cx="5098415" cy="413384"/>
            <a:chOff x="1509471" y="1569529"/>
            <a:chExt cx="5098415" cy="413384"/>
          </a:xfrm>
        </p:grpSpPr>
        <p:sp>
          <p:nvSpPr>
            <p:cNvPr id="45" name="object 45"/>
            <p:cNvSpPr/>
            <p:nvPr/>
          </p:nvSpPr>
          <p:spPr>
            <a:xfrm>
              <a:off x="6606031" y="1569529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4">
                  <a:moveTo>
                    <a:pt x="0" y="0"/>
                  </a:moveTo>
                  <a:lnTo>
                    <a:pt x="0" y="398843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1509471" y="1956949"/>
              <a:ext cx="5098415" cy="26034"/>
            </a:xfrm>
            <a:custGeom>
              <a:avLst/>
              <a:gdLst/>
              <a:ahLst/>
              <a:cxnLst/>
              <a:rect l="l" t="t" r="r" b="b"/>
              <a:pathLst>
                <a:path w="5098415" h="26035">
                  <a:moveTo>
                    <a:pt x="0" y="25895"/>
                  </a:moveTo>
                  <a:lnTo>
                    <a:pt x="5098084" y="25895"/>
                  </a:lnTo>
                  <a:lnTo>
                    <a:pt x="5098084" y="0"/>
                  </a:lnTo>
                  <a:lnTo>
                    <a:pt x="0" y="0"/>
                  </a:lnTo>
                  <a:lnTo>
                    <a:pt x="0" y="25895"/>
                  </a:lnTo>
                  <a:close/>
                </a:path>
              </a:pathLst>
            </a:custGeom>
            <a:solidFill>
              <a:srgbClr val="46B0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6606031" y="1569529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4">
                  <a:moveTo>
                    <a:pt x="0" y="0"/>
                  </a:moveTo>
                  <a:lnTo>
                    <a:pt x="0" y="398843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1509471" y="1956949"/>
              <a:ext cx="5098415" cy="26034"/>
            </a:xfrm>
            <a:custGeom>
              <a:avLst/>
              <a:gdLst/>
              <a:ahLst/>
              <a:cxnLst/>
              <a:rect l="l" t="t" r="r" b="b"/>
              <a:pathLst>
                <a:path w="5098415" h="26035">
                  <a:moveTo>
                    <a:pt x="0" y="25895"/>
                  </a:moveTo>
                  <a:lnTo>
                    <a:pt x="5098084" y="25895"/>
                  </a:lnTo>
                  <a:lnTo>
                    <a:pt x="5098084" y="0"/>
                  </a:lnTo>
                  <a:lnTo>
                    <a:pt x="0" y="0"/>
                  </a:lnTo>
                  <a:lnTo>
                    <a:pt x="0" y="25895"/>
                  </a:lnTo>
                  <a:close/>
                </a:path>
              </a:pathLst>
            </a:custGeom>
            <a:solidFill>
              <a:srgbClr val="46B0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849396" y="2188597"/>
            <a:ext cx="5882005" cy="7086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한컴바탕"/>
                <a:cs typeface="한컴바탕"/>
              </a:rPr>
              <a:t></a:t>
            </a:r>
            <a:r>
              <a:rPr sz="1600" spc="260" dirty="0">
                <a:latin typeface="한컴바탕"/>
                <a:cs typeface="한컴바탕"/>
              </a:rPr>
              <a:t> </a:t>
            </a:r>
            <a:r>
              <a:rPr sz="1600" spc="-55" dirty="0">
                <a:latin typeface="HY헤드라인M"/>
                <a:cs typeface="HY헤드라인M"/>
              </a:rPr>
              <a:t>감사결과</a:t>
            </a:r>
            <a:r>
              <a:rPr sz="1600" spc="235" dirty="0">
                <a:latin typeface="HY헤드라인M"/>
                <a:cs typeface="HY헤드라인M"/>
              </a:rPr>
              <a:t> </a:t>
            </a:r>
            <a:r>
              <a:rPr sz="1600" spc="-55" dirty="0">
                <a:latin typeface="HY헤드라인M"/>
                <a:cs typeface="HY헤드라인M"/>
              </a:rPr>
              <a:t>공유</a:t>
            </a:r>
            <a:r>
              <a:rPr sz="1600" spc="229" dirty="0">
                <a:latin typeface="HY헤드라인M"/>
                <a:cs typeface="HY헤드라인M"/>
              </a:rPr>
              <a:t> </a:t>
            </a:r>
            <a:r>
              <a:rPr sz="1600" spc="-55" dirty="0">
                <a:latin typeface="HY헤드라인M"/>
                <a:cs typeface="HY헤드라인M"/>
              </a:rPr>
              <a:t>및</a:t>
            </a:r>
            <a:r>
              <a:rPr sz="1600" spc="235" dirty="0">
                <a:latin typeface="HY헤드라인M"/>
                <a:cs typeface="HY헤드라인M"/>
              </a:rPr>
              <a:t> </a:t>
            </a:r>
            <a:r>
              <a:rPr sz="1600" spc="-55" dirty="0">
                <a:latin typeface="HY헤드라인M"/>
                <a:cs typeface="HY헤드라인M"/>
              </a:rPr>
              <a:t>의견수렴</a:t>
            </a:r>
            <a:r>
              <a:rPr sz="1600" spc="229" dirty="0">
                <a:latin typeface="HY헤드라인M"/>
                <a:cs typeface="HY헤드라인M"/>
              </a:rPr>
              <a:t> </a:t>
            </a:r>
            <a:r>
              <a:rPr sz="1600" spc="-50" dirty="0">
                <a:latin typeface="HY헤드라인M"/>
                <a:cs typeface="HY헤드라인M"/>
              </a:rPr>
              <a:t>실시</a:t>
            </a:r>
            <a:endParaRPr sz="1600">
              <a:latin typeface="HY헤드라인M"/>
              <a:cs typeface="HY헤드라인M"/>
            </a:endParaRPr>
          </a:p>
          <a:p>
            <a:pPr marL="476884" marR="64769" indent="-236220" algn="just">
              <a:lnSpc>
                <a:spcPct val="131200"/>
              </a:lnSpc>
              <a:spcBef>
                <a:spcPts val="1355"/>
              </a:spcBef>
              <a:buFont typeface="Times New Roman"/>
              <a:buChar char="○"/>
              <a:tabLst>
                <a:tab pos="477520" algn="l"/>
              </a:tabLst>
            </a:pPr>
            <a:r>
              <a:rPr sz="1500" spc="-90" dirty="0">
                <a:latin typeface="Palatino Linotype"/>
                <a:cs typeface="Palatino Linotype"/>
              </a:rPr>
              <a:t>(</a:t>
            </a:r>
            <a:r>
              <a:rPr sz="1500" b="1" spc="-90" dirty="0">
                <a:latin typeface="휴먼명조"/>
                <a:cs typeface="휴먼명조"/>
              </a:rPr>
              <a:t>감사결과 </a:t>
            </a:r>
            <a:r>
              <a:rPr sz="1500" b="1" spc="-75" dirty="0">
                <a:latin typeface="휴먼명조"/>
                <a:cs typeface="휴먼명조"/>
              </a:rPr>
              <a:t>공유</a:t>
            </a:r>
            <a:r>
              <a:rPr sz="1500" spc="-75" dirty="0">
                <a:latin typeface="Palatino Linotype"/>
                <a:cs typeface="Palatino Linotype"/>
              </a:rPr>
              <a:t>)</a:t>
            </a:r>
            <a:r>
              <a:rPr sz="1500" spc="-70" dirty="0">
                <a:latin typeface="Palatino Linotype"/>
                <a:cs typeface="Palatino Linotype"/>
              </a:rPr>
              <a:t> </a:t>
            </a:r>
            <a:r>
              <a:rPr sz="1500" spc="-65" dirty="0">
                <a:latin typeface="휴먼명조"/>
                <a:cs typeface="휴먼명조"/>
              </a:rPr>
              <a:t>자체감사 </a:t>
            </a:r>
            <a:r>
              <a:rPr sz="1500" spc="-100" dirty="0">
                <a:latin typeface="휴먼명조"/>
                <a:cs typeface="휴먼명조"/>
              </a:rPr>
              <a:t>등 </a:t>
            </a:r>
            <a:r>
              <a:rPr sz="1500" b="1" spc="-40" dirty="0">
                <a:latin typeface="휴먼명조"/>
                <a:cs typeface="휴먼명조"/>
              </a:rPr>
              <a:t>감사결과를 </a:t>
            </a:r>
            <a:r>
              <a:rPr sz="1500" b="1" spc="-45" dirty="0">
                <a:latin typeface="휴먼명조"/>
                <a:cs typeface="휴먼명조"/>
              </a:rPr>
              <a:t>직원에게 </a:t>
            </a:r>
            <a:r>
              <a:rPr sz="1500" b="1" spc="-40" dirty="0">
                <a:latin typeface="휴먼명조"/>
                <a:cs typeface="휴먼명조"/>
              </a:rPr>
              <a:t>공유</a:t>
            </a:r>
            <a:r>
              <a:rPr sz="1500" spc="-40" dirty="0">
                <a:latin typeface="휴먼명조"/>
                <a:cs typeface="휴먼명조"/>
              </a:rPr>
              <a:t>하고</a:t>
            </a:r>
            <a:r>
              <a:rPr sz="1500" spc="-40" dirty="0">
                <a:latin typeface="Times New Roman"/>
                <a:cs typeface="Times New Roman"/>
              </a:rPr>
              <a:t>, </a:t>
            </a:r>
            <a:r>
              <a:rPr sz="1500" spc="-35" dirty="0">
                <a:latin typeface="Times New Roman"/>
                <a:cs typeface="Times New Roman"/>
              </a:rPr>
              <a:t> </a:t>
            </a:r>
            <a:r>
              <a:rPr sz="1500" b="1" spc="-70" dirty="0">
                <a:latin typeface="휴먼명조"/>
                <a:cs typeface="휴먼명조"/>
              </a:rPr>
              <a:t>점검</a:t>
            </a:r>
            <a:r>
              <a:rPr sz="1500" spc="-70" dirty="0">
                <a:latin typeface="안상수2006중간"/>
                <a:cs typeface="안상수2006중간"/>
              </a:rPr>
              <a:t>․</a:t>
            </a:r>
            <a:r>
              <a:rPr sz="1500" b="1" spc="-70" dirty="0">
                <a:latin typeface="휴먼명조"/>
                <a:cs typeface="휴먼명조"/>
              </a:rPr>
              <a:t>지적사항</a:t>
            </a:r>
            <a:r>
              <a:rPr sz="1500" spc="-70" dirty="0">
                <a:latin typeface="휴먼명조"/>
                <a:cs typeface="휴먼명조"/>
              </a:rPr>
              <a:t>에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95" dirty="0">
                <a:latin typeface="휴먼명조"/>
                <a:cs typeface="휴먼명조"/>
              </a:rPr>
              <a:t>대한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b="1" spc="-75" dirty="0">
                <a:latin typeface="휴먼명조"/>
                <a:cs typeface="휴먼명조"/>
              </a:rPr>
              <a:t>경각심으로</a:t>
            </a:r>
            <a:r>
              <a:rPr sz="1500" b="1" spc="-10" dirty="0">
                <a:latin typeface="휴먼명조"/>
                <a:cs typeface="휴먼명조"/>
              </a:rPr>
              <a:t> </a:t>
            </a:r>
            <a:r>
              <a:rPr sz="1500" b="1" spc="-75" dirty="0">
                <a:latin typeface="휴먼명조"/>
                <a:cs typeface="휴먼명조"/>
              </a:rPr>
              <a:t>문제점</a:t>
            </a:r>
            <a:r>
              <a:rPr sz="1500" b="1" spc="-15" dirty="0">
                <a:latin typeface="휴먼명조"/>
                <a:cs typeface="휴먼명조"/>
              </a:rPr>
              <a:t> </a:t>
            </a:r>
            <a:r>
              <a:rPr sz="1500" b="1" spc="-85" dirty="0">
                <a:latin typeface="휴먼명조"/>
                <a:cs typeface="휴먼명조"/>
              </a:rPr>
              <a:t>재발</a:t>
            </a:r>
            <a:r>
              <a:rPr sz="1500" b="1" spc="-10" dirty="0">
                <a:latin typeface="휴먼명조"/>
                <a:cs typeface="휴먼명조"/>
              </a:rPr>
              <a:t> </a:t>
            </a:r>
            <a:r>
              <a:rPr sz="1500" b="1" spc="-85" dirty="0">
                <a:latin typeface="휴먼명조"/>
                <a:cs typeface="휴먼명조"/>
              </a:rPr>
              <a:t>방지</a:t>
            </a:r>
            <a:endParaRPr sz="1500">
              <a:latin typeface="휴먼명조"/>
              <a:cs typeface="휴먼명조"/>
            </a:endParaRPr>
          </a:p>
          <a:p>
            <a:pPr marL="476884" marR="66675" indent="-236220" algn="just">
              <a:lnSpc>
                <a:spcPct val="131900"/>
              </a:lnSpc>
              <a:spcBef>
                <a:spcPts val="1175"/>
              </a:spcBef>
              <a:buFont typeface="Times New Roman"/>
              <a:buChar char="○"/>
              <a:tabLst>
                <a:tab pos="477520" algn="l"/>
              </a:tabLst>
            </a:pPr>
            <a:r>
              <a:rPr sz="1500" spc="-40" dirty="0">
                <a:latin typeface="Palatino Linotype"/>
                <a:cs typeface="Palatino Linotype"/>
              </a:rPr>
              <a:t>(</a:t>
            </a:r>
            <a:r>
              <a:rPr sz="1500" b="1" spc="-75" dirty="0">
                <a:latin typeface="휴먼명조"/>
                <a:cs typeface="휴먼명조"/>
              </a:rPr>
              <a:t>감</a:t>
            </a:r>
            <a:r>
              <a:rPr sz="1500" b="1" spc="-65" dirty="0">
                <a:latin typeface="휴먼명조"/>
                <a:cs typeface="휴먼명조"/>
              </a:rPr>
              <a:t>사</a:t>
            </a:r>
            <a:r>
              <a:rPr sz="1500" b="1" spc="-75" dirty="0">
                <a:latin typeface="휴먼명조"/>
                <a:cs typeface="휴먼명조"/>
              </a:rPr>
              <a:t>방</a:t>
            </a:r>
            <a:r>
              <a:rPr sz="1500" b="1" spc="-95" dirty="0">
                <a:latin typeface="휴먼명조"/>
                <a:cs typeface="휴먼명조"/>
              </a:rPr>
              <a:t>식</a:t>
            </a:r>
            <a:r>
              <a:rPr sz="1500" b="1" spc="-10" dirty="0">
                <a:latin typeface="휴먼명조"/>
                <a:cs typeface="휴먼명조"/>
              </a:rPr>
              <a:t> </a:t>
            </a:r>
            <a:r>
              <a:rPr sz="1500" b="1" spc="-65" dirty="0">
                <a:latin typeface="휴먼명조"/>
                <a:cs typeface="휴먼명조"/>
              </a:rPr>
              <a:t>개</a:t>
            </a:r>
            <a:r>
              <a:rPr sz="1500" b="1" spc="-75" dirty="0">
                <a:latin typeface="휴먼명조"/>
                <a:cs typeface="휴먼명조"/>
              </a:rPr>
              <a:t>선</a:t>
            </a:r>
            <a:r>
              <a:rPr sz="1500" spc="-35" dirty="0">
                <a:latin typeface="Palatino Linotype"/>
                <a:cs typeface="Palatino Linotype"/>
              </a:rPr>
              <a:t>)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45" dirty="0">
                <a:latin typeface="Palatino Linotype"/>
                <a:cs typeface="Palatino Linotype"/>
              </a:rPr>
              <a:t> </a:t>
            </a:r>
            <a:r>
              <a:rPr sz="1500" spc="-185" dirty="0">
                <a:latin typeface="휴먼명조"/>
                <a:cs typeface="휴먼명조"/>
              </a:rPr>
              <a:t>청렴</a:t>
            </a:r>
            <a:r>
              <a:rPr sz="1500" spc="-175" dirty="0">
                <a:latin typeface="휴먼명조"/>
                <a:cs typeface="휴먼명조"/>
              </a:rPr>
              <a:t>지</a:t>
            </a:r>
            <a:r>
              <a:rPr sz="1500" spc="-100" dirty="0">
                <a:latin typeface="휴먼명조"/>
                <a:cs typeface="휴먼명조"/>
              </a:rPr>
              <a:t>기</a:t>
            </a:r>
            <a:r>
              <a:rPr sz="1500" spc="-180" dirty="0">
                <a:latin typeface="휴먼명조"/>
                <a:cs typeface="휴먼명조"/>
              </a:rPr>
              <a:t> </a:t>
            </a:r>
            <a:r>
              <a:rPr sz="1500" spc="-175" dirty="0">
                <a:latin typeface="휴먼명조"/>
                <a:cs typeface="휴먼명조"/>
              </a:rPr>
              <a:t>간</a:t>
            </a:r>
            <a:r>
              <a:rPr sz="1500" spc="-185" dirty="0">
                <a:latin typeface="휴먼명조"/>
                <a:cs typeface="휴먼명조"/>
              </a:rPr>
              <a:t>담</a:t>
            </a:r>
            <a:r>
              <a:rPr sz="1500" spc="-100" dirty="0">
                <a:latin typeface="휴먼명조"/>
                <a:cs typeface="휴먼명조"/>
              </a:rPr>
              <a:t>회</a:t>
            </a:r>
            <a:r>
              <a:rPr sz="1500" spc="-180" dirty="0">
                <a:latin typeface="휴먼명조"/>
                <a:cs typeface="휴먼명조"/>
              </a:rPr>
              <a:t> </a:t>
            </a:r>
            <a:r>
              <a:rPr sz="1500" spc="-175" dirty="0">
                <a:latin typeface="휴먼명조"/>
                <a:cs typeface="휴먼명조"/>
              </a:rPr>
              <a:t>등</a:t>
            </a:r>
            <a:r>
              <a:rPr sz="1500" spc="-100" dirty="0">
                <a:latin typeface="휴먼명조"/>
                <a:cs typeface="휴먼명조"/>
              </a:rPr>
              <a:t>을</a:t>
            </a:r>
            <a:r>
              <a:rPr sz="1500" spc="-180" dirty="0">
                <a:latin typeface="휴먼명조"/>
                <a:cs typeface="휴먼명조"/>
              </a:rPr>
              <a:t> </a:t>
            </a:r>
            <a:r>
              <a:rPr sz="1500" spc="-175" dirty="0">
                <a:latin typeface="휴먼명조"/>
                <a:cs typeface="휴먼명조"/>
              </a:rPr>
              <a:t>통</a:t>
            </a:r>
            <a:r>
              <a:rPr sz="1500" spc="-100" dirty="0">
                <a:latin typeface="휴먼명조"/>
                <a:cs typeface="휴먼명조"/>
              </a:rPr>
              <a:t>한</a:t>
            </a:r>
            <a:r>
              <a:rPr sz="1500" spc="-180" dirty="0">
                <a:latin typeface="휴먼명조"/>
                <a:cs typeface="휴먼명조"/>
              </a:rPr>
              <a:t> </a:t>
            </a:r>
            <a:r>
              <a:rPr sz="1500" b="1" spc="-160" dirty="0">
                <a:latin typeface="휴먼명조"/>
                <a:cs typeface="휴먼명조"/>
              </a:rPr>
              <a:t>감</a:t>
            </a:r>
            <a:r>
              <a:rPr sz="1500" b="1" spc="-150" dirty="0">
                <a:latin typeface="휴먼명조"/>
                <a:cs typeface="휴먼명조"/>
              </a:rPr>
              <a:t>사</a:t>
            </a:r>
            <a:r>
              <a:rPr sz="1500" b="1" spc="-160" dirty="0">
                <a:latin typeface="휴먼명조"/>
                <a:cs typeface="휴먼명조"/>
              </a:rPr>
              <a:t>결</a:t>
            </a:r>
            <a:r>
              <a:rPr sz="1500" b="1" spc="-95" dirty="0">
                <a:latin typeface="휴먼명조"/>
                <a:cs typeface="휴먼명조"/>
              </a:rPr>
              <a:t>과</a:t>
            </a:r>
            <a:r>
              <a:rPr sz="1500" b="1" spc="-130" dirty="0">
                <a:latin typeface="휴먼명조"/>
                <a:cs typeface="휴먼명조"/>
              </a:rPr>
              <a:t> </a:t>
            </a:r>
            <a:r>
              <a:rPr sz="1500" b="1" spc="-160" dirty="0">
                <a:latin typeface="휴먼명조"/>
                <a:cs typeface="휴먼명조"/>
              </a:rPr>
              <a:t>의견</a:t>
            </a:r>
            <a:r>
              <a:rPr sz="1500" b="1" spc="-150" dirty="0">
                <a:latin typeface="휴먼명조"/>
                <a:cs typeface="휴먼명조"/>
              </a:rPr>
              <a:t>수</a:t>
            </a:r>
            <a:r>
              <a:rPr sz="1500" b="1" spc="-160" dirty="0">
                <a:latin typeface="휴먼명조"/>
                <a:cs typeface="휴먼명조"/>
              </a:rPr>
              <a:t>렴</a:t>
            </a:r>
            <a:r>
              <a:rPr sz="1500" spc="-185" dirty="0">
                <a:latin typeface="휴먼명조"/>
                <a:cs typeface="휴먼명조"/>
              </a:rPr>
              <a:t>으</a:t>
            </a:r>
            <a:r>
              <a:rPr sz="1500" spc="-65" dirty="0">
                <a:latin typeface="휴먼명조"/>
                <a:cs typeface="휴먼명조"/>
              </a:rPr>
              <a:t>로  </a:t>
            </a:r>
            <a:r>
              <a:rPr sz="1500" b="1" spc="-75" dirty="0">
                <a:latin typeface="휴먼명조"/>
                <a:cs typeface="휴먼명조"/>
              </a:rPr>
              <a:t>감사방식을</a:t>
            </a:r>
            <a:r>
              <a:rPr sz="1500" b="1" spc="-15" dirty="0">
                <a:latin typeface="휴먼명조"/>
                <a:cs typeface="휴먼명조"/>
              </a:rPr>
              <a:t> </a:t>
            </a:r>
            <a:r>
              <a:rPr sz="1500" b="1" spc="-80" dirty="0">
                <a:latin typeface="휴먼명조"/>
                <a:cs typeface="휴먼명조"/>
              </a:rPr>
              <a:t>지속</a:t>
            </a:r>
            <a:r>
              <a:rPr sz="1500" b="1" spc="-15" dirty="0">
                <a:latin typeface="휴먼명조"/>
                <a:cs typeface="휴먼명조"/>
              </a:rPr>
              <a:t> </a:t>
            </a:r>
            <a:r>
              <a:rPr sz="1500" b="1" spc="-85" dirty="0">
                <a:latin typeface="휴먼명조"/>
                <a:cs typeface="휴먼명조"/>
              </a:rPr>
              <a:t>개선</a:t>
            </a:r>
            <a:r>
              <a:rPr sz="1500" spc="-85" dirty="0">
                <a:latin typeface="휴먼명조"/>
                <a:cs typeface="휴먼명조"/>
              </a:rPr>
              <a:t>하여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수감부서의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95" dirty="0">
                <a:latin typeface="휴먼명조"/>
                <a:cs typeface="휴먼명조"/>
              </a:rPr>
              <a:t>수용성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및</a:t>
            </a:r>
            <a:r>
              <a:rPr sz="1500" spc="-45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신뢰도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95" dirty="0">
                <a:latin typeface="휴먼명조"/>
                <a:cs typeface="휴먼명조"/>
              </a:rPr>
              <a:t>제고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Times New Roman"/>
              <a:buChar char="○"/>
            </a:pPr>
            <a:endParaRPr sz="1900">
              <a:latin typeface="휴먼명조"/>
              <a:cs typeface="휴먼명조"/>
            </a:endParaRPr>
          </a:p>
          <a:p>
            <a:pPr marL="50800">
              <a:lnSpc>
                <a:spcPct val="100000"/>
              </a:lnSpc>
            </a:pPr>
            <a:r>
              <a:rPr sz="1600" spc="-5" dirty="0">
                <a:latin typeface="한컴바탕"/>
                <a:cs typeface="한컴바탕"/>
              </a:rPr>
              <a:t></a:t>
            </a:r>
            <a:r>
              <a:rPr sz="1600" spc="290" dirty="0">
                <a:latin typeface="한컴바탕"/>
                <a:cs typeface="한컴바탕"/>
              </a:rPr>
              <a:t> </a:t>
            </a:r>
            <a:r>
              <a:rPr sz="1600" spc="-35" dirty="0">
                <a:latin typeface="HY헤드라인M"/>
                <a:cs typeface="HY헤드라인M"/>
              </a:rPr>
              <a:t>감사인</a:t>
            </a:r>
            <a:r>
              <a:rPr sz="1600" spc="185" dirty="0">
                <a:latin typeface="HY헤드라인M"/>
                <a:cs typeface="HY헤드라인M"/>
              </a:rPr>
              <a:t> </a:t>
            </a:r>
            <a:r>
              <a:rPr sz="1600" spc="-45" dirty="0">
                <a:latin typeface="HY헤드라인M"/>
                <a:cs typeface="HY헤드라인M"/>
              </a:rPr>
              <a:t>역량강화를</a:t>
            </a:r>
            <a:r>
              <a:rPr sz="1600" spc="190" dirty="0">
                <a:latin typeface="HY헤드라인M"/>
                <a:cs typeface="HY헤드라인M"/>
              </a:rPr>
              <a:t> </a:t>
            </a:r>
            <a:r>
              <a:rPr sz="1600" spc="-30" dirty="0">
                <a:latin typeface="HY헤드라인M"/>
                <a:cs typeface="HY헤드라인M"/>
              </a:rPr>
              <a:t>위한</a:t>
            </a:r>
            <a:r>
              <a:rPr sz="1600" spc="185" dirty="0">
                <a:latin typeface="HY헤드라인M"/>
                <a:cs typeface="HY헤드라인M"/>
              </a:rPr>
              <a:t> </a:t>
            </a:r>
            <a:r>
              <a:rPr sz="1600" spc="-45" dirty="0">
                <a:latin typeface="HY헤드라인M"/>
                <a:cs typeface="HY헤드라인M"/>
              </a:rPr>
              <a:t>전문교육이수</a:t>
            </a:r>
            <a:r>
              <a:rPr sz="1600" spc="185" dirty="0">
                <a:latin typeface="HY헤드라인M"/>
                <a:cs typeface="HY헤드라인M"/>
              </a:rPr>
              <a:t> </a:t>
            </a:r>
            <a:r>
              <a:rPr sz="1600" spc="-5" dirty="0">
                <a:latin typeface="HY헤드라인M"/>
                <a:cs typeface="HY헤드라인M"/>
              </a:rPr>
              <a:t>및</a:t>
            </a:r>
            <a:r>
              <a:rPr sz="1600" spc="185" dirty="0">
                <a:latin typeface="HY헤드라인M"/>
                <a:cs typeface="HY헤드라인M"/>
              </a:rPr>
              <a:t> </a:t>
            </a:r>
            <a:r>
              <a:rPr sz="1600" spc="-35" dirty="0">
                <a:latin typeface="HY헤드라인M"/>
                <a:cs typeface="HY헤드라인M"/>
              </a:rPr>
              <a:t>자격증</a:t>
            </a:r>
            <a:r>
              <a:rPr sz="1600" spc="190" dirty="0">
                <a:latin typeface="HY헤드라인M"/>
                <a:cs typeface="HY헤드라인M"/>
              </a:rPr>
              <a:t> </a:t>
            </a:r>
            <a:r>
              <a:rPr sz="1600" spc="-30" dirty="0">
                <a:latin typeface="HY헤드라인M"/>
                <a:cs typeface="HY헤드라인M"/>
              </a:rPr>
              <a:t>취득</a:t>
            </a:r>
            <a:r>
              <a:rPr sz="1600" spc="185" dirty="0">
                <a:latin typeface="HY헤드라인M"/>
                <a:cs typeface="HY헤드라인M"/>
              </a:rPr>
              <a:t> </a:t>
            </a:r>
            <a:r>
              <a:rPr sz="1600" spc="-30" dirty="0">
                <a:latin typeface="HY헤드라인M"/>
                <a:cs typeface="HY헤드라인M"/>
              </a:rPr>
              <a:t>독려</a:t>
            </a:r>
            <a:endParaRPr sz="1600">
              <a:latin typeface="HY헤드라인M"/>
              <a:cs typeface="HY헤드라인M"/>
            </a:endParaRPr>
          </a:p>
          <a:p>
            <a:pPr marL="476884" marR="66675" indent="-236220" algn="just">
              <a:lnSpc>
                <a:spcPct val="131200"/>
              </a:lnSpc>
              <a:spcBef>
                <a:spcPts val="1360"/>
              </a:spcBef>
              <a:buFont typeface="Times New Roman"/>
              <a:buChar char="○"/>
              <a:tabLst>
                <a:tab pos="477520" algn="l"/>
              </a:tabLst>
            </a:pPr>
            <a:r>
              <a:rPr sz="1500" spc="-55" dirty="0">
                <a:latin typeface="Palatino Linotype"/>
                <a:cs typeface="Palatino Linotype"/>
              </a:rPr>
              <a:t>(</a:t>
            </a:r>
            <a:r>
              <a:rPr sz="1500" b="1" spc="-55" dirty="0">
                <a:latin typeface="휴먼명조"/>
                <a:cs typeface="휴먼명조"/>
              </a:rPr>
              <a:t>감사전문교육</a:t>
            </a:r>
            <a:r>
              <a:rPr sz="1500" spc="-55" dirty="0">
                <a:latin typeface="Palatino Linotype"/>
                <a:cs typeface="Palatino Linotype"/>
              </a:rPr>
              <a:t>)</a:t>
            </a:r>
            <a:r>
              <a:rPr sz="1500" spc="-50" dirty="0">
                <a:latin typeface="Palatino Linotype"/>
                <a:cs typeface="Palatino Linotype"/>
              </a:rPr>
              <a:t> </a:t>
            </a:r>
            <a:r>
              <a:rPr sz="1500" b="1" spc="-5" dirty="0">
                <a:latin typeface="휴먼명조"/>
                <a:cs typeface="휴먼명조"/>
              </a:rPr>
              <a:t>감사원</a:t>
            </a:r>
            <a:r>
              <a:rPr sz="1500" spc="-5" dirty="0">
                <a:latin typeface="휴먼명조"/>
                <a:cs typeface="휴먼명조"/>
              </a:rPr>
              <a:t>에서 </a:t>
            </a:r>
            <a:r>
              <a:rPr sz="1500" spc="-25" dirty="0">
                <a:latin typeface="휴먼명조"/>
                <a:cs typeface="휴먼명조"/>
              </a:rPr>
              <a:t>주관하는 </a:t>
            </a:r>
            <a:r>
              <a:rPr sz="1500" b="1" dirty="0">
                <a:latin typeface="휴먼명조"/>
                <a:cs typeface="휴먼명조"/>
              </a:rPr>
              <a:t>감사전문교육</a:t>
            </a:r>
            <a:r>
              <a:rPr sz="1500" dirty="0">
                <a:latin typeface="휴먼명조"/>
                <a:cs typeface="휴먼명조"/>
              </a:rPr>
              <a:t>을 </a:t>
            </a:r>
            <a:r>
              <a:rPr sz="1500" b="1" spc="-10" dirty="0">
                <a:latin typeface="휴먼명조"/>
                <a:cs typeface="휴먼명조"/>
              </a:rPr>
              <a:t>필수</a:t>
            </a:r>
            <a:r>
              <a:rPr sz="1500" spc="-10" dirty="0">
                <a:latin typeface="휴먼명조"/>
                <a:cs typeface="휴먼명조"/>
              </a:rPr>
              <a:t>로 </a:t>
            </a:r>
            <a:r>
              <a:rPr sz="1500" spc="-5" dirty="0">
                <a:latin typeface="휴먼명조"/>
                <a:cs typeface="휴먼명조"/>
              </a:rPr>
              <a:t> </a:t>
            </a:r>
            <a:r>
              <a:rPr sz="1500" b="1" spc="-10" dirty="0">
                <a:latin typeface="휴먼명조"/>
                <a:cs typeface="휴먼명조"/>
              </a:rPr>
              <a:t>이수</a:t>
            </a:r>
            <a:r>
              <a:rPr sz="1500" spc="-10" dirty="0">
                <a:latin typeface="휴먼명조"/>
                <a:cs typeface="휴먼명조"/>
              </a:rPr>
              <a:t>하도록</a:t>
            </a:r>
            <a:r>
              <a:rPr sz="1500" spc="-20" dirty="0">
                <a:latin typeface="휴먼명조"/>
                <a:cs typeface="휴먼명조"/>
              </a:rPr>
              <a:t> 하여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20" dirty="0">
                <a:latin typeface="휴먼명조"/>
                <a:cs typeface="휴먼명조"/>
              </a:rPr>
              <a:t>전문지식을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20" dirty="0">
                <a:latin typeface="휴먼명조"/>
                <a:cs typeface="휴먼명조"/>
              </a:rPr>
              <a:t>습득함으로 </a:t>
            </a:r>
            <a:r>
              <a:rPr sz="1500" b="1" spc="-5" dirty="0">
                <a:latin typeface="휴먼명조"/>
                <a:cs typeface="휴먼명조"/>
              </a:rPr>
              <a:t>역량을</a:t>
            </a:r>
            <a:r>
              <a:rPr sz="1500" b="1" spc="35" dirty="0">
                <a:latin typeface="휴먼명조"/>
                <a:cs typeface="휴먼명조"/>
              </a:rPr>
              <a:t> </a:t>
            </a:r>
            <a:r>
              <a:rPr sz="1500" b="1" spc="-15" dirty="0">
                <a:latin typeface="휴먼명조"/>
                <a:cs typeface="휴먼명조"/>
              </a:rPr>
              <a:t>강화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Times New Roman"/>
              <a:buChar char="○"/>
            </a:pPr>
            <a:endParaRPr sz="1000">
              <a:latin typeface="휴먼명조"/>
              <a:cs typeface="휴먼명조"/>
            </a:endParaRPr>
          </a:p>
          <a:p>
            <a:pPr marL="476884" marR="68580" indent="-236220" algn="just">
              <a:lnSpc>
                <a:spcPct val="131500"/>
              </a:lnSpc>
              <a:buFont typeface="Times New Roman"/>
              <a:buChar char="○"/>
              <a:tabLst>
                <a:tab pos="477520" algn="l"/>
              </a:tabLst>
            </a:pPr>
            <a:r>
              <a:rPr sz="1500" spc="-60" dirty="0">
                <a:latin typeface="Palatino Linotype"/>
                <a:cs typeface="Palatino Linotype"/>
              </a:rPr>
              <a:t>(</a:t>
            </a:r>
            <a:r>
              <a:rPr sz="1500" b="1" spc="-60" dirty="0">
                <a:latin typeface="휴먼명조"/>
                <a:cs typeface="휴먼명조"/>
              </a:rPr>
              <a:t>자격증 </a:t>
            </a:r>
            <a:r>
              <a:rPr sz="1500" b="1" spc="-50" dirty="0">
                <a:latin typeface="휴먼명조"/>
                <a:cs typeface="휴먼명조"/>
              </a:rPr>
              <a:t>취득</a:t>
            </a:r>
            <a:r>
              <a:rPr sz="1500" spc="-50" dirty="0">
                <a:latin typeface="Palatino Linotype"/>
                <a:cs typeface="Palatino Linotype"/>
              </a:rPr>
              <a:t>)</a:t>
            </a:r>
            <a:r>
              <a:rPr sz="1500" spc="-45" dirty="0">
                <a:latin typeface="Palatino Linotype"/>
                <a:cs typeface="Palatino Linotype"/>
              </a:rPr>
              <a:t> </a:t>
            </a:r>
            <a:r>
              <a:rPr sz="1500" b="1" spc="-50" dirty="0">
                <a:latin typeface="휴먼명조"/>
                <a:cs typeface="휴먼명조"/>
              </a:rPr>
              <a:t>감사협회 회원가입</a:t>
            </a:r>
            <a:r>
              <a:rPr sz="1500" spc="-50" dirty="0">
                <a:latin typeface="휴먼명조"/>
                <a:cs typeface="휴먼명조"/>
              </a:rPr>
              <a:t>으로 </a:t>
            </a:r>
            <a:r>
              <a:rPr sz="1500" spc="-70" dirty="0">
                <a:latin typeface="휴먼명조"/>
                <a:cs typeface="휴먼명조"/>
              </a:rPr>
              <a:t>공인된 </a:t>
            </a:r>
            <a:r>
              <a:rPr sz="1500" b="1" spc="-45" dirty="0">
                <a:latin typeface="휴먼명조"/>
                <a:cs typeface="휴먼명조"/>
              </a:rPr>
              <a:t>감사자격증 </a:t>
            </a:r>
            <a:r>
              <a:rPr sz="1500" b="1" spc="-55" dirty="0">
                <a:latin typeface="휴먼명조"/>
                <a:cs typeface="휴먼명조"/>
              </a:rPr>
              <a:t>취득 </a:t>
            </a:r>
            <a:r>
              <a:rPr sz="1500" b="1" spc="-50" dirty="0">
                <a:latin typeface="휴먼명조"/>
                <a:cs typeface="휴먼명조"/>
              </a:rPr>
              <a:t> </a:t>
            </a:r>
            <a:r>
              <a:rPr sz="1500" b="1" spc="-60" dirty="0">
                <a:latin typeface="휴먼명조"/>
                <a:cs typeface="휴먼명조"/>
              </a:rPr>
              <a:t>과정을 </a:t>
            </a:r>
            <a:r>
              <a:rPr sz="1500" b="1" spc="-70" dirty="0">
                <a:latin typeface="휴먼명조"/>
                <a:cs typeface="휴먼명조"/>
              </a:rPr>
              <a:t>수료</a:t>
            </a:r>
            <a:r>
              <a:rPr sz="1500" spc="-70" dirty="0">
                <a:latin typeface="휴먼명조"/>
                <a:cs typeface="휴먼명조"/>
              </a:rPr>
              <a:t>하도록 </a:t>
            </a:r>
            <a:r>
              <a:rPr sz="1500" spc="-65" dirty="0">
                <a:latin typeface="휴먼명조"/>
                <a:cs typeface="휴먼명조"/>
              </a:rPr>
              <a:t>하고</a:t>
            </a:r>
            <a:r>
              <a:rPr sz="1500" spc="-65" dirty="0">
                <a:latin typeface="Times New Roman"/>
                <a:cs typeface="Times New Roman"/>
              </a:rPr>
              <a:t>,</a:t>
            </a:r>
            <a:r>
              <a:rPr sz="1500" spc="-60" dirty="0">
                <a:latin typeface="Times New Roman"/>
                <a:cs typeface="Times New Roman"/>
              </a:rPr>
              <a:t> </a:t>
            </a:r>
            <a:r>
              <a:rPr sz="1500" spc="-80" dirty="0">
                <a:latin typeface="휴먼명조"/>
                <a:cs typeface="휴먼명조"/>
              </a:rPr>
              <a:t>자격증 취득을 위한 </a:t>
            </a:r>
            <a:r>
              <a:rPr sz="1500" spc="-75" dirty="0">
                <a:latin typeface="휴먼명조"/>
                <a:cs typeface="휴먼명조"/>
              </a:rPr>
              <a:t>비용 지원 </a:t>
            </a:r>
            <a:r>
              <a:rPr sz="1500" spc="-80" dirty="0">
                <a:latin typeface="휴먼명조"/>
                <a:cs typeface="휴먼명조"/>
              </a:rPr>
              <a:t>등으로 </a:t>
            </a:r>
            <a:r>
              <a:rPr sz="1500" spc="-75" dirty="0">
                <a:latin typeface="휴먼명조"/>
                <a:cs typeface="휴먼명조"/>
              </a:rPr>
              <a:t> </a:t>
            </a:r>
            <a:r>
              <a:rPr sz="1500" b="1" spc="-50" dirty="0">
                <a:latin typeface="휴먼명조"/>
                <a:cs typeface="휴먼명조"/>
              </a:rPr>
              <a:t>감사인의</a:t>
            </a:r>
            <a:r>
              <a:rPr sz="1500" b="1" spc="10" dirty="0">
                <a:latin typeface="휴먼명조"/>
                <a:cs typeface="휴먼명조"/>
              </a:rPr>
              <a:t> </a:t>
            </a:r>
            <a:r>
              <a:rPr sz="1500" b="1" spc="-50" dirty="0">
                <a:latin typeface="휴먼명조"/>
                <a:cs typeface="휴먼명조"/>
              </a:rPr>
              <a:t>전문성</a:t>
            </a:r>
            <a:r>
              <a:rPr sz="1500" b="1" spc="15" dirty="0">
                <a:latin typeface="휴먼명조"/>
                <a:cs typeface="휴먼명조"/>
              </a:rPr>
              <a:t> </a:t>
            </a:r>
            <a:r>
              <a:rPr sz="1500" b="1" spc="-50" dirty="0">
                <a:latin typeface="휴먼명조"/>
                <a:cs typeface="휴먼명조"/>
              </a:rPr>
              <a:t>확보</a:t>
            </a:r>
            <a:r>
              <a:rPr sz="1500" spc="-50" dirty="0">
                <a:latin typeface="휴먼명조"/>
                <a:cs typeface="휴먼명조"/>
              </a:rPr>
              <a:t>를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70" dirty="0">
                <a:latin typeface="휴먼명조"/>
                <a:cs typeface="휴먼명조"/>
              </a:rPr>
              <a:t>위한</a:t>
            </a:r>
            <a:r>
              <a:rPr sz="1500" spc="-20" dirty="0">
                <a:latin typeface="휴먼명조"/>
                <a:cs typeface="휴먼명조"/>
              </a:rPr>
              <a:t> </a:t>
            </a:r>
            <a:r>
              <a:rPr sz="1500" spc="-70" dirty="0">
                <a:latin typeface="휴먼명조"/>
                <a:cs typeface="휴먼명조"/>
              </a:rPr>
              <a:t>활동</a:t>
            </a:r>
            <a:r>
              <a:rPr sz="1500" spc="-25" dirty="0">
                <a:latin typeface="휴먼명조"/>
                <a:cs typeface="휴먼명조"/>
              </a:rPr>
              <a:t> </a:t>
            </a:r>
            <a:r>
              <a:rPr sz="1500" spc="-70" dirty="0">
                <a:latin typeface="휴먼명조"/>
                <a:cs typeface="휴먼명조"/>
              </a:rPr>
              <a:t>독려</a:t>
            </a:r>
            <a:endParaRPr sz="15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Times New Roman"/>
              <a:buChar char="○"/>
            </a:pPr>
            <a:endParaRPr sz="1900">
              <a:latin typeface="휴먼명조"/>
              <a:cs typeface="휴먼명조"/>
            </a:endParaRPr>
          </a:p>
          <a:p>
            <a:pPr marL="50800">
              <a:lnSpc>
                <a:spcPct val="100000"/>
              </a:lnSpc>
            </a:pPr>
            <a:r>
              <a:rPr sz="1600" spc="-5" dirty="0">
                <a:latin typeface="한컴바탕"/>
                <a:cs typeface="한컴바탕"/>
              </a:rPr>
              <a:t></a:t>
            </a:r>
            <a:r>
              <a:rPr sz="1600" spc="210" dirty="0">
                <a:latin typeface="한컴바탕"/>
                <a:cs typeface="한컴바탕"/>
              </a:rPr>
              <a:t> </a:t>
            </a:r>
            <a:r>
              <a:rPr sz="1600" spc="-30" dirty="0">
                <a:latin typeface="HY헤드라인M"/>
                <a:cs typeface="HY헤드라인M"/>
              </a:rPr>
              <a:t>외부</a:t>
            </a:r>
            <a:r>
              <a:rPr sz="1600" spc="185" dirty="0">
                <a:latin typeface="HY헤드라인M"/>
                <a:cs typeface="HY헤드라인M"/>
              </a:rPr>
              <a:t> </a:t>
            </a:r>
            <a:r>
              <a:rPr sz="1600" spc="-35" dirty="0">
                <a:latin typeface="HY헤드라인M"/>
                <a:cs typeface="HY헤드라인M"/>
              </a:rPr>
              <a:t>전문가</a:t>
            </a:r>
            <a:r>
              <a:rPr sz="1600" spc="180" dirty="0">
                <a:latin typeface="HY헤드라인M"/>
                <a:cs typeface="HY헤드라인M"/>
              </a:rPr>
              <a:t> </a:t>
            </a:r>
            <a:r>
              <a:rPr sz="1600" spc="-35" dirty="0">
                <a:latin typeface="HY헤드라인M"/>
                <a:cs typeface="HY헤드라인M"/>
              </a:rPr>
              <a:t>활용을</a:t>
            </a:r>
            <a:r>
              <a:rPr sz="1600" spc="180" dirty="0">
                <a:latin typeface="HY헤드라인M"/>
                <a:cs typeface="HY헤드라인M"/>
              </a:rPr>
              <a:t> </a:t>
            </a:r>
            <a:r>
              <a:rPr sz="1600" spc="-30" dirty="0">
                <a:latin typeface="HY헤드라인M"/>
                <a:cs typeface="HY헤드라인M"/>
              </a:rPr>
              <a:t>통한</a:t>
            </a:r>
            <a:r>
              <a:rPr sz="1600" spc="180" dirty="0">
                <a:latin typeface="HY헤드라인M"/>
                <a:cs typeface="HY헤드라인M"/>
              </a:rPr>
              <a:t> </a:t>
            </a:r>
            <a:r>
              <a:rPr sz="1600" spc="-40" dirty="0">
                <a:latin typeface="HY헤드라인M"/>
                <a:cs typeface="HY헤드라인M"/>
              </a:rPr>
              <a:t>감사업무</a:t>
            </a:r>
            <a:r>
              <a:rPr sz="1600" spc="180" dirty="0">
                <a:latin typeface="HY헤드라인M"/>
                <a:cs typeface="HY헤드라인M"/>
              </a:rPr>
              <a:t> </a:t>
            </a:r>
            <a:r>
              <a:rPr sz="1600" spc="-35" dirty="0">
                <a:latin typeface="HY헤드라인M"/>
                <a:cs typeface="HY헤드라인M"/>
              </a:rPr>
              <a:t>내실화</a:t>
            </a:r>
            <a:endParaRPr sz="1600">
              <a:latin typeface="HY헤드라인M"/>
              <a:cs typeface="HY헤드라인M"/>
            </a:endParaRPr>
          </a:p>
          <a:p>
            <a:pPr marL="476884" marR="68580" indent="-236220" algn="just">
              <a:lnSpc>
                <a:spcPct val="131500"/>
              </a:lnSpc>
              <a:spcBef>
                <a:spcPts val="1340"/>
              </a:spcBef>
              <a:buFont typeface="Times New Roman"/>
              <a:buChar char="○"/>
              <a:tabLst>
                <a:tab pos="477520" algn="l"/>
              </a:tabLst>
            </a:pPr>
            <a:r>
              <a:rPr sz="1500" spc="-60" dirty="0">
                <a:latin typeface="Palatino Linotype"/>
                <a:cs typeface="Palatino Linotype"/>
              </a:rPr>
              <a:t>(</a:t>
            </a:r>
            <a:r>
              <a:rPr sz="1500" b="1" spc="-60" dirty="0">
                <a:latin typeface="휴먼명조"/>
                <a:cs typeface="휴먼명조"/>
              </a:rPr>
              <a:t>감사결과 </a:t>
            </a:r>
            <a:r>
              <a:rPr sz="1500" b="1" spc="-45" dirty="0">
                <a:latin typeface="휴먼명조"/>
                <a:cs typeface="휴먼명조"/>
              </a:rPr>
              <a:t>자문</a:t>
            </a:r>
            <a:r>
              <a:rPr sz="1500" spc="-45" dirty="0">
                <a:latin typeface="Palatino Linotype"/>
                <a:cs typeface="Palatino Linotype"/>
              </a:rPr>
              <a:t>)</a:t>
            </a:r>
            <a:r>
              <a:rPr sz="1500" spc="290" dirty="0">
                <a:latin typeface="Palatino Linotype"/>
                <a:cs typeface="Palatino Linotype"/>
              </a:rPr>
              <a:t> </a:t>
            </a:r>
            <a:r>
              <a:rPr sz="1500" b="1" spc="-35" dirty="0">
                <a:latin typeface="휴먼명조"/>
                <a:cs typeface="휴먼명조"/>
              </a:rPr>
              <a:t>청렴옴부즈만</a:t>
            </a:r>
            <a:r>
              <a:rPr sz="1425" spc="-52" baseline="43859" dirty="0">
                <a:latin typeface="Palatino Linotype"/>
                <a:cs typeface="Palatino Linotype"/>
              </a:rPr>
              <a:t>*</a:t>
            </a:r>
            <a:r>
              <a:rPr sz="1425" spc="-44" baseline="43859" dirty="0">
                <a:latin typeface="Palatino Linotype"/>
                <a:cs typeface="Palatino Linotype"/>
              </a:rPr>
              <a:t> </a:t>
            </a:r>
            <a:r>
              <a:rPr sz="1500" b="1" spc="-50" dirty="0">
                <a:latin typeface="휴먼명조"/>
                <a:cs typeface="휴먼명조"/>
              </a:rPr>
              <a:t>위원</a:t>
            </a:r>
            <a:r>
              <a:rPr sz="1500" spc="-50" dirty="0">
                <a:latin typeface="휴먼명조"/>
                <a:cs typeface="휴먼명조"/>
              </a:rPr>
              <a:t>을 </a:t>
            </a:r>
            <a:r>
              <a:rPr sz="1500" spc="-70" dirty="0">
                <a:latin typeface="휴먼명조"/>
                <a:cs typeface="휴먼명조"/>
              </a:rPr>
              <a:t>통해 </a:t>
            </a:r>
            <a:r>
              <a:rPr sz="1500" spc="-65" dirty="0">
                <a:latin typeface="휴먼명조"/>
                <a:cs typeface="휴먼명조"/>
              </a:rPr>
              <a:t>감사결과 </a:t>
            </a:r>
            <a:r>
              <a:rPr sz="1500" spc="-70" dirty="0">
                <a:latin typeface="휴먼명조"/>
                <a:cs typeface="휴먼명조"/>
              </a:rPr>
              <a:t>점검과 </a:t>
            </a:r>
            <a:r>
              <a:rPr sz="1500" spc="-65" dirty="0">
                <a:latin typeface="휴먼명조"/>
                <a:cs typeface="휴먼명조"/>
              </a:rPr>
              <a:t> </a:t>
            </a:r>
            <a:r>
              <a:rPr sz="1500" b="1" spc="-60" dirty="0">
                <a:latin typeface="휴먼명조"/>
                <a:cs typeface="휴먼명조"/>
              </a:rPr>
              <a:t>의견 수렴</a:t>
            </a:r>
            <a:r>
              <a:rPr sz="1500" spc="-60" dirty="0">
                <a:latin typeface="휴먼명조"/>
                <a:cs typeface="휴먼명조"/>
              </a:rPr>
              <a:t>을 </a:t>
            </a:r>
            <a:r>
              <a:rPr sz="1500" spc="-80" dirty="0">
                <a:latin typeface="휴먼명조"/>
                <a:cs typeface="휴먼명조"/>
              </a:rPr>
              <a:t>실시하고 향후 감사추진 </a:t>
            </a:r>
            <a:r>
              <a:rPr sz="1500" spc="-75" dirty="0">
                <a:latin typeface="휴먼명조"/>
                <a:cs typeface="휴먼명조"/>
              </a:rPr>
              <a:t>시 </a:t>
            </a:r>
            <a:r>
              <a:rPr sz="1500" spc="-80" dirty="0">
                <a:latin typeface="휴먼명조"/>
                <a:cs typeface="휴먼명조"/>
              </a:rPr>
              <a:t>착안사항을 발굴하여 </a:t>
            </a:r>
            <a:r>
              <a:rPr sz="1500" spc="-75" dirty="0">
                <a:latin typeface="휴먼명조"/>
                <a:cs typeface="휴먼명조"/>
              </a:rPr>
              <a:t> </a:t>
            </a:r>
            <a:r>
              <a:rPr sz="1500" b="1" spc="-60" dirty="0">
                <a:latin typeface="휴먼명조"/>
                <a:cs typeface="휴먼명조"/>
              </a:rPr>
              <a:t>감사</a:t>
            </a:r>
            <a:r>
              <a:rPr sz="1500" b="1" spc="-15" dirty="0">
                <a:latin typeface="휴먼명조"/>
                <a:cs typeface="휴먼명조"/>
              </a:rPr>
              <a:t> </a:t>
            </a:r>
            <a:r>
              <a:rPr sz="1500" b="1" spc="-70" dirty="0">
                <a:latin typeface="휴먼명조"/>
                <a:cs typeface="휴먼명조"/>
              </a:rPr>
              <a:t>품질</a:t>
            </a:r>
            <a:r>
              <a:rPr sz="1500" b="1" spc="-10" dirty="0">
                <a:latin typeface="휴먼명조"/>
                <a:cs typeface="휴먼명조"/>
              </a:rPr>
              <a:t> </a:t>
            </a:r>
            <a:r>
              <a:rPr sz="1500" b="1" spc="-60" dirty="0">
                <a:latin typeface="휴먼명조"/>
                <a:cs typeface="휴먼명조"/>
              </a:rPr>
              <a:t>향상</a:t>
            </a:r>
            <a:endParaRPr sz="1500">
              <a:latin typeface="휴먼명조"/>
              <a:cs typeface="휴먼명조"/>
            </a:endParaRPr>
          </a:p>
          <a:p>
            <a:pPr marL="359410">
              <a:lnSpc>
                <a:spcPct val="100000"/>
              </a:lnSpc>
              <a:spcBef>
                <a:spcPts val="1370"/>
              </a:spcBef>
            </a:pPr>
            <a:r>
              <a:rPr sz="1100" spc="-145" dirty="0">
                <a:latin typeface="Times New Roman"/>
                <a:cs typeface="Times New Roman"/>
              </a:rPr>
              <a:t>*</a:t>
            </a:r>
            <a:r>
              <a:rPr sz="1100" spc="-60" dirty="0">
                <a:latin typeface="Times New Roman"/>
                <a:cs typeface="Times New Roman"/>
              </a:rPr>
              <a:t> </a:t>
            </a:r>
            <a:r>
              <a:rPr sz="1100" spc="-114" dirty="0">
                <a:latin typeface="휴먼명조"/>
                <a:cs typeface="휴먼명조"/>
              </a:rPr>
              <a:t>청렴옴부즈만</a:t>
            </a:r>
            <a:r>
              <a:rPr sz="1100" spc="-145" dirty="0">
                <a:latin typeface="휴먼명조"/>
                <a:cs typeface="휴먼명조"/>
              </a:rPr>
              <a:t> </a:t>
            </a:r>
            <a:r>
              <a:rPr sz="1100" spc="-50" dirty="0">
                <a:latin typeface="Times New Roman"/>
                <a:cs typeface="Times New Roman"/>
              </a:rPr>
              <a:t>:</a:t>
            </a:r>
            <a:r>
              <a:rPr sz="1100" spc="195" dirty="0">
                <a:latin typeface="Times New Roman"/>
                <a:cs typeface="Times New Roman"/>
              </a:rPr>
              <a:t> </a:t>
            </a:r>
            <a:r>
              <a:rPr sz="1100" spc="-90" dirty="0">
                <a:latin typeface="휴먼명조"/>
                <a:cs typeface="휴먼명조"/>
              </a:rPr>
              <a:t>회계</a:t>
            </a:r>
            <a:r>
              <a:rPr sz="1100" spc="-90" dirty="0">
                <a:latin typeface="Times New Roman"/>
                <a:cs typeface="Times New Roman"/>
              </a:rPr>
              <a:t>,</a:t>
            </a:r>
            <a:r>
              <a:rPr sz="1100" spc="195" dirty="0">
                <a:latin typeface="Times New Roman"/>
                <a:cs typeface="Times New Roman"/>
              </a:rPr>
              <a:t> </a:t>
            </a:r>
            <a:r>
              <a:rPr sz="1100" spc="-85" dirty="0">
                <a:latin typeface="휴먼명조"/>
                <a:cs typeface="휴먼명조"/>
              </a:rPr>
              <a:t>감사</a:t>
            </a:r>
            <a:r>
              <a:rPr sz="1100" spc="-140" dirty="0">
                <a:latin typeface="휴먼명조"/>
                <a:cs typeface="휴먼명조"/>
              </a:rPr>
              <a:t> </a:t>
            </a:r>
            <a:r>
              <a:rPr sz="1100" spc="-85" dirty="0">
                <a:latin typeface="휴먼명조"/>
                <a:cs typeface="휴먼명조"/>
              </a:rPr>
              <a:t>업무</a:t>
            </a:r>
            <a:r>
              <a:rPr sz="1100" spc="-145" dirty="0">
                <a:latin typeface="휴먼명조"/>
                <a:cs typeface="휴먼명조"/>
              </a:rPr>
              <a:t> </a:t>
            </a:r>
            <a:r>
              <a:rPr sz="1100" spc="-85" dirty="0">
                <a:latin typeface="휴먼명조"/>
                <a:cs typeface="휴먼명조"/>
              </a:rPr>
              <a:t>등에</a:t>
            </a:r>
            <a:r>
              <a:rPr sz="1100" spc="-145" dirty="0">
                <a:latin typeface="휴먼명조"/>
                <a:cs typeface="휴먼명조"/>
              </a:rPr>
              <a:t> </a:t>
            </a:r>
            <a:r>
              <a:rPr sz="1100" spc="-85" dirty="0">
                <a:latin typeface="휴먼명조"/>
                <a:cs typeface="휴먼명조"/>
              </a:rPr>
              <a:t>관한</a:t>
            </a:r>
            <a:r>
              <a:rPr sz="1100" spc="-140" dirty="0">
                <a:latin typeface="휴먼명조"/>
                <a:cs typeface="휴먼명조"/>
              </a:rPr>
              <a:t> </a:t>
            </a:r>
            <a:r>
              <a:rPr sz="1100" spc="-85" dirty="0">
                <a:latin typeface="휴먼명조"/>
                <a:cs typeface="휴먼명조"/>
              </a:rPr>
              <a:t>재직</a:t>
            </a:r>
            <a:r>
              <a:rPr sz="1100" spc="-145" dirty="0">
                <a:latin typeface="휴먼명조"/>
                <a:cs typeface="휴먼명조"/>
              </a:rPr>
              <a:t> </a:t>
            </a:r>
            <a:r>
              <a:rPr sz="1100" spc="-100" dirty="0">
                <a:latin typeface="휴먼명조"/>
                <a:cs typeface="휴먼명조"/>
              </a:rPr>
              <a:t>경험이</a:t>
            </a:r>
            <a:r>
              <a:rPr sz="1100" spc="-135" dirty="0">
                <a:latin typeface="휴먼명조"/>
                <a:cs typeface="휴먼명조"/>
              </a:rPr>
              <a:t> </a:t>
            </a:r>
            <a:r>
              <a:rPr sz="1100" spc="-100" dirty="0">
                <a:latin typeface="휴먼명조"/>
                <a:cs typeface="휴먼명조"/>
              </a:rPr>
              <a:t>있거나</a:t>
            </a:r>
            <a:r>
              <a:rPr sz="1100" spc="-140" dirty="0">
                <a:latin typeface="휴먼명조"/>
                <a:cs typeface="휴먼명조"/>
              </a:rPr>
              <a:t> </a:t>
            </a:r>
            <a:r>
              <a:rPr sz="1100" spc="-110" dirty="0">
                <a:latin typeface="휴먼명조"/>
                <a:cs typeface="휴먼명조"/>
              </a:rPr>
              <a:t>전문지식을</a:t>
            </a:r>
            <a:r>
              <a:rPr sz="1100" spc="-145" dirty="0">
                <a:latin typeface="휴먼명조"/>
                <a:cs typeface="휴먼명조"/>
              </a:rPr>
              <a:t> </a:t>
            </a:r>
            <a:r>
              <a:rPr sz="1100" spc="-85" dirty="0">
                <a:latin typeface="휴먼명조"/>
                <a:cs typeface="휴먼명조"/>
              </a:rPr>
              <a:t>가진</a:t>
            </a:r>
            <a:r>
              <a:rPr sz="1100" spc="-145" dirty="0">
                <a:latin typeface="휴먼명조"/>
                <a:cs typeface="휴먼명조"/>
              </a:rPr>
              <a:t> </a:t>
            </a:r>
            <a:r>
              <a:rPr sz="1100" spc="-110" dirty="0">
                <a:latin typeface="휴먼명조"/>
                <a:cs typeface="휴먼명조"/>
              </a:rPr>
              <a:t>외부전문가</a:t>
            </a:r>
            <a:endParaRPr sz="11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200">
              <a:latin typeface="휴먼명조"/>
              <a:cs typeface="휴먼명조"/>
            </a:endParaRPr>
          </a:p>
          <a:p>
            <a:pPr marL="476884" marR="68580" indent="-236220" algn="just">
              <a:lnSpc>
                <a:spcPct val="131900"/>
              </a:lnSpc>
              <a:buFont typeface="Times New Roman"/>
              <a:buChar char="○"/>
              <a:tabLst>
                <a:tab pos="477520" algn="l"/>
              </a:tabLst>
            </a:pPr>
            <a:r>
              <a:rPr sz="1500" spc="-50" dirty="0">
                <a:latin typeface="Palatino Linotype"/>
                <a:cs typeface="Palatino Linotype"/>
              </a:rPr>
              <a:t>(</a:t>
            </a:r>
            <a:r>
              <a:rPr sz="1500" b="1" spc="-50" dirty="0">
                <a:latin typeface="휴먼명조"/>
                <a:cs typeface="휴먼명조"/>
              </a:rPr>
              <a:t>교차감사</a:t>
            </a:r>
            <a:r>
              <a:rPr sz="1500" spc="-50" dirty="0">
                <a:latin typeface="Palatino Linotype"/>
                <a:cs typeface="Palatino Linotype"/>
              </a:rPr>
              <a:t>)</a:t>
            </a:r>
            <a:r>
              <a:rPr sz="1500" spc="-45" dirty="0">
                <a:latin typeface="Palatino Linotype"/>
                <a:cs typeface="Palatino Linotype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타 </a:t>
            </a:r>
            <a:r>
              <a:rPr sz="1500" spc="-60" dirty="0">
                <a:latin typeface="휴먼명조"/>
                <a:cs typeface="휴먼명조"/>
              </a:rPr>
              <a:t>기관과 </a:t>
            </a:r>
            <a:r>
              <a:rPr sz="1500" b="1" spc="-40" dirty="0">
                <a:latin typeface="휴먼명조"/>
                <a:cs typeface="휴먼명조"/>
              </a:rPr>
              <a:t>감사업무 교류</a:t>
            </a:r>
            <a:r>
              <a:rPr sz="1500" spc="-40" dirty="0">
                <a:latin typeface="휴먼명조"/>
                <a:cs typeface="휴먼명조"/>
              </a:rPr>
              <a:t>를 </a:t>
            </a:r>
            <a:r>
              <a:rPr sz="1500" spc="-60" dirty="0">
                <a:latin typeface="휴먼명조"/>
                <a:cs typeface="휴먼명조"/>
              </a:rPr>
              <a:t>통한 감사인의 다양한 </a:t>
            </a:r>
            <a:r>
              <a:rPr sz="1500" spc="-55" dirty="0">
                <a:latin typeface="휴먼명조"/>
                <a:cs typeface="휴먼명조"/>
              </a:rPr>
              <a:t> </a:t>
            </a:r>
            <a:r>
              <a:rPr sz="1500" spc="-65" dirty="0">
                <a:latin typeface="휴먼명조"/>
                <a:cs typeface="휴먼명조"/>
              </a:rPr>
              <a:t>감사경험과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b="1" spc="-40" dirty="0">
                <a:latin typeface="휴먼명조"/>
                <a:cs typeface="휴먼명조"/>
              </a:rPr>
              <a:t>기관</a:t>
            </a:r>
            <a:r>
              <a:rPr sz="1500" b="1" spc="-25" dirty="0">
                <a:latin typeface="휴먼명조"/>
                <a:cs typeface="휴먼명조"/>
              </a:rPr>
              <a:t> </a:t>
            </a:r>
            <a:r>
              <a:rPr sz="1500" b="1" spc="-40" dirty="0">
                <a:latin typeface="휴먼명조"/>
                <a:cs typeface="휴먼명조"/>
              </a:rPr>
              <a:t>이미지</a:t>
            </a:r>
            <a:r>
              <a:rPr sz="1500" b="1" spc="-15" dirty="0">
                <a:latin typeface="휴먼명조"/>
                <a:cs typeface="휴먼명조"/>
              </a:rPr>
              <a:t> </a:t>
            </a:r>
            <a:r>
              <a:rPr sz="1500" b="1" spc="-40" dirty="0">
                <a:latin typeface="휴먼명조"/>
                <a:cs typeface="휴먼명조"/>
              </a:rPr>
              <a:t>제고</a:t>
            </a:r>
            <a:r>
              <a:rPr sz="1500" spc="-40" dirty="0">
                <a:latin typeface="휴먼명조"/>
                <a:cs typeface="휴먼명조"/>
              </a:rPr>
              <a:t>에</a:t>
            </a:r>
            <a:r>
              <a:rPr sz="1500" spc="-45" dirty="0">
                <a:latin typeface="휴먼명조"/>
                <a:cs typeface="휴먼명조"/>
              </a:rPr>
              <a:t> </a:t>
            </a:r>
            <a:r>
              <a:rPr sz="1500" spc="-60" dirty="0">
                <a:latin typeface="휴먼명조"/>
                <a:cs typeface="휴먼명조"/>
              </a:rPr>
              <a:t>기여</a:t>
            </a:r>
            <a:endParaRPr sz="1500">
              <a:latin typeface="휴먼명조"/>
              <a:cs typeface="휴먼명조"/>
            </a:endParaRPr>
          </a:p>
        </p:txBody>
      </p:sp>
      <p:sp>
        <p:nvSpPr>
          <p:cNvPr id="50" name="object 5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pc="-5" dirty="0"/>
              <a:t>-</a:t>
            </a:r>
            <a:r>
              <a:rPr spc="170" dirty="0"/>
              <a:t> </a:t>
            </a:r>
            <a:r>
              <a:rPr spc="-5" dirty="0"/>
              <a:t>7</a:t>
            </a:r>
            <a:r>
              <a:rPr spc="17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18476" y="916444"/>
            <a:ext cx="429895" cy="400685"/>
          </a:xfrm>
          <a:prstGeom prst="rect">
            <a:avLst/>
          </a:prstGeom>
          <a:solidFill>
            <a:srgbClr val="C1D5EC"/>
          </a:solidFill>
        </p:spPr>
        <p:txBody>
          <a:bodyPr vert="horz" wrap="square" lIns="0" tIns="6731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530"/>
              </a:spcBef>
            </a:pPr>
            <a:r>
              <a:rPr sz="1600" b="1" spc="-5" dirty="0">
                <a:latin typeface="맑은 고딕"/>
                <a:cs typeface="맑은 고딕"/>
              </a:rPr>
              <a:t>2</a:t>
            </a:r>
            <a:endParaRPr sz="1600">
              <a:latin typeface="맑은 고딕"/>
              <a:cs typeface="맑은 고딕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21666" y="955506"/>
            <a:ext cx="4498975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-75" dirty="0">
                <a:latin typeface="HY울릉도M"/>
                <a:cs typeface="HY울릉도M"/>
              </a:rPr>
              <a:t>감사시스템</a:t>
            </a:r>
            <a:r>
              <a:rPr sz="1800" b="1" spc="100" dirty="0">
                <a:latin typeface="HY울릉도M"/>
                <a:cs typeface="HY울릉도M"/>
              </a:rPr>
              <a:t> </a:t>
            </a:r>
            <a:r>
              <a:rPr sz="1800" b="1" spc="-70" dirty="0">
                <a:latin typeface="HY울릉도M"/>
                <a:cs typeface="HY울릉도M"/>
              </a:rPr>
              <a:t>기능개선을</a:t>
            </a:r>
            <a:r>
              <a:rPr sz="1800" b="1" spc="105" dirty="0">
                <a:latin typeface="HY울릉도M"/>
                <a:cs typeface="HY울릉도M"/>
              </a:rPr>
              <a:t> </a:t>
            </a:r>
            <a:r>
              <a:rPr sz="1800" b="1" spc="-40" dirty="0">
                <a:latin typeface="HY울릉도M"/>
                <a:cs typeface="HY울릉도M"/>
              </a:rPr>
              <a:t>통한</a:t>
            </a:r>
            <a:r>
              <a:rPr sz="1800" b="1" spc="105" dirty="0">
                <a:latin typeface="HY울릉도M"/>
                <a:cs typeface="HY울릉도M"/>
              </a:rPr>
              <a:t> </a:t>
            </a:r>
            <a:r>
              <a:rPr sz="1800" b="1" spc="-70" dirty="0">
                <a:latin typeface="HY울릉도M"/>
                <a:cs typeface="HY울릉도M"/>
              </a:rPr>
              <a:t>감사업무</a:t>
            </a:r>
            <a:r>
              <a:rPr sz="1800" b="1" spc="100" dirty="0">
                <a:latin typeface="HY울릉도M"/>
                <a:cs typeface="HY울릉도M"/>
              </a:rPr>
              <a:t> </a:t>
            </a:r>
            <a:r>
              <a:rPr sz="1800" b="1" spc="-55" dirty="0">
                <a:latin typeface="HY울릉도M"/>
                <a:cs typeface="HY울릉도M"/>
              </a:rPr>
              <a:t>효율화</a:t>
            </a:r>
            <a:endParaRPr sz="1800">
              <a:latin typeface="HY울릉도M"/>
              <a:cs typeface="HY울릉도M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11625" y="909593"/>
            <a:ext cx="444500" cy="414655"/>
            <a:chOff x="911625" y="909593"/>
            <a:chExt cx="444500" cy="414655"/>
          </a:xfrm>
        </p:grpSpPr>
        <p:sp>
          <p:nvSpPr>
            <p:cNvPr id="5" name="object 5"/>
            <p:cNvSpPr/>
            <p:nvPr/>
          </p:nvSpPr>
          <p:spPr>
            <a:xfrm>
              <a:off x="918476" y="916444"/>
              <a:ext cx="429895" cy="400685"/>
            </a:xfrm>
            <a:custGeom>
              <a:avLst/>
              <a:gdLst/>
              <a:ahLst/>
              <a:cxnLst/>
              <a:rect l="l" t="t" r="r" b="b"/>
              <a:pathLst>
                <a:path w="429894" h="400684">
                  <a:moveTo>
                    <a:pt x="0" y="0"/>
                  </a:moveTo>
                  <a:lnTo>
                    <a:pt x="0" y="400380"/>
                  </a:lnTo>
                </a:path>
                <a:path w="429894" h="400684">
                  <a:moveTo>
                    <a:pt x="429539" y="0"/>
                  </a:moveTo>
                  <a:lnTo>
                    <a:pt x="429539" y="400380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12380" y="909593"/>
              <a:ext cx="443865" cy="13970"/>
            </a:xfrm>
            <a:custGeom>
              <a:avLst/>
              <a:gdLst/>
              <a:ahLst/>
              <a:cxnLst/>
              <a:rect l="l" t="t" r="r" b="b"/>
              <a:pathLst>
                <a:path w="443865" h="13969">
                  <a:moveTo>
                    <a:pt x="0" y="13703"/>
                  </a:moveTo>
                  <a:lnTo>
                    <a:pt x="443255" y="13703"/>
                  </a:lnTo>
                  <a:lnTo>
                    <a:pt x="443255" y="0"/>
                  </a:lnTo>
                  <a:lnTo>
                    <a:pt x="0" y="0"/>
                  </a:lnTo>
                  <a:lnTo>
                    <a:pt x="0" y="13703"/>
                  </a:lnTo>
                  <a:close/>
                </a:path>
              </a:pathLst>
            </a:custGeom>
            <a:solidFill>
              <a:srgbClr val="0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12380" y="916444"/>
              <a:ext cx="443865" cy="400685"/>
            </a:xfrm>
            <a:custGeom>
              <a:avLst/>
              <a:gdLst/>
              <a:ahLst/>
              <a:cxnLst/>
              <a:rect l="l" t="t" r="r" b="b"/>
              <a:pathLst>
                <a:path w="443865" h="400684">
                  <a:moveTo>
                    <a:pt x="0" y="400380"/>
                  </a:moveTo>
                  <a:lnTo>
                    <a:pt x="443255" y="400380"/>
                  </a:lnTo>
                </a:path>
                <a:path w="443865" h="400684">
                  <a:moveTo>
                    <a:pt x="6096" y="0"/>
                  </a:moveTo>
                  <a:lnTo>
                    <a:pt x="6096" y="400380"/>
                  </a:lnTo>
                </a:path>
                <a:path w="443865" h="400684">
                  <a:moveTo>
                    <a:pt x="0" y="400380"/>
                  </a:moveTo>
                  <a:lnTo>
                    <a:pt x="443255" y="400380"/>
                  </a:lnTo>
                </a:path>
                <a:path w="443865" h="400684">
                  <a:moveTo>
                    <a:pt x="0" y="0"/>
                  </a:moveTo>
                  <a:lnTo>
                    <a:pt x="443255" y="0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509471" y="916444"/>
            <a:ext cx="5098415" cy="413384"/>
            <a:chOff x="1509471" y="916444"/>
            <a:chExt cx="5098415" cy="413384"/>
          </a:xfrm>
        </p:grpSpPr>
        <p:sp>
          <p:nvSpPr>
            <p:cNvPr id="9" name="object 9"/>
            <p:cNvSpPr/>
            <p:nvPr/>
          </p:nvSpPr>
          <p:spPr>
            <a:xfrm>
              <a:off x="6606031" y="916444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5">
                  <a:moveTo>
                    <a:pt x="0" y="0"/>
                  </a:moveTo>
                  <a:lnTo>
                    <a:pt x="0" y="398856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509471" y="1303877"/>
              <a:ext cx="5098415" cy="26034"/>
            </a:xfrm>
            <a:custGeom>
              <a:avLst/>
              <a:gdLst/>
              <a:ahLst/>
              <a:cxnLst/>
              <a:rect l="l" t="t" r="r" b="b"/>
              <a:pathLst>
                <a:path w="5098415" h="26034">
                  <a:moveTo>
                    <a:pt x="0" y="25895"/>
                  </a:moveTo>
                  <a:lnTo>
                    <a:pt x="5098084" y="25895"/>
                  </a:lnTo>
                  <a:lnTo>
                    <a:pt x="5098084" y="0"/>
                  </a:lnTo>
                  <a:lnTo>
                    <a:pt x="0" y="0"/>
                  </a:lnTo>
                  <a:lnTo>
                    <a:pt x="0" y="25895"/>
                  </a:lnTo>
                  <a:close/>
                </a:path>
              </a:pathLst>
            </a:custGeom>
            <a:solidFill>
              <a:srgbClr val="46B0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606031" y="916444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5">
                  <a:moveTo>
                    <a:pt x="0" y="0"/>
                  </a:moveTo>
                  <a:lnTo>
                    <a:pt x="0" y="398856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509471" y="1303877"/>
              <a:ext cx="5098415" cy="26034"/>
            </a:xfrm>
            <a:custGeom>
              <a:avLst/>
              <a:gdLst/>
              <a:ahLst/>
              <a:cxnLst/>
              <a:rect l="l" t="t" r="r" b="b"/>
              <a:pathLst>
                <a:path w="5098415" h="26034">
                  <a:moveTo>
                    <a:pt x="0" y="25895"/>
                  </a:moveTo>
                  <a:lnTo>
                    <a:pt x="5098084" y="25895"/>
                  </a:lnTo>
                  <a:lnTo>
                    <a:pt x="5098084" y="0"/>
                  </a:lnTo>
                  <a:lnTo>
                    <a:pt x="0" y="0"/>
                  </a:lnTo>
                  <a:lnTo>
                    <a:pt x="0" y="25895"/>
                  </a:lnTo>
                  <a:close/>
                </a:path>
              </a:pathLst>
            </a:custGeom>
            <a:solidFill>
              <a:srgbClr val="46B0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887496" y="1600976"/>
            <a:ext cx="5781675" cy="18726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6865" indent="-304800">
              <a:lnSpc>
                <a:spcPct val="100000"/>
              </a:lnSpc>
              <a:spcBef>
                <a:spcPts val="95"/>
              </a:spcBef>
              <a:buChar char="□"/>
              <a:tabLst>
                <a:tab pos="317500" algn="l"/>
              </a:tabLst>
            </a:pPr>
            <a:r>
              <a:rPr sz="1600" spc="-5" dirty="0">
                <a:latin typeface="HY헤드라인M"/>
                <a:cs typeface="HY헤드라인M"/>
              </a:rPr>
              <a:t>e-감사시스템</a:t>
            </a:r>
            <a:r>
              <a:rPr sz="1600" spc="235" dirty="0">
                <a:latin typeface="HY헤드라인M"/>
                <a:cs typeface="HY헤드라인M"/>
              </a:rPr>
              <a:t> </a:t>
            </a:r>
            <a:r>
              <a:rPr sz="1600" dirty="0">
                <a:latin typeface="HY헤드라인M"/>
                <a:cs typeface="HY헤드라인M"/>
              </a:rPr>
              <a:t>기능</a:t>
            </a:r>
            <a:r>
              <a:rPr sz="1600" spc="235" dirty="0">
                <a:latin typeface="HY헤드라인M"/>
                <a:cs typeface="HY헤드라인M"/>
              </a:rPr>
              <a:t> </a:t>
            </a:r>
            <a:r>
              <a:rPr sz="1600" spc="-5" dirty="0">
                <a:latin typeface="HY헤드라인M"/>
                <a:cs typeface="HY헤드라인M"/>
              </a:rPr>
              <a:t>고도화</a:t>
            </a:r>
            <a:endParaRPr sz="16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HY"/>
              <a:buChar char="□"/>
            </a:pPr>
            <a:endParaRPr sz="1200">
              <a:latin typeface="HY헤드라인M"/>
              <a:cs typeface="HY헤드라인M"/>
            </a:endParaRPr>
          </a:p>
          <a:p>
            <a:pPr marL="438784" marR="5080" lvl="1" indent="-236220">
              <a:lnSpc>
                <a:spcPct val="131200"/>
              </a:lnSpc>
              <a:buFont typeface="Times New Roman"/>
              <a:buChar char="○"/>
              <a:tabLst>
                <a:tab pos="439420" algn="l"/>
              </a:tabLst>
            </a:pPr>
            <a:r>
              <a:rPr sz="1500" spc="-55" dirty="0">
                <a:latin typeface="Palatino Linotype"/>
                <a:cs typeface="Palatino Linotype"/>
              </a:rPr>
              <a:t>(</a:t>
            </a:r>
            <a:r>
              <a:rPr sz="1500" b="1" spc="-55" dirty="0">
                <a:latin typeface="휴먼명조"/>
                <a:cs typeface="휴먼명조"/>
              </a:rPr>
              <a:t>상시모니터링</a:t>
            </a:r>
            <a:r>
              <a:rPr sz="1500" spc="-55" dirty="0">
                <a:latin typeface="Palatino Linotype"/>
                <a:cs typeface="Palatino Linotype"/>
              </a:rPr>
              <a:t>)</a:t>
            </a:r>
            <a:r>
              <a:rPr sz="1500" spc="135" dirty="0">
                <a:latin typeface="Palatino Linotype"/>
                <a:cs typeface="Palatino Linotype"/>
              </a:rPr>
              <a:t> </a:t>
            </a:r>
            <a:r>
              <a:rPr sz="1500" spc="-80" dirty="0">
                <a:latin typeface="휴먼명조"/>
                <a:cs typeface="휴먼명조"/>
              </a:rPr>
              <a:t>원내시스템과</a:t>
            </a:r>
            <a:r>
              <a:rPr sz="1500" spc="35" dirty="0">
                <a:latin typeface="휴먼명조"/>
                <a:cs typeface="휴먼명조"/>
              </a:rPr>
              <a:t> </a:t>
            </a:r>
            <a:r>
              <a:rPr sz="1500" spc="-70" dirty="0">
                <a:latin typeface="휴먼명조"/>
                <a:cs typeface="휴먼명조"/>
              </a:rPr>
              <a:t>감사</a:t>
            </a:r>
            <a:r>
              <a:rPr sz="1500" b="1" spc="-70" dirty="0">
                <a:latin typeface="휴먼명조"/>
                <a:cs typeface="휴먼명조"/>
              </a:rPr>
              <a:t>시스템</a:t>
            </a:r>
            <a:r>
              <a:rPr sz="1500" b="1" spc="70" dirty="0">
                <a:latin typeface="휴먼명조"/>
                <a:cs typeface="휴먼명조"/>
              </a:rPr>
              <a:t> </a:t>
            </a:r>
            <a:r>
              <a:rPr sz="1500" b="1" spc="-70" dirty="0">
                <a:latin typeface="휴먼명조"/>
                <a:cs typeface="휴먼명조"/>
              </a:rPr>
              <a:t>간</a:t>
            </a:r>
            <a:r>
              <a:rPr sz="1500" b="1" spc="80" dirty="0">
                <a:latin typeface="휴먼명조"/>
                <a:cs typeface="휴먼명조"/>
              </a:rPr>
              <a:t> </a:t>
            </a:r>
            <a:r>
              <a:rPr sz="1500" b="1" spc="-60" dirty="0">
                <a:latin typeface="휴먼명조"/>
                <a:cs typeface="휴먼명조"/>
              </a:rPr>
              <a:t>연동</a:t>
            </a:r>
            <a:r>
              <a:rPr sz="1500" b="1" spc="70" dirty="0">
                <a:latin typeface="휴먼명조"/>
                <a:cs typeface="휴먼명조"/>
              </a:rPr>
              <a:t> </a:t>
            </a:r>
            <a:r>
              <a:rPr sz="1500" b="1" spc="-70" dirty="0">
                <a:latin typeface="휴먼명조"/>
                <a:cs typeface="휴먼명조"/>
              </a:rPr>
              <a:t>기능</a:t>
            </a:r>
            <a:r>
              <a:rPr sz="1500" spc="-70" dirty="0">
                <a:latin typeface="휴먼명조"/>
                <a:cs typeface="휴먼명조"/>
              </a:rPr>
              <a:t>적용으로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b="1" spc="-60" dirty="0">
                <a:latin typeface="휴먼명조"/>
                <a:cs typeface="휴먼명조"/>
              </a:rPr>
              <a:t>리스크</a:t>
            </a:r>
            <a:r>
              <a:rPr sz="1500" spc="-60" dirty="0">
                <a:latin typeface="휴먼명조"/>
                <a:cs typeface="휴먼명조"/>
              </a:rPr>
              <a:t>가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b="1" spc="-70" dirty="0">
                <a:latin typeface="휴먼명조"/>
                <a:cs typeface="휴먼명조"/>
              </a:rPr>
              <a:t>예상</a:t>
            </a:r>
            <a:r>
              <a:rPr sz="1500" spc="-70" dirty="0">
                <a:latin typeface="휴먼명조"/>
                <a:cs typeface="휴먼명조"/>
              </a:rPr>
              <a:t>되는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80" dirty="0">
                <a:latin typeface="휴먼명조"/>
                <a:cs typeface="휴먼명조"/>
              </a:rPr>
              <a:t>업무의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b="1" spc="-55" dirty="0">
                <a:latin typeface="휴먼명조"/>
                <a:cs typeface="휴먼명조"/>
              </a:rPr>
              <a:t>상시모니터링</a:t>
            </a:r>
            <a:r>
              <a:rPr sz="1500" b="1" spc="-15" dirty="0">
                <a:latin typeface="휴먼명조"/>
                <a:cs typeface="휴먼명조"/>
              </a:rPr>
              <a:t> </a:t>
            </a:r>
            <a:r>
              <a:rPr sz="1500" b="1" spc="-70" dirty="0">
                <a:latin typeface="휴먼명조"/>
                <a:cs typeface="휴먼명조"/>
              </a:rPr>
              <a:t>체계</a:t>
            </a:r>
            <a:r>
              <a:rPr sz="1500" b="1" spc="-10" dirty="0">
                <a:latin typeface="휴먼명조"/>
                <a:cs typeface="휴먼명조"/>
              </a:rPr>
              <a:t> </a:t>
            </a:r>
            <a:r>
              <a:rPr sz="1500" b="1" spc="-60" dirty="0">
                <a:latin typeface="휴먼명조"/>
                <a:cs typeface="휴먼명조"/>
              </a:rPr>
              <a:t>구축</a:t>
            </a:r>
            <a:endParaRPr sz="1500">
              <a:latin typeface="휴먼명조"/>
              <a:cs typeface="휴먼명조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Times New Roman"/>
              <a:buChar char="○"/>
            </a:pPr>
            <a:endParaRPr sz="1100">
              <a:latin typeface="휴먼명조"/>
              <a:cs typeface="휴먼명조"/>
            </a:endParaRPr>
          </a:p>
          <a:p>
            <a:pPr marL="438784" marR="6350" lvl="1" indent="-236220">
              <a:lnSpc>
                <a:spcPct val="131900"/>
              </a:lnSpc>
              <a:buFont typeface="Times New Roman"/>
              <a:buChar char="○"/>
              <a:tabLst>
                <a:tab pos="439420" algn="l"/>
                <a:tab pos="1617980" algn="l"/>
                <a:tab pos="4010660" algn="l"/>
                <a:tab pos="5048250" algn="l"/>
              </a:tabLst>
            </a:pPr>
            <a:r>
              <a:rPr sz="1500" spc="-25" dirty="0">
                <a:latin typeface="Palatino Linotype"/>
                <a:cs typeface="Palatino Linotype"/>
              </a:rPr>
              <a:t>(</a:t>
            </a:r>
            <a:r>
              <a:rPr sz="1500" b="1" spc="-35" dirty="0">
                <a:latin typeface="휴먼명조"/>
                <a:cs typeface="휴먼명조"/>
              </a:rPr>
              <a:t>업무효율화</a:t>
            </a:r>
            <a:r>
              <a:rPr sz="1500" spc="-5" dirty="0">
                <a:latin typeface="Palatino Linotype"/>
                <a:cs typeface="Palatino Linotype"/>
              </a:rPr>
              <a:t>)</a:t>
            </a:r>
            <a:r>
              <a:rPr sz="1500" dirty="0">
                <a:latin typeface="Palatino Linotype"/>
                <a:cs typeface="Palatino Linotype"/>
              </a:rPr>
              <a:t>	</a:t>
            </a:r>
            <a:r>
              <a:rPr sz="1500" spc="-90" dirty="0">
                <a:latin typeface="휴먼명조"/>
                <a:cs typeface="휴먼명조"/>
              </a:rPr>
              <a:t>상</a:t>
            </a:r>
            <a:r>
              <a:rPr sz="1500" spc="-100" dirty="0">
                <a:latin typeface="휴먼명조"/>
                <a:cs typeface="휴먼명조"/>
              </a:rPr>
              <a:t>시</a:t>
            </a:r>
            <a:r>
              <a:rPr sz="1500" spc="-90" dirty="0">
                <a:latin typeface="휴먼명조"/>
                <a:cs typeface="휴먼명조"/>
              </a:rPr>
              <a:t>모니</a:t>
            </a:r>
            <a:r>
              <a:rPr sz="1500" spc="-100" dirty="0">
                <a:latin typeface="휴먼명조"/>
                <a:cs typeface="휴먼명조"/>
              </a:rPr>
              <a:t>터</a:t>
            </a:r>
            <a:r>
              <a:rPr sz="1500" spc="-90" dirty="0">
                <a:latin typeface="휴먼명조"/>
                <a:cs typeface="휴먼명조"/>
              </a:rPr>
              <a:t>링</a:t>
            </a:r>
            <a:r>
              <a:rPr sz="1500" spc="-75" dirty="0">
                <a:latin typeface="휴먼명조"/>
                <a:cs typeface="휴먼명조"/>
              </a:rPr>
              <a:t>을</a:t>
            </a:r>
            <a:r>
              <a:rPr sz="1500" spc="350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통</a:t>
            </a:r>
            <a:r>
              <a:rPr sz="1500" spc="-75" dirty="0">
                <a:latin typeface="휴먼명조"/>
                <a:cs typeface="휴먼명조"/>
              </a:rPr>
              <a:t>해</a:t>
            </a:r>
            <a:r>
              <a:rPr sz="1500" spc="325" dirty="0">
                <a:latin typeface="휴먼명조"/>
                <a:cs typeface="휴먼명조"/>
              </a:rPr>
              <a:t> </a:t>
            </a:r>
            <a:r>
              <a:rPr sz="1500" b="1" spc="-65" dirty="0">
                <a:latin typeface="휴먼명조"/>
                <a:cs typeface="휴먼명조"/>
              </a:rPr>
              <a:t>감</a:t>
            </a:r>
            <a:r>
              <a:rPr sz="1500" b="1" spc="-70" dirty="0">
                <a:latin typeface="휴먼명조"/>
                <a:cs typeface="휴먼명조"/>
              </a:rPr>
              <a:t>사</a:t>
            </a:r>
            <a:r>
              <a:rPr sz="1500" b="1" dirty="0">
                <a:latin typeface="휴먼명조"/>
                <a:cs typeface="휴먼명조"/>
              </a:rPr>
              <a:t>	</a:t>
            </a:r>
            <a:r>
              <a:rPr sz="1500" b="1" spc="-65" dirty="0">
                <a:latin typeface="휴먼명조"/>
                <a:cs typeface="휴먼명조"/>
              </a:rPr>
              <a:t>착안</a:t>
            </a:r>
            <a:r>
              <a:rPr sz="1500" b="1" spc="-75" dirty="0">
                <a:latin typeface="휴먼명조"/>
                <a:cs typeface="휴먼명조"/>
              </a:rPr>
              <a:t>사</a:t>
            </a:r>
            <a:r>
              <a:rPr sz="1500" b="1" spc="-65" dirty="0">
                <a:latin typeface="휴먼명조"/>
                <a:cs typeface="휴먼명조"/>
              </a:rPr>
              <a:t>항</a:t>
            </a:r>
            <a:r>
              <a:rPr sz="1500" b="1" spc="-70" dirty="0">
                <a:latin typeface="휴먼명조"/>
                <a:cs typeface="휴먼명조"/>
              </a:rPr>
              <a:t>을</a:t>
            </a:r>
            <a:r>
              <a:rPr sz="1500" b="1" dirty="0">
                <a:latin typeface="휴먼명조"/>
                <a:cs typeface="휴먼명조"/>
              </a:rPr>
              <a:t>	</a:t>
            </a:r>
            <a:r>
              <a:rPr sz="1500" b="1" spc="-65" dirty="0">
                <a:latin typeface="휴먼명조"/>
                <a:cs typeface="휴먼명조"/>
              </a:rPr>
              <a:t>발굴</a:t>
            </a:r>
            <a:r>
              <a:rPr sz="1500" spc="-100" dirty="0">
                <a:latin typeface="휴먼명조"/>
                <a:cs typeface="휴먼명조"/>
              </a:rPr>
              <a:t>하</a:t>
            </a:r>
            <a:r>
              <a:rPr sz="1500" spc="-50" dirty="0">
                <a:latin typeface="휴먼명조"/>
                <a:cs typeface="휴먼명조"/>
              </a:rPr>
              <a:t>여  </a:t>
            </a:r>
            <a:r>
              <a:rPr sz="1500" spc="-80" dirty="0">
                <a:latin typeface="휴먼명조"/>
                <a:cs typeface="휴먼명조"/>
              </a:rPr>
              <a:t>실지감사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75" dirty="0">
                <a:latin typeface="휴먼명조"/>
                <a:cs typeface="휴먼명조"/>
              </a:rPr>
              <a:t>시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75" dirty="0">
                <a:latin typeface="휴먼명조"/>
                <a:cs typeface="휴먼명조"/>
              </a:rPr>
              <a:t>중점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80" dirty="0">
                <a:latin typeface="휴먼명조"/>
                <a:cs typeface="휴먼명조"/>
              </a:rPr>
              <a:t>점검이</a:t>
            </a:r>
            <a:r>
              <a:rPr sz="1500" spc="-50" dirty="0">
                <a:latin typeface="휴먼명조"/>
                <a:cs typeface="휴먼명조"/>
              </a:rPr>
              <a:t> </a:t>
            </a:r>
            <a:r>
              <a:rPr sz="1500" spc="-80" dirty="0">
                <a:latin typeface="휴먼명조"/>
                <a:cs typeface="휴먼명조"/>
              </a:rPr>
              <a:t>가능하도록</a:t>
            </a:r>
            <a:r>
              <a:rPr sz="1500" spc="-75" dirty="0">
                <a:latin typeface="휴먼명조"/>
                <a:cs typeface="휴먼명조"/>
              </a:rPr>
              <a:t> </a:t>
            </a:r>
            <a:r>
              <a:rPr sz="1500" b="1" spc="-60" dirty="0">
                <a:latin typeface="휴먼명조"/>
                <a:cs typeface="휴먼명조"/>
              </a:rPr>
              <a:t>감사업무</a:t>
            </a:r>
            <a:r>
              <a:rPr sz="1500" b="1" spc="-15" dirty="0">
                <a:latin typeface="휴먼명조"/>
                <a:cs typeface="휴먼명조"/>
              </a:rPr>
              <a:t> </a:t>
            </a:r>
            <a:r>
              <a:rPr sz="1500" b="1" spc="-55" dirty="0">
                <a:latin typeface="휴먼명조"/>
                <a:cs typeface="휴먼명조"/>
              </a:rPr>
              <a:t>효율화</a:t>
            </a:r>
            <a:endParaRPr sz="1500">
              <a:latin typeface="휴먼명조"/>
              <a:cs typeface="휴먼명조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18476" y="3880434"/>
            <a:ext cx="429895" cy="400685"/>
          </a:xfrm>
          <a:prstGeom prst="rect">
            <a:avLst/>
          </a:prstGeom>
          <a:solidFill>
            <a:srgbClr val="C1D5EC"/>
          </a:solidFill>
        </p:spPr>
        <p:txBody>
          <a:bodyPr vert="horz" wrap="square" lIns="0" tIns="6731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530"/>
              </a:spcBef>
            </a:pPr>
            <a:r>
              <a:rPr sz="1600" b="1" spc="-5" dirty="0">
                <a:latin typeface="맑은 고딕"/>
                <a:cs typeface="맑은 고딕"/>
              </a:rPr>
              <a:t>3</a:t>
            </a:r>
            <a:endParaRPr sz="1600">
              <a:latin typeface="맑은 고딕"/>
              <a:cs typeface="맑은 고딕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621666" y="3919494"/>
            <a:ext cx="3649345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-70" dirty="0">
                <a:latin typeface="HY울릉도M"/>
                <a:cs typeface="HY울릉도M"/>
              </a:rPr>
              <a:t>내부통제</a:t>
            </a:r>
            <a:r>
              <a:rPr sz="1800" b="1" spc="105" dirty="0">
                <a:latin typeface="HY울릉도M"/>
                <a:cs typeface="HY울릉도M"/>
              </a:rPr>
              <a:t> </a:t>
            </a:r>
            <a:r>
              <a:rPr sz="1800" b="1" spc="30" dirty="0">
                <a:latin typeface="HY울릉도M"/>
                <a:cs typeface="HY울릉도M"/>
              </a:rPr>
              <a:t>및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-70" dirty="0">
                <a:latin typeface="HY울릉도M"/>
                <a:cs typeface="HY울릉도M"/>
              </a:rPr>
              <a:t>공직기강</a:t>
            </a:r>
            <a:r>
              <a:rPr sz="1800" b="1" spc="105" dirty="0">
                <a:latin typeface="HY울릉도M"/>
                <a:cs typeface="HY울릉도M"/>
              </a:rPr>
              <a:t> </a:t>
            </a:r>
            <a:r>
              <a:rPr sz="1800" b="1" spc="-70" dirty="0">
                <a:latin typeface="HY울릉도M"/>
                <a:cs typeface="HY울릉도M"/>
              </a:rPr>
              <a:t>확립활동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-40" dirty="0">
                <a:latin typeface="HY울릉도M"/>
                <a:cs typeface="HY울릉도M"/>
              </a:rPr>
              <a:t>강화</a:t>
            </a:r>
            <a:endParaRPr sz="1800">
              <a:latin typeface="HY울릉도M"/>
              <a:cs typeface="HY울릉도M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911625" y="3873582"/>
            <a:ext cx="444500" cy="414655"/>
            <a:chOff x="911625" y="3873582"/>
            <a:chExt cx="444500" cy="414655"/>
          </a:xfrm>
        </p:grpSpPr>
        <p:sp>
          <p:nvSpPr>
            <p:cNvPr id="17" name="object 17"/>
            <p:cNvSpPr/>
            <p:nvPr/>
          </p:nvSpPr>
          <p:spPr>
            <a:xfrm>
              <a:off x="918476" y="3880434"/>
              <a:ext cx="429895" cy="400685"/>
            </a:xfrm>
            <a:custGeom>
              <a:avLst/>
              <a:gdLst/>
              <a:ahLst/>
              <a:cxnLst/>
              <a:rect l="l" t="t" r="r" b="b"/>
              <a:pathLst>
                <a:path w="429894" h="400685">
                  <a:moveTo>
                    <a:pt x="0" y="0"/>
                  </a:moveTo>
                  <a:lnTo>
                    <a:pt x="0" y="400367"/>
                  </a:lnTo>
                </a:path>
                <a:path w="429894" h="400685">
                  <a:moveTo>
                    <a:pt x="429539" y="0"/>
                  </a:moveTo>
                  <a:lnTo>
                    <a:pt x="429539" y="400367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912380" y="3873582"/>
              <a:ext cx="443865" cy="13970"/>
            </a:xfrm>
            <a:custGeom>
              <a:avLst/>
              <a:gdLst/>
              <a:ahLst/>
              <a:cxnLst/>
              <a:rect l="l" t="t" r="r" b="b"/>
              <a:pathLst>
                <a:path w="443865" h="13970">
                  <a:moveTo>
                    <a:pt x="0" y="13703"/>
                  </a:moveTo>
                  <a:lnTo>
                    <a:pt x="443255" y="13703"/>
                  </a:lnTo>
                  <a:lnTo>
                    <a:pt x="443255" y="0"/>
                  </a:lnTo>
                  <a:lnTo>
                    <a:pt x="0" y="0"/>
                  </a:lnTo>
                  <a:lnTo>
                    <a:pt x="0" y="13703"/>
                  </a:lnTo>
                  <a:close/>
                </a:path>
              </a:pathLst>
            </a:custGeom>
            <a:solidFill>
              <a:srgbClr val="0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12380" y="3880434"/>
              <a:ext cx="443865" cy="400685"/>
            </a:xfrm>
            <a:custGeom>
              <a:avLst/>
              <a:gdLst/>
              <a:ahLst/>
              <a:cxnLst/>
              <a:rect l="l" t="t" r="r" b="b"/>
              <a:pathLst>
                <a:path w="443865" h="400685">
                  <a:moveTo>
                    <a:pt x="0" y="400367"/>
                  </a:moveTo>
                  <a:lnTo>
                    <a:pt x="443255" y="400367"/>
                  </a:lnTo>
                </a:path>
                <a:path w="443865" h="400685">
                  <a:moveTo>
                    <a:pt x="6096" y="0"/>
                  </a:moveTo>
                  <a:lnTo>
                    <a:pt x="6096" y="400367"/>
                  </a:lnTo>
                </a:path>
                <a:path w="443865" h="400685">
                  <a:moveTo>
                    <a:pt x="0" y="400367"/>
                  </a:moveTo>
                  <a:lnTo>
                    <a:pt x="443255" y="400367"/>
                  </a:lnTo>
                </a:path>
                <a:path w="443865" h="400685">
                  <a:moveTo>
                    <a:pt x="0" y="0"/>
                  </a:moveTo>
                  <a:lnTo>
                    <a:pt x="443255" y="0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1509471" y="3880434"/>
            <a:ext cx="5098415" cy="413384"/>
            <a:chOff x="1509471" y="3880434"/>
            <a:chExt cx="5098415" cy="413384"/>
          </a:xfrm>
        </p:grpSpPr>
        <p:sp>
          <p:nvSpPr>
            <p:cNvPr id="21" name="object 21"/>
            <p:cNvSpPr/>
            <p:nvPr/>
          </p:nvSpPr>
          <p:spPr>
            <a:xfrm>
              <a:off x="6606031" y="3880434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4">
                  <a:moveTo>
                    <a:pt x="0" y="0"/>
                  </a:moveTo>
                  <a:lnTo>
                    <a:pt x="0" y="398843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509471" y="4267853"/>
              <a:ext cx="5098415" cy="26034"/>
            </a:xfrm>
            <a:custGeom>
              <a:avLst/>
              <a:gdLst/>
              <a:ahLst/>
              <a:cxnLst/>
              <a:rect l="l" t="t" r="r" b="b"/>
              <a:pathLst>
                <a:path w="5098415" h="26035">
                  <a:moveTo>
                    <a:pt x="0" y="25895"/>
                  </a:moveTo>
                  <a:lnTo>
                    <a:pt x="5098084" y="25895"/>
                  </a:lnTo>
                  <a:lnTo>
                    <a:pt x="5098084" y="0"/>
                  </a:lnTo>
                  <a:lnTo>
                    <a:pt x="0" y="0"/>
                  </a:lnTo>
                  <a:lnTo>
                    <a:pt x="0" y="25895"/>
                  </a:lnTo>
                  <a:close/>
                </a:path>
              </a:pathLst>
            </a:custGeom>
            <a:solidFill>
              <a:srgbClr val="46B0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6606031" y="3880434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4">
                  <a:moveTo>
                    <a:pt x="0" y="0"/>
                  </a:moveTo>
                  <a:lnTo>
                    <a:pt x="0" y="398843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1509471" y="4267853"/>
              <a:ext cx="5098415" cy="26034"/>
            </a:xfrm>
            <a:custGeom>
              <a:avLst/>
              <a:gdLst/>
              <a:ahLst/>
              <a:cxnLst/>
              <a:rect l="l" t="t" r="r" b="b"/>
              <a:pathLst>
                <a:path w="5098415" h="26035">
                  <a:moveTo>
                    <a:pt x="0" y="25895"/>
                  </a:moveTo>
                  <a:lnTo>
                    <a:pt x="5098084" y="25895"/>
                  </a:lnTo>
                  <a:lnTo>
                    <a:pt x="5098084" y="0"/>
                  </a:lnTo>
                  <a:lnTo>
                    <a:pt x="0" y="0"/>
                  </a:lnTo>
                  <a:lnTo>
                    <a:pt x="0" y="25895"/>
                  </a:lnTo>
                  <a:close/>
                </a:path>
              </a:pathLst>
            </a:custGeom>
            <a:solidFill>
              <a:srgbClr val="46B0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862096" y="4566487"/>
            <a:ext cx="5856605" cy="21101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265" indent="-304800">
              <a:lnSpc>
                <a:spcPct val="100000"/>
              </a:lnSpc>
              <a:spcBef>
                <a:spcPts val="95"/>
              </a:spcBef>
              <a:buChar char="□"/>
              <a:tabLst>
                <a:tab pos="342900" algn="l"/>
              </a:tabLst>
            </a:pPr>
            <a:r>
              <a:rPr sz="1600" spc="-5" dirty="0">
                <a:latin typeface="HY헤드라인M"/>
                <a:cs typeface="HY헤드라인M"/>
              </a:rPr>
              <a:t>자체</a:t>
            </a:r>
            <a:r>
              <a:rPr sz="1600" spc="229" dirty="0">
                <a:latin typeface="HY헤드라인M"/>
                <a:cs typeface="HY헤드라인M"/>
              </a:rPr>
              <a:t> </a:t>
            </a:r>
            <a:r>
              <a:rPr sz="1600" dirty="0">
                <a:latin typeface="HY헤드라인M"/>
                <a:cs typeface="HY헤드라인M"/>
              </a:rPr>
              <a:t>감사</a:t>
            </a:r>
            <a:r>
              <a:rPr sz="1600" spc="229" dirty="0">
                <a:latin typeface="HY헤드라인M"/>
                <a:cs typeface="HY헤드라인M"/>
              </a:rPr>
              <a:t> </a:t>
            </a:r>
            <a:r>
              <a:rPr sz="1600" spc="-5" dirty="0">
                <a:latin typeface="HY헤드라인M"/>
                <a:cs typeface="HY헤드라인M"/>
              </a:rPr>
              <a:t>활동</a:t>
            </a:r>
            <a:endParaRPr sz="16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HY"/>
              <a:buChar char="□"/>
            </a:pPr>
            <a:endParaRPr sz="1200">
              <a:latin typeface="HY헤드라인M"/>
              <a:cs typeface="HY헤드라인M"/>
            </a:endParaRPr>
          </a:p>
          <a:p>
            <a:pPr marL="464184" marR="55880" lvl="1" indent="-236220" algn="just">
              <a:lnSpc>
                <a:spcPct val="131900"/>
              </a:lnSpc>
              <a:buFont typeface="Times New Roman"/>
              <a:buChar char="○"/>
              <a:tabLst>
                <a:tab pos="464820" algn="l"/>
              </a:tabLst>
            </a:pPr>
            <a:r>
              <a:rPr sz="1500" dirty="0">
                <a:latin typeface="Palatino Linotype"/>
                <a:cs typeface="Palatino Linotype"/>
              </a:rPr>
              <a:t>(</a:t>
            </a:r>
            <a:r>
              <a:rPr sz="1500" b="1" spc="-75" dirty="0">
                <a:latin typeface="휴먼명조"/>
                <a:cs typeface="휴먼명조"/>
              </a:rPr>
              <a:t>정</a:t>
            </a:r>
            <a:r>
              <a:rPr sz="1500" b="1" spc="-95" dirty="0">
                <a:latin typeface="휴먼명조"/>
                <a:cs typeface="휴먼명조"/>
              </a:rPr>
              <a:t>기</a:t>
            </a:r>
            <a:r>
              <a:rPr sz="1500" b="1" spc="190" dirty="0">
                <a:latin typeface="휴먼명조"/>
                <a:cs typeface="휴먼명조"/>
              </a:rPr>
              <a:t> </a:t>
            </a:r>
            <a:r>
              <a:rPr sz="1500" b="1" spc="-65" dirty="0">
                <a:latin typeface="휴먼명조"/>
                <a:cs typeface="휴먼명조"/>
              </a:rPr>
              <a:t>종</a:t>
            </a:r>
            <a:r>
              <a:rPr sz="1500" b="1" spc="-75" dirty="0">
                <a:latin typeface="휴먼명조"/>
                <a:cs typeface="휴먼명조"/>
              </a:rPr>
              <a:t>합감</a:t>
            </a:r>
            <a:r>
              <a:rPr sz="1500" b="1" spc="-65" dirty="0">
                <a:latin typeface="휴먼명조"/>
                <a:cs typeface="휴먼명조"/>
              </a:rPr>
              <a:t>사</a:t>
            </a:r>
            <a:r>
              <a:rPr sz="1500" spc="-5" dirty="0">
                <a:latin typeface="Palatino Linotype"/>
                <a:cs typeface="Palatino Linotype"/>
              </a:rPr>
              <a:t>)</a:t>
            </a:r>
            <a:r>
              <a:rPr sz="1500" dirty="0">
                <a:latin typeface="Palatino Linotype"/>
                <a:cs typeface="Palatino Linotype"/>
              </a:rPr>
              <a:t>  </a:t>
            </a:r>
            <a:r>
              <a:rPr sz="1500" spc="-175" dirty="0">
                <a:latin typeface="Palatino Linotype"/>
                <a:cs typeface="Palatino Linotype"/>
              </a:rPr>
              <a:t> </a:t>
            </a:r>
            <a:r>
              <a:rPr sz="1500" b="1" spc="-45" dirty="0">
                <a:latin typeface="휴먼명조"/>
                <a:cs typeface="휴먼명조"/>
              </a:rPr>
              <a:t>감</a:t>
            </a:r>
            <a:r>
              <a:rPr sz="1500" b="1" spc="10" dirty="0">
                <a:latin typeface="휴먼명조"/>
                <a:cs typeface="휴먼명조"/>
              </a:rPr>
              <a:t>사</a:t>
            </a:r>
            <a:r>
              <a:rPr sz="1500" b="1" spc="-45" dirty="0">
                <a:latin typeface="휴먼명조"/>
                <a:cs typeface="휴먼명조"/>
              </a:rPr>
              <a:t>주기</a:t>
            </a:r>
            <a:r>
              <a:rPr sz="1500" b="1" spc="-530" dirty="0">
                <a:latin typeface="휴먼명조"/>
                <a:cs typeface="휴먼명조"/>
              </a:rPr>
              <a:t> </a:t>
            </a:r>
            <a:r>
              <a:rPr sz="1200" spc="-10" dirty="0">
                <a:latin typeface="Times New Roman"/>
                <a:cs typeface="Times New Roman"/>
              </a:rPr>
              <a:t>(</a:t>
            </a:r>
            <a:r>
              <a:rPr sz="1200" spc="-20" dirty="0">
                <a:latin typeface="Times New Roman"/>
                <a:cs typeface="Times New Roman"/>
              </a:rPr>
              <a:t>3</a:t>
            </a:r>
            <a:r>
              <a:rPr sz="1200" spc="-5" dirty="0">
                <a:latin typeface="휴먼명조"/>
                <a:cs typeface="휴먼명조"/>
              </a:rPr>
              <a:t>년</a:t>
            </a:r>
            <a:r>
              <a:rPr sz="1200" spc="-10" dirty="0">
                <a:latin typeface="Times New Roman"/>
                <a:cs typeface="Times New Roman"/>
              </a:rPr>
              <a:t>)</a:t>
            </a:r>
            <a:r>
              <a:rPr sz="1125" spc="-120" baseline="44444" dirty="0">
                <a:latin typeface="Times New Roman"/>
                <a:cs typeface="Times New Roman"/>
              </a:rPr>
              <a:t>*</a:t>
            </a:r>
            <a:r>
              <a:rPr sz="1500" b="1" spc="-45" dirty="0">
                <a:latin typeface="휴먼명조"/>
                <a:cs typeface="휴먼명조"/>
              </a:rPr>
              <a:t>를</a:t>
            </a:r>
            <a:r>
              <a:rPr sz="1500" b="1" spc="265" dirty="0">
                <a:latin typeface="휴먼명조"/>
                <a:cs typeface="휴먼명조"/>
              </a:rPr>
              <a:t> </a:t>
            </a:r>
            <a:r>
              <a:rPr sz="1500" b="1" spc="-45" dirty="0">
                <a:latin typeface="휴먼명조"/>
                <a:cs typeface="휴먼명조"/>
              </a:rPr>
              <a:t>감안</a:t>
            </a:r>
            <a:r>
              <a:rPr sz="1500" b="1" spc="-600" dirty="0">
                <a:latin typeface="휴먼명조"/>
                <a:cs typeface="휴먼명조"/>
              </a:rPr>
              <a:t> </a:t>
            </a:r>
            <a:r>
              <a:rPr sz="1500" spc="5" dirty="0">
                <a:latin typeface="휴먼명조"/>
                <a:cs typeface="휴먼명조"/>
              </a:rPr>
              <a:t>하</a:t>
            </a:r>
            <a:r>
              <a:rPr sz="1500" spc="-50" dirty="0">
                <a:latin typeface="휴먼명조"/>
                <a:cs typeface="휴먼명조"/>
              </a:rPr>
              <a:t>여</a:t>
            </a:r>
            <a:r>
              <a:rPr sz="1500" spc="254" dirty="0">
                <a:latin typeface="휴먼명조"/>
                <a:cs typeface="휴먼명조"/>
              </a:rPr>
              <a:t> </a:t>
            </a:r>
            <a:r>
              <a:rPr sz="1500" b="1" spc="-45" dirty="0">
                <a:latin typeface="휴먼명조"/>
                <a:cs typeface="휴먼명조"/>
              </a:rPr>
              <a:t>본</a:t>
            </a:r>
            <a:r>
              <a:rPr sz="1500" b="1" spc="10" dirty="0">
                <a:latin typeface="휴먼명조"/>
                <a:cs typeface="휴먼명조"/>
              </a:rPr>
              <a:t>부</a:t>
            </a:r>
            <a:r>
              <a:rPr sz="1500" b="1" spc="-45" dirty="0">
                <a:latin typeface="휴먼명조"/>
                <a:cs typeface="휴먼명조"/>
              </a:rPr>
              <a:t>별</a:t>
            </a:r>
            <a:r>
              <a:rPr sz="1500" b="1" spc="345" dirty="0">
                <a:latin typeface="휴먼명조"/>
                <a:cs typeface="휴먼명조"/>
              </a:rPr>
              <a:t> </a:t>
            </a:r>
            <a:r>
              <a:rPr sz="1500" spc="5" dirty="0">
                <a:latin typeface="휴먼명조"/>
                <a:cs typeface="휴먼명조"/>
              </a:rPr>
              <a:t>업</a:t>
            </a:r>
            <a:r>
              <a:rPr sz="1500" spc="-50" dirty="0">
                <a:latin typeface="휴먼명조"/>
                <a:cs typeface="휴먼명조"/>
              </a:rPr>
              <a:t>무</a:t>
            </a:r>
            <a:r>
              <a:rPr sz="1500" spc="265" dirty="0">
                <a:latin typeface="휴먼명조"/>
                <a:cs typeface="휴먼명조"/>
              </a:rPr>
              <a:t> </a:t>
            </a:r>
            <a:r>
              <a:rPr sz="1500" spc="5" dirty="0">
                <a:latin typeface="휴먼명조"/>
                <a:cs typeface="휴먼명조"/>
              </a:rPr>
              <a:t>추</a:t>
            </a:r>
            <a:r>
              <a:rPr sz="1500" spc="-35" dirty="0">
                <a:latin typeface="휴먼명조"/>
                <a:cs typeface="휴먼명조"/>
              </a:rPr>
              <a:t>진  </a:t>
            </a:r>
            <a:r>
              <a:rPr sz="1500" spc="-10" dirty="0">
                <a:latin typeface="휴먼명조"/>
                <a:cs typeface="휴먼명조"/>
              </a:rPr>
              <a:t>과정에서 </a:t>
            </a:r>
            <a:r>
              <a:rPr sz="1500" b="1" spc="-65" dirty="0">
                <a:latin typeface="휴먼명조"/>
                <a:cs typeface="휴먼명조"/>
              </a:rPr>
              <a:t>법</a:t>
            </a:r>
            <a:r>
              <a:rPr sz="1500" spc="-65" dirty="0">
                <a:latin typeface="안상수2006중간"/>
                <a:cs typeface="안상수2006중간"/>
              </a:rPr>
              <a:t>․</a:t>
            </a:r>
            <a:r>
              <a:rPr sz="1500" b="1" spc="-65" dirty="0">
                <a:latin typeface="휴먼명조"/>
                <a:cs typeface="휴먼명조"/>
              </a:rPr>
              <a:t>규정 </a:t>
            </a:r>
            <a:r>
              <a:rPr sz="1500" b="1" spc="-80" dirty="0">
                <a:latin typeface="휴먼명조"/>
                <a:cs typeface="휴먼명조"/>
              </a:rPr>
              <a:t>준수 여부를 </a:t>
            </a:r>
            <a:r>
              <a:rPr sz="1500" b="1" spc="-55" dirty="0">
                <a:latin typeface="휴먼명조"/>
                <a:cs typeface="휴먼명조"/>
              </a:rPr>
              <a:t>점검</a:t>
            </a:r>
            <a:r>
              <a:rPr sz="1500" spc="-55" dirty="0">
                <a:latin typeface="휴먼명조"/>
                <a:cs typeface="휴먼명조"/>
              </a:rPr>
              <a:t>하고 </a:t>
            </a:r>
            <a:r>
              <a:rPr sz="1500" spc="-40" dirty="0">
                <a:latin typeface="휴먼명조"/>
                <a:cs typeface="휴먼명조"/>
              </a:rPr>
              <a:t>위반사항의 </a:t>
            </a:r>
            <a:r>
              <a:rPr sz="1500" spc="-45" dirty="0">
                <a:latin typeface="휴먼명조"/>
                <a:cs typeface="휴먼명조"/>
              </a:rPr>
              <a:t>지적과 </a:t>
            </a:r>
            <a:r>
              <a:rPr sz="1500" spc="-40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개선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요구를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통해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b="1" spc="-75" dirty="0">
                <a:latin typeface="휴먼명조"/>
                <a:cs typeface="휴먼명조"/>
              </a:rPr>
              <a:t>재발을</a:t>
            </a:r>
            <a:r>
              <a:rPr sz="1500" b="1" spc="-10" dirty="0">
                <a:latin typeface="휴먼명조"/>
                <a:cs typeface="휴먼명조"/>
              </a:rPr>
              <a:t> </a:t>
            </a:r>
            <a:r>
              <a:rPr sz="1500" b="1" spc="-55" dirty="0">
                <a:latin typeface="휴먼명조"/>
                <a:cs typeface="휴먼명조"/>
              </a:rPr>
              <a:t>방지</a:t>
            </a:r>
            <a:r>
              <a:rPr sz="1500" spc="-55" dirty="0">
                <a:latin typeface="휴먼명조"/>
                <a:cs typeface="휴먼명조"/>
              </a:rPr>
              <a:t>하도록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내부통제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강화</a:t>
            </a:r>
            <a:endParaRPr sz="1500">
              <a:latin typeface="휴먼명조"/>
              <a:cs typeface="휴먼명조"/>
            </a:endParaRPr>
          </a:p>
          <a:p>
            <a:pPr marL="375920">
              <a:lnSpc>
                <a:spcPct val="100000"/>
              </a:lnSpc>
              <a:spcBef>
                <a:spcPts val="630"/>
              </a:spcBef>
            </a:pPr>
            <a:r>
              <a:rPr sz="1100" spc="-135" dirty="0">
                <a:latin typeface="Times New Roman"/>
                <a:cs typeface="Times New Roman"/>
              </a:rPr>
              <a:t>*</a:t>
            </a:r>
            <a:r>
              <a:rPr sz="1100" spc="105" dirty="0">
                <a:latin typeface="Times New Roman"/>
                <a:cs typeface="Times New Roman"/>
              </a:rPr>
              <a:t> </a:t>
            </a:r>
            <a:r>
              <a:rPr sz="1100" spc="-40" dirty="0">
                <a:latin typeface="휴먼명조"/>
                <a:cs typeface="휴먼명조"/>
              </a:rPr>
              <a:t>조직개편이</a:t>
            </a:r>
            <a:r>
              <a:rPr sz="1100" spc="-25" dirty="0">
                <a:latin typeface="휴먼명조"/>
                <a:cs typeface="휴먼명조"/>
              </a:rPr>
              <a:t> </a:t>
            </a:r>
            <a:r>
              <a:rPr sz="1100" spc="-40" dirty="0">
                <a:latin typeface="휴먼명조"/>
                <a:cs typeface="휴먼명조"/>
              </a:rPr>
              <a:t>실시</a:t>
            </a:r>
            <a:r>
              <a:rPr sz="1100" spc="-25" dirty="0">
                <a:latin typeface="휴먼명조"/>
                <a:cs typeface="휴먼명조"/>
              </a:rPr>
              <a:t> </a:t>
            </a:r>
            <a:r>
              <a:rPr sz="1100" spc="-45" dirty="0">
                <a:latin typeface="휴먼명조"/>
                <a:cs typeface="휴먼명조"/>
              </a:rPr>
              <a:t>될</a:t>
            </a:r>
            <a:r>
              <a:rPr sz="1100" spc="-25" dirty="0">
                <a:latin typeface="휴먼명조"/>
                <a:cs typeface="휴먼명조"/>
              </a:rPr>
              <a:t> </a:t>
            </a:r>
            <a:r>
              <a:rPr sz="1100" spc="-45" dirty="0">
                <a:latin typeface="휴먼명조"/>
                <a:cs typeface="휴먼명조"/>
              </a:rPr>
              <a:t>경우</a:t>
            </a:r>
            <a:r>
              <a:rPr sz="1100" spc="-25" dirty="0">
                <a:latin typeface="휴먼명조"/>
                <a:cs typeface="휴먼명조"/>
              </a:rPr>
              <a:t> </a:t>
            </a:r>
            <a:r>
              <a:rPr sz="1100" spc="-40" dirty="0">
                <a:latin typeface="휴먼명조"/>
                <a:cs typeface="휴먼명조"/>
              </a:rPr>
              <a:t>감사대상</a:t>
            </a:r>
            <a:r>
              <a:rPr sz="1100" spc="-25" dirty="0">
                <a:latin typeface="휴먼명조"/>
                <a:cs typeface="휴먼명조"/>
              </a:rPr>
              <a:t> </a:t>
            </a:r>
            <a:r>
              <a:rPr sz="1100" spc="-40" dirty="0">
                <a:latin typeface="휴먼명조"/>
                <a:cs typeface="휴먼명조"/>
              </a:rPr>
              <a:t>본부의</a:t>
            </a:r>
            <a:r>
              <a:rPr sz="1100" spc="-25" dirty="0">
                <a:latin typeface="휴먼명조"/>
                <a:cs typeface="휴먼명조"/>
              </a:rPr>
              <a:t> </a:t>
            </a:r>
            <a:r>
              <a:rPr sz="1100" spc="-45" dirty="0">
                <a:latin typeface="휴먼명조"/>
                <a:cs typeface="휴먼명조"/>
              </a:rPr>
              <a:t>변경</a:t>
            </a:r>
            <a:r>
              <a:rPr sz="1100" spc="-25" dirty="0">
                <a:latin typeface="휴먼명조"/>
                <a:cs typeface="휴먼명조"/>
              </a:rPr>
              <a:t> </a:t>
            </a:r>
            <a:r>
              <a:rPr sz="1100" spc="-40" dirty="0">
                <a:latin typeface="휴먼명조"/>
                <a:cs typeface="휴먼명조"/>
              </a:rPr>
              <a:t>가능</a:t>
            </a:r>
            <a:endParaRPr sz="1100">
              <a:latin typeface="휴먼명조"/>
              <a:cs typeface="휴먼명조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400">
              <a:latin typeface="휴먼명조"/>
              <a:cs typeface="휴먼명조"/>
            </a:endParaRPr>
          </a:p>
          <a:p>
            <a:pPr marL="12700" algn="ctr">
              <a:lnSpc>
                <a:spcPct val="100000"/>
              </a:lnSpc>
            </a:pPr>
            <a:r>
              <a:rPr sz="1500" spc="-20" dirty="0">
                <a:latin typeface="Palatino Linotype"/>
                <a:cs typeface="Palatino Linotype"/>
              </a:rPr>
              <a:t>[</a:t>
            </a:r>
            <a:r>
              <a:rPr sz="1500" spc="325" dirty="0">
                <a:latin typeface="Palatino Linotype"/>
                <a:cs typeface="Palatino Linotype"/>
              </a:rPr>
              <a:t> </a:t>
            </a:r>
            <a:r>
              <a:rPr sz="1500" b="1" spc="-30" dirty="0">
                <a:latin typeface="휴먼명조"/>
                <a:cs typeface="휴먼명조"/>
              </a:rPr>
              <a:t>종합감사</a:t>
            </a:r>
            <a:r>
              <a:rPr sz="1500" b="1" dirty="0">
                <a:latin typeface="휴먼명조"/>
                <a:cs typeface="휴먼명조"/>
              </a:rPr>
              <a:t> </a:t>
            </a:r>
            <a:r>
              <a:rPr sz="1500" b="1" spc="-35" dirty="0">
                <a:latin typeface="휴먼명조"/>
                <a:cs typeface="휴먼명조"/>
              </a:rPr>
              <a:t>일정</a:t>
            </a:r>
            <a:r>
              <a:rPr sz="1500" b="1" spc="-15" dirty="0">
                <a:latin typeface="휴먼명조"/>
                <a:cs typeface="휴먼명조"/>
              </a:rPr>
              <a:t> </a:t>
            </a:r>
            <a:r>
              <a:rPr sz="1500" b="1" spc="-45" dirty="0">
                <a:latin typeface="휴먼명조"/>
                <a:cs typeface="휴먼명조"/>
              </a:rPr>
              <a:t>및</a:t>
            </a:r>
            <a:r>
              <a:rPr sz="1500" b="1" spc="-10" dirty="0">
                <a:latin typeface="휴먼명조"/>
                <a:cs typeface="휴먼명조"/>
              </a:rPr>
              <a:t> </a:t>
            </a:r>
            <a:r>
              <a:rPr sz="1500" b="1" spc="-35" dirty="0">
                <a:latin typeface="휴먼명조"/>
                <a:cs typeface="휴먼명조"/>
              </a:rPr>
              <a:t>대상</a:t>
            </a:r>
            <a:r>
              <a:rPr sz="1500" b="1" dirty="0">
                <a:latin typeface="휴먼명조"/>
                <a:cs typeface="휴먼명조"/>
              </a:rPr>
              <a:t> </a:t>
            </a:r>
            <a:r>
              <a:rPr sz="1500" b="1" spc="-35" dirty="0">
                <a:latin typeface="휴먼명조"/>
                <a:cs typeface="휴먼명조"/>
              </a:rPr>
              <a:t>본부</a:t>
            </a:r>
            <a:r>
              <a:rPr sz="1500" b="1" spc="-15" dirty="0">
                <a:latin typeface="휴먼명조"/>
                <a:cs typeface="휴먼명조"/>
              </a:rPr>
              <a:t> </a:t>
            </a:r>
            <a:r>
              <a:rPr sz="1500" spc="-20" dirty="0">
                <a:latin typeface="Palatino Linotype"/>
                <a:cs typeface="Palatino Linotype"/>
              </a:rPr>
              <a:t>]</a:t>
            </a:r>
            <a:endParaRPr sz="1500">
              <a:latin typeface="Palatino Linotype"/>
              <a:cs typeface="Palatino Linotype"/>
            </a:endParaRPr>
          </a:p>
        </p:txBody>
      </p:sp>
      <p:sp>
        <p:nvSpPr>
          <p:cNvPr id="27" name="object 2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pc="-5" dirty="0"/>
              <a:t>-</a:t>
            </a:r>
            <a:r>
              <a:rPr spc="170" dirty="0"/>
              <a:t> </a:t>
            </a:r>
            <a:r>
              <a:rPr spc="-5" dirty="0"/>
              <a:t>8</a:t>
            </a:r>
            <a:r>
              <a:rPr spc="170" dirty="0"/>
              <a:t> </a:t>
            </a:r>
            <a:r>
              <a:rPr spc="-5" dirty="0"/>
              <a:t>-</a:t>
            </a:r>
          </a:p>
        </p:txBody>
      </p:sp>
      <p:graphicFrame>
        <p:nvGraphicFramePr>
          <p:cNvPr id="26" name="object 26"/>
          <p:cNvGraphicFramePr>
            <a:graphicFrameLocks noGrp="1"/>
          </p:cNvGraphicFramePr>
          <p:nvPr/>
        </p:nvGraphicFramePr>
        <p:xfrm>
          <a:off x="916952" y="6751555"/>
          <a:ext cx="5760720" cy="2908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0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91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50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1364">
                <a:tc>
                  <a:txBody>
                    <a:bodyPr/>
                    <a:lstStyle/>
                    <a:p>
                      <a:pPr marL="205104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감사기간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19380" marB="0"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EE9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대상본부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193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EE9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감사</a:t>
                      </a:r>
                      <a:r>
                        <a:rPr sz="1300" b="1" spc="14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300" b="1" spc="-5" dirty="0">
                          <a:latin typeface="맑은 고딕"/>
                          <a:cs typeface="맑은 고딕"/>
                        </a:rPr>
                        <a:t>중점사항</a:t>
                      </a:r>
                      <a:endParaRPr sz="1300">
                        <a:latin typeface="맑은 고딕"/>
                        <a:cs typeface="맑은 고딕"/>
                      </a:endParaRPr>
                    </a:p>
                  </a:txBody>
                  <a:tcPr marL="0" marR="0" marT="11938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EE9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644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R="120014" algn="r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‘22.5월~6월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90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경영기획본부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19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170" marR="80645" indent="-152400">
                        <a:lnSpc>
                          <a:spcPct val="133200"/>
                        </a:lnSpc>
                        <a:spcBef>
                          <a:spcPts val="24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-</a:t>
                      </a:r>
                      <a:r>
                        <a:rPr sz="1200" spc="27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30" dirty="0">
                          <a:latin typeface="맑은 고딕"/>
                          <a:cs typeface="맑은 고딕"/>
                        </a:rPr>
                        <a:t>기관</a:t>
                      </a:r>
                      <a:r>
                        <a:rPr sz="1200" spc="10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35" dirty="0">
                          <a:latin typeface="맑은 고딕"/>
                          <a:cs typeface="맑은 고딕"/>
                        </a:rPr>
                        <a:t>경영,</a:t>
                      </a:r>
                      <a:r>
                        <a:rPr sz="1200" spc="1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예산편성</a:t>
                      </a:r>
                      <a:r>
                        <a:rPr sz="1200" spc="1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5" dirty="0"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200" spc="9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35" dirty="0">
                          <a:latin typeface="맑은 고딕"/>
                          <a:cs typeface="맑은 고딕"/>
                        </a:rPr>
                        <a:t>집행,</a:t>
                      </a:r>
                      <a:r>
                        <a:rPr sz="1200" spc="13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35" dirty="0">
                          <a:latin typeface="맑은 고딕"/>
                          <a:cs typeface="맑은 고딕"/>
                        </a:rPr>
                        <a:t>사회적</a:t>
                      </a:r>
                      <a:r>
                        <a:rPr sz="1200" spc="10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30" dirty="0">
                          <a:latin typeface="맑은 고딕"/>
                          <a:cs typeface="맑은 고딕"/>
                        </a:rPr>
                        <a:t>가치</a:t>
                      </a:r>
                      <a:r>
                        <a:rPr sz="1200" spc="11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35" dirty="0">
                          <a:latin typeface="맑은 고딕"/>
                          <a:cs typeface="맑은 고딕"/>
                        </a:rPr>
                        <a:t>구현, </a:t>
                      </a:r>
                      <a:r>
                        <a:rPr sz="1200" spc="-409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15" dirty="0">
                          <a:latin typeface="맑은 고딕"/>
                          <a:cs typeface="맑은 고딕"/>
                        </a:rPr>
                        <a:t>직원교육</a:t>
                      </a:r>
                      <a:r>
                        <a:rPr sz="1200" spc="1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5" dirty="0"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200" spc="14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10" dirty="0">
                          <a:latin typeface="맑은 고딕"/>
                          <a:cs typeface="맑은 고딕"/>
                        </a:rPr>
                        <a:t>인사</a:t>
                      </a:r>
                      <a:r>
                        <a:rPr sz="1200" spc="16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5" dirty="0">
                          <a:latin typeface="맑은 고딕"/>
                          <a:cs typeface="맑은 고딕"/>
                        </a:rPr>
                        <a:t>등</a:t>
                      </a:r>
                      <a:r>
                        <a:rPr sz="1200" spc="16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15" dirty="0">
                          <a:latin typeface="맑은 고딕"/>
                          <a:cs typeface="맑은 고딕"/>
                        </a:rPr>
                        <a:t>주요업무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3111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15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R="120014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‘22.7월~8월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63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정보기술본부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170" marR="57785" indent="-152400">
                        <a:lnSpc>
                          <a:spcPct val="133200"/>
                        </a:lnSpc>
                        <a:spcBef>
                          <a:spcPts val="240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-</a:t>
                      </a:r>
                      <a:r>
                        <a:rPr sz="1200" spc="28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80" dirty="0">
                          <a:latin typeface="맑은 고딕"/>
                          <a:cs typeface="맑은 고딕"/>
                        </a:rPr>
                        <a:t>정보연계</a:t>
                      </a:r>
                      <a:r>
                        <a:rPr sz="1200" spc="254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5" dirty="0"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200" spc="27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85" dirty="0">
                          <a:latin typeface="맑은 고딕"/>
                          <a:cs typeface="맑은 고딕"/>
                        </a:rPr>
                        <a:t>모니터링,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85" dirty="0">
                          <a:latin typeface="맑은 고딕"/>
                          <a:cs typeface="맑은 고딕"/>
                        </a:rPr>
                        <a:t>정보시스템</a:t>
                      </a:r>
                      <a:r>
                        <a:rPr sz="1200" spc="-6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55" dirty="0">
                          <a:latin typeface="맑은 고딕"/>
                          <a:cs typeface="맑은 고딕"/>
                        </a:rPr>
                        <a:t>H/W</a:t>
                      </a:r>
                      <a:r>
                        <a:rPr sz="1200" spc="-55" dirty="0">
                          <a:latin typeface="함초롬돋움"/>
                          <a:cs typeface="함초롬돋움"/>
                        </a:rPr>
                        <a:t>･</a:t>
                      </a:r>
                      <a:r>
                        <a:rPr sz="1200" spc="-55" dirty="0">
                          <a:latin typeface="맑은 고딕"/>
                          <a:cs typeface="맑은 고딕"/>
                        </a:rPr>
                        <a:t>S/W</a:t>
                      </a:r>
                      <a:r>
                        <a:rPr sz="1200" spc="28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5" dirty="0">
                          <a:latin typeface="맑은 고딕"/>
                          <a:cs typeface="맑은 고딕"/>
                        </a:rPr>
                        <a:t>및 </a:t>
                      </a:r>
                      <a:r>
                        <a:rPr sz="1200" spc="-409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145" dirty="0">
                          <a:latin typeface="맑은 고딕"/>
                          <a:cs typeface="맑은 고딕"/>
                        </a:rPr>
                        <a:t>정보화자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산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145" dirty="0">
                          <a:latin typeface="맑은 고딕"/>
                          <a:cs typeface="맑은 고딕"/>
                        </a:rPr>
                        <a:t>관리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,</a:t>
                      </a:r>
                      <a:r>
                        <a:rPr sz="1200" spc="7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145" dirty="0">
                          <a:latin typeface="맑은 고딕"/>
                          <a:cs typeface="맑은 고딕"/>
                        </a:rPr>
                        <a:t>원내시스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템</a:t>
                      </a:r>
                      <a:r>
                        <a:rPr sz="1200" spc="-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145" dirty="0">
                          <a:latin typeface="맑은 고딕"/>
                          <a:cs typeface="맑은 고딕"/>
                        </a:rPr>
                        <a:t>관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리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등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145" dirty="0">
                          <a:latin typeface="맑은 고딕"/>
                          <a:cs typeface="맑은 고딕"/>
                        </a:rPr>
                        <a:t>주요업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무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3048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543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77470" algn="r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‘22.9월~10월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571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복지안전본부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170" marR="227329" indent="-152400">
                        <a:lnSpc>
                          <a:spcPct val="133200"/>
                        </a:lnSpc>
                        <a:spcBef>
                          <a:spcPts val="45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-</a:t>
                      </a:r>
                      <a:r>
                        <a:rPr sz="1200" spc="27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20" dirty="0">
                          <a:latin typeface="맑은 고딕"/>
                          <a:cs typeface="맑은 고딕"/>
                        </a:rPr>
                        <a:t>사례관리</a:t>
                      </a:r>
                      <a:r>
                        <a:rPr sz="1200" spc="20" dirty="0">
                          <a:latin typeface="함초롬돋움"/>
                          <a:cs typeface="함초롬돋움"/>
                        </a:rPr>
                        <a:t>･</a:t>
                      </a:r>
                      <a:r>
                        <a:rPr sz="1200" spc="20" dirty="0">
                          <a:latin typeface="맑은 고딕"/>
                          <a:cs typeface="맑은 고딕"/>
                        </a:rPr>
                        <a:t>아동</a:t>
                      </a:r>
                      <a:r>
                        <a:rPr sz="1200" spc="20" dirty="0">
                          <a:latin typeface="함초롬돋움"/>
                          <a:cs typeface="함초롬돋움"/>
                        </a:rPr>
                        <a:t>･</a:t>
                      </a:r>
                      <a:r>
                        <a:rPr sz="1200" spc="20" dirty="0">
                          <a:latin typeface="맑은 고딕"/>
                          <a:cs typeface="맑은 고딕"/>
                        </a:rPr>
                        <a:t>취약노인</a:t>
                      </a:r>
                      <a:r>
                        <a:rPr sz="1200" spc="26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관련</a:t>
                      </a:r>
                      <a:r>
                        <a:rPr sz="1200" spc="27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15" dirty="0">
                          <a:latin typeface="맑은 고딕"/>
                          <a:cs typeface="맑은 고딕"/>
                        </a:rPr>
                        <a:t>시스템</a:t>
                      </a:r>
                      <a:r>
                        <a:rPr sz="1200" spc="26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20" dirty="0">
                          <a:latin typeface="맑은 고딕"/>
                          <a:cs typeface="맑은 고딕"/>
                        </a:rPr>
                        <a:t>운영, </a:t>
                      </a:r>
                      <a:r>
                        <a:rPr sz="1200" spc="-40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70" dirty="0">
                          <a:latin typeface="맑은 고딕"/>
                          <a:cs typeface="맑은 고딕"/>
                        </a:rPr>
                        <a:t>사회복지시설</a:t>
                      </a:r>
                      <a:r>
                        <a:rPr sz="1200" spc="8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65" dirty="0">
                          <a:latin typeface="맑은 고딕"/>
                          <a:cs typeface="맑은 고딕"/>
                        </a:rPr>
                        <a:t>시스템</a:t>
                      </a:r>
                      <a:r>
                        <a:rPr sz="1200" spc="9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70" dirty="0">
                          <a:latin typeface="맑은 고딕"/>
                          <a:cs typeface="맑은 고딕"/>
                        </a:rPr>
                        <a:t>운영</a:t>
                      </a:r>
                      <a:r>
                        <a:rPr sz="1200" spc="-70" dirty="0">
                          <a:latin typeface="함초롬돋움"/>
                          <a:cs typeface="함초롬돋움"/>
                        </a:rPr>
                        <a:t>･</a:t>
                      </a:r>
                      <a:r>
                        <a:rPr sz="1200" spc="-70" dirty="0">
                          <a:latin typeface="맑은 고딕"/>
                          <a:cs typeface="맑은 고딕"/>
                        </a:rPr>
                        <a:t>평가</a:t>
                      </a:r>
                      <a:r>
                        <a:rPr sz="1200" spc="9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30" dirty="0">
                          <a:latin typeface="맑은 고딕"/>
                          <a:cs typeface="맑은 고딕"/>
                        </a:rPr>
                        <a:t>등</a:t>
                      </a:r>
                      <a:r>
                        <a:rPr sz="1200" spc="9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65" dirty="0">
                          <a:latin typeface="맑은 고딕"/>
                          <a:cs typeface="맑은 고딕"/>
                        </a:rPr>
                        <a:t>주요업무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5715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89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R="60325" algn="r">
                        <a:lnSpc>
                          <a:spcPct val="100000"/>
                        </a:lnSpc>
                      </a:pPr>
                      <a:r>
                        <a:rPr sz="1200" spc="-40" dirty="0">
                          <a:latin typeface="맑은 고딕"/>
                          <a:cs typeface="맑은 고딕"/>
                        </a:rPr>
                        <a:t>‘22.11월~12월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635" marB="0"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4795" marR="180975" indent="-76200">
                        <a:lnSpc>
                          <a:spcPct val="133200"/>
                        </a:lnSpc>
                        <a:spcBef>
                          <a:spcPts val="180"/>
                        </a:spcBef>
                      </a:pPr>
                      <a:r>
                        <a:rPr sz="1200" dirty="0">
                          <a:latin typeface="맑은 고딕"/>
                          <a:cs typeface="맑은 고딕"/>
                        </a:rPr>
                        <a:t>사회서비스  </a:t>
                      </a:r>
                      <a:r>
                        <a:rPr sz="1200" spc="-5" dirty="0">
                          <a:latin typeface="맑은 고딕"/>
                          <a:cs typeface="맑은 고딕"/>
                        </a:rPr>
                        <a:t>보육본부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228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7325" marR="66675" indent="-121920">
                        <a:lnSpc>
                          <a:spcPct val="133200"/>
                        </a:lnSpc>
                        <a:spcBef>
                          <a:spcPts val="180"/>
                        </a:spcBef>
                      </a:pPr>
                      <a:r>
                        <a:rPr sz="1200" spc="-5" dirty="0">
                          <a:latin typeface="맑은 고딕"/>
                          <a:cs typeface="맑은 고딕"/>
                        </a:rPr>
                        <a:t>-</a:t>
                      </a:r>
                      <a:r>
                        <a:rPr sz="1200" spc="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90" dirty="0">
                          <a:latin typeface="맑은 고딕"/>
                          <a:cs typeface="맑은 고딕"/>
                        </a:rPr>
                        <a:t>전자바우처</a:t>
                      </a:r>
                      <a:r>
                        <a:rPr sz="1200" spc="-90" dirty="0">
                          <a:latin typeface="함초롬돋움"/>
                          <a:cs typeface="함초롬돋움"/>
                        </a:rPr>
                        <a:t>･</a:t>
                      </a:r>
                      <a:r>
                        <a:rPr sz="1200" spc="-90" dirty="0">
                          <a:latin typeface="맑은 고딕"/>
                          <a:cs typeface="맑은 고딕"/>
                        </a:rPr>
                        <a:t>보육통합</a:t>
                      </a:r>
                      <a:r>
                        <a:rPr sz="1200" spc="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5" dirty="0">
                          <a:latin typeface="맑은 고딕"/>
                          <a:cs typeface="맑은 고딕"/>
                        </a:rPr>
                        <a:t>등</a:t>
                      </a:r>
                      <a:r>
                        <a:rPr sz="1200" spc="4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70" dirty="0">
                          <a:latin typeface="맑은 고딕"/>
                          <a:cs typeface="맑은 고딕"/>
                        </a:rPr>
                        <a:t>시스템</a:t>
                      </a:r>
                      <a:r>
                        <a:rPr sz="1200" spc="2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70" dirty="0">
                          <a:latin typeface="맑은 고딕"/>
                          <a:cs typeface="맑은 고딕"/>
                        </a:rPr>
                        <a:t>운영,</a:t>
                      </a:r>
                      <a:r>
                        <a:rPr sz="1200" spc="10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70" dirty="0">
                          <a:latin typeface="맑은 고딕"/>
                          <a:cs typeface="맑은 고딕"/>
                        </a:rPr>
                        <a:t>예탁금</a:t>
                      </a:r>
                      <a:r>
                        <a:rPr sz="1200" spc="45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70" dirty="0">
                          <a:latin typeface="맑은 고딕"/>
                          <a:cs typeface="맑은 고딕"/>
                        </a:rPr>
                        <a:t>관리, </a:t>
                      </a:r>
                      <a:r>
                        <a:rPr sz="1200" spc="-409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145" dirty="0">
                          <a:latin typeface="맑은 고딕"/>
                          <a:cs typeface="맑은 고딕"/>
                        </a:rPr>
                        <a:t>부정수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급</a:t>
                      </a:r>
                      <a:r>
                        <a:rPr sz="1200" spc="-3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145" dirty="0">
                          <a:latin typeface="맑은 고딕"/>
                          <a:cs typeface="맑은 고딕"/>
                        </a:rPr>
                        <a:t>모니터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링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등</a:t>
                      </a:r>
                      <a:r>
                        <a:rPr sz="1200" spc="-40" dirty="0"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200" spc="-145" dirty="0">
                          <a:latin typeface="맑은 고딕"/>
                          <a:cs typeface="맑은 고딕"/>
                        </a:rPr>
                        <a:t>주요업</a:t>
                      </a:r>
                      <a:r>
                        <a:rPr sz="1200" dirty="0">
                          <a:latin typeface="맑은 고딕"/>
                          <a:cs typeface="맑은 고딕"/>
                        </a:rPr>
                        <a:t>무</a:t>
                      </a:r>
                      <a:endParaRPr sz="1200">
                        <a:latin typeface="맑은 고딕"/>
                        <a:cs typeface="맑은 고딕"/>
                      </a:endParaRPr>
                    </a:p>
                  </a:txBody>
                  <a:tcPr marL="0" marR="0" marT="22860" marB="0">
                    <a:lnL w="6350">
                      <a:solidFill>
                        <a:srgbClr val="000000"/>
                      </a:solidFill>
                      <a:prstDash val="solid"/>
                    </a:lnL>
                    <a:lnT w="63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20735" y="1481227"/>
            <a:ext cx="22525" cy="2283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077892" y="982907"/>
            <a:ext cx="5591175" cy="2235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8285" marR="5080" indent="-236220" algn="just">
              <a:lnSpc>
                <a:spcPct val="131500"/>
              </a:lnSpc>
              <a:spcBef>
                <a:spcPts val="95"/>
              </a:spcBef>
              <a:buFont typeface="Times New Roman"/>
              <a:buChar char="○"/>
              <a:tabLst>
                <a:tab pos="248920" algn="l"/>
              </a:tabLst>
            </a:pPr>
            <a:r>
              <a:rPr sz="1500" spc="-65" dirty="0">
                <a:latin typeface="Palatino Linotype"/>
                <a:cs typeface="Palatino Linotype"/>
              </a:rPr>
              <a:t>(</a:t>
            </a:r>
            <a:r>
              <a:rPr sz="1500" b="1" spc="-65" dirty="0">
                <a:latin typeface="휴먼명조"/>
                <a:cs typeface="휴먼명조"/>
              </a:rPr>
              <a:t>일상감사</a:t>
            </a:r>
            <a:r>
              <a:rPr sz="1500" spc="-65" dirty="0">
                <a:latin typeface="Palatino Linotype"/>
                <a:cs typeface="Palatino Linotype"/>
              </a:rPr>
              <a:t>)</a:t>
            </a:r>
            <a:r>
              <a:rPr sz="1500" spc="-60" dirty="0">
                <a:latin typeface="Palatino Linotype"/>
                <a:cs typeface="Palatino Linotype"/>
              </a:rPr>
              <a:t> </a:t>
            </a:r>
            <a:r>
              <a:rPr sz="1500" b="1" spc="-70" dirty="0">
                <a:latin typeface="휴먼명조"/>
                <a:cs typeface="휴먼명조"/>
              </a:rPr>
              <a:t>일상감사 </a:t>
            </a:r>
            <a:r>
              <a:rPr sz="1500" b="1" spc="-55" dirty="0">
                <a:latin typeface="휴먼명조"/>
                <a:cs typeface="휴먼명조"/>
              </a:rPr>
              <a:t>대상 </a:t>
            </a:r>
            <a:r>
              <a:rPr sz="1500" b="1" spc="-50" dirty="0">
                <a:latin typeface="휴먼명조"/>
                <a:cs typeface="휴먼명조"/>
              </a:rPr>
              <a:t>업무 </a:t>
            </a:r>
            <a:r>
              <a:rPr sz="1500" b="1" spc="-55" dirty="0">
                <a:latin typeface="휴먼명조"/>
                <a:cs typeface="휴먼명조"/>
              </a:rPr>
              <a:t>추진 </a:t>
            </a:r>
            <a:r>
              <a:rPr sz="1500" spc="-25" dirty="0">
                <a:latin typeface="휴먼명조"/>
                <a:cs typeface="휴먼명조"/>
              </a:rPr>
              <a:t>시 </a:t>
            </a:r>
            <a:r>
              <a:rPr sz="1500" spc="-65" dirty="0">
                <a:latin typeface="휴먼명조"/>
                <a:cs typeface="휴먼명조"/>
              </a:rPr>
              <a:t>관련 </a:t>
            </a:r>
            <a:r>
              <a:rPr sz="1500" spc="-80" dirty="0">
                <a:latin typeface="휴먼명조"/>
                <a:cs typeface="휴먼명조"/>
              </a:rPr>
              <a:t>내용을 </a:t>
            </a:r>
            <a:r>
              <a:rPr sz="1500" spc="-90" dirty="0">
                <a:latin typeface="휴먼명조"/>
                <a:cs typeface="휴먼명조"/>
              </a:rPr>
              <a:t>검토하여 </a:t>
            </a:r>
            <a:r>
              <a:rPr sz="1500" spc="-85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적법성 타당성 </a:t>
            </a:r>
            <a:r>
              <a:rPr sz="1500" spc="-25" dirty="0">
                <a:latin typeface="휴먼명조"/>
                <a:cs typeface="휴먼명조"/>
              </a:rPr>
              <a:t>등 </a:t>
            </a:r>
            <a:r>
              <a:rPr sz="1500" b="1" spc="-15" dirty="0">
                <a:latin typeface="휴먼명조"/>
                <a:cs typeface="휴먼명조"/>
              </a:rPr>
              <a:t>문제점이 없는지 </a:t>
            </a:r>
            <a:r>
              <a:rPr sz="1500" b="1" spc="-20" dirty="0">
                <a:latin typeface="휴먼명조"/>
                <a:cs typeface="휴먼명조"/>
              </a:rPr>
              <a:t>확인</a:t>
            </a:r>
            <a:r>
              <a:rPr sz="1500" spc="-20" dirty="0">
                <a:latin typeface="휴먼명조"/>
                <a:cs typeface="휴먼명조"/>
              </a:rPr>
              <a:t>하고 </a:t>
            </a:r>
            <a:r>
              <a:rPr sz="1500" b="1" spc="-15" dirty="0">
                <a:latin typeface="휴먼명조"/>
                <a:cs typeface="휴먼명조"/>
              </a:rPr>
              <a:t>의견을 </a:t>
            </a:r>
            <a:r>
              <a:rPr sz="1500" b="1" spc="-20" dirty="0">
                <a:latin typeface="휴먼명조"/>
                <a:cs typeface="휴먼명조"/>
              </a:rPr>
              <a:t>제시</a:t>
            </a:r>
            <a:r>
              <a:rPr sz="1500" spc="-20" dirty="0">
                <a:latin typeface="휴먼명조"/>
                <a:cs typeface="휴먼명조"/>
              </a:rPr>
              <a:t>하여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b="1" spc="-10" dirty="0">
                <a:latin typeface="휴먼명조"/>
                <a:cs typeface="휴먼명조"/>
              </a:rPr>
              <a:t>사전</a:t>
            </a:r>
            <a:r>
              <a:rPr sz="1500" b="1" spc="20" dirty="0">
                <a:latin typeface="휴먼명조"/>
                <a:cs typeface="휴먼명조"/>
              </a:rPr>
              <a:t> </a:t>
            </a:r>
            <a:r>
              <a:rPr sz="1500" b="1" spc="-10" dirty="0">
                <a:latin typeface="휴먼명조"/>
                <a:cs typeface="휴먼명조"/>
              </a:rPr>
              <a:t>점검</a:t>
            </a:r>
            <a:r>
              <a:rPr sz="1500" b="1" spc="25" dirty="0">
                <a:latin typeface="휴먼명조"/>
                <a:cs typeface="휴먼명조"/>
              </a:rPr>
              <a:t> </a:t>
            </a:r>
            <a:r>
              <a:rPr sz="1500" b="1" spc="-10" dirty="0">
                <a:latin typeface="휴먼명조"/>
                <a:cs typeface="휴먼명조"/>
              </a:rPr>
              <a:t>기능</a:t>
            </a:r>
            <a:r>
              <a:rPr sz="1500" b="1" spc="25" dirty="0">
                <a:latin typeface="휴먼명조"/>
                <a:cs typeface="휴먼명조"/>
              </a:rPr>
              <a:t> </a:t>
            </a:r>
            <a:r>
              <a:rPr sz="1500" b="1" spc="-10" dirty="0">
                <a:latin typeface="휴먼명조"/>
                <a:cs typeface="휴먼명조"/>
              </a:rPr>
              <a:t>강화</a:t>
            </a:r>
            <a:r>
              <a:rPr sz="1500" b="1" spc="20" dirty="0">
                <a:latin typeface="휴먼명조"/>
                <a:cs typeface="휴먼명조"/>
              </a:rPr>
              <a:t> </a:t>
            </a:r>
            <a:r>
              <a:rPr sz="1500" spc="-20" dirty="0">
                <a:latin typeface="Times New Roman"/>
                <a:cs typeface="Times New Roman"/>
              </a:rPr>
              <a:t>(</a:t>
            </a:r>
            <a:r>
              <a:rPr sz="1500" spc="-20" dirty="0">
                <a:latin typeface="휴먼명조"/>
                <a:cs typeface="휴먼명조"/>
              </a:rPr>
              <a:t>상시</a:t>
            </a:r>
            <a:r>
              <a:rPr sz="1500" spc="-20" dirty="0">
                <a:latin typeface="Times New Roman"/>
                <a:cs typeface="Times New Roman"/>
              </a:rPr>
              <a:t>)</a:t>
            </a:r>
            <a:endParaRPr sz="1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Times New Roman"/>
              <a:buChar char="○"/>
            </a:pPr>
            <a:endParaRPr sz="1350">
              <a:latin typeface="Times New Roman"/>
              <a:cs typeface="Times New Roman"/>
            </a:endParaRPr>
          </a:p>
          <a:p>
            <a:pPr marL="248285" marR="13970" indent="-236220" algn="just">
              <a:lnSpc>
                <a:spcPct val="131900"/>
              </a:lnSpc>
              <a:buFont typeface="Times New Roman"/>
              <a:buChar char="○"/>
              <a:tabLst>
                <a:tab pos="248920" algn="l"/>
              </a:tabLst>
            </a:pPr>
            <a:r>
              <a:rPr sz="1500" spc="-35" dirty="0">
                <a:latin typeface="Palatino Linotype"/>
                <a:cs typeface="Palatino Linotype"/>
              </a:rPr>
              <a:t>(</a:t>
            </a:r>
            <a:r>
              <a:rPr sz="1500" b="1" spc="-90" dirty="0">
                <a:latin typeface="휴먼명조"/>
                <a:cs typeface="휴먼명조"/>
              </a:rPr>
              <a:t>기강</a:t>
            </a:r>
            <a:r>
              <a:rPr sz="1500" b="1" spc="-75" dirty="0">
                <a:latin typeface="휴먼명조"/>
                <a:cs typeface="휴먼명조"/>
              </a:rPr>
              <a:t>감</a:t>
            </a:r>
            <a:r>
              <a:rPr sz="1500" b="1" spc="-90" dirty="0">
                <a:latin typeface="휴먼명조"/>
                <a:cs typeface="휴먼명조"/>
              </a:rPr>
              <a:t>사</a:t>
            </a:r>
            <a:r>
              <a:rPr sz="1500" spc="-10" dirty="0">
                <a:latin typeface="Palatino Linotype"/>
                <a:cs typeface="Palatino Linotype"/>
              </a:rPr>
              <a:t>)</a:t>
            </a:r>
            <a:r>
              <a:rPr sz="1500" dirty="0">
                <a:latin typeface="Palatino Linotype"/>
                <a:cs typeface="Palatino Linotype"/>
              </a:rPr>
              <a:t>  </a:t>
            </a:r>
            <a:r>
              <a:rPr sz="1500" spc="-155" dirty="0">
                <a:latin typeface="Palatino Linotype"/>
                <a:cs typeface="Palatino Linotype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임직원</a:t>
            </a:r>
            <a:r>
              <a:rPr sz="1500" spc="350" dirty="0">
                <a:latin typeface="휴먼명조"/>
                <a:cs typeface="휴먼명조"/>
              </a:rPr>
              <a:t> </a:t>
            </a:r>
            <a:r>
              <a:rPr sz="1500" b="1" spc="-25" dirty="0">
                <a:latin typeface="휴먼명조"/>
                <a:cs typeface="휴먼명조"/>
              </a:rPr>
              <a:t>복무규정</a:t>
            </a:r>
            <a:r>
              <a:rPr sz="1500" b="1" dirty="0">
                <a:latin typeface="휴먼명조"/>
                <a:cs typeface="휴먼명조"/>
              </a:rPr>
              <a:t> </a:t>
            </a:r>
            <a:r>
              <a:rPr sz="1500" b="1" spc="-260" dirty="0">
                <a:latin typeface="휴먼명조"/>
                <a:cs typeface="휴먼명조"/>
              </a:rPr>
              <a:t> </a:t>
            </a:r>
            <a:r>
              <a:rPr sz="1500" b="1" spc="-25" dirty="0">
                <a:latin typeface="휴먼명조"/>
                <a:cs typeface="휴먼명조"/>
              </a:rPr>
              <a:t>준수여부</a:t>
            </a:r>
            <a:r>
              <a:rPr sz="1500" b="1" spc="-555" dirty="0">
                <a:latin typeface="휴먼명조"/>
                <a:cs typeface="휴먼명조"/>
              </a:rPr>
              <a:t> </a:t>
            </a:r>
            <a:r>
              <a:rPr sz="1500" spc="-10" dirty="0">
                <a:latin typeface="Palatino Linotype"/>
                <a:cs typeface="Palatino Linotype"/>
              </a:rPr>
              <a:t>,</a:t>
            </a:r>
            <a:r>
              <a:rPr sz="1500" dirty="0">
                <a:latin typeface="Palatino Linotype"/>
                <a:cs typeface="Palatino Linotype"/>
              </a:rPr>
              <a:t>  </a:t>
            </a:r>
            <a:r>
              <a:rPr sz="1500" spc="-90" dirty="0">
                <a:latin typeface="Palatino Linotype"/>
                <a:cs typeface="Palatino Linotype"/>
              </a:rPr>
              <a:t> </a:t>
            </a:r>
            <a:r>
              <a:rPr sz="1500" b="1" spc="-25" dirty="0">
                <a:latin typeface="휴먼명조"/>
                <a:cs typeface="휴먼명조"/>
              </a:rPr>
              <a:t>윤</a:t>
            </a:r>
            <a:r>
              <a:rPr sz="1500" b="1" spc="65" dirty="0">
                <a:latin typeface="휴먼명조"/>
                <a:cs typeface="휴먼명조"/>
              </a:rPr>
              <a:t>리</a:t>
            </a:r>
            <a:r>
              <a:rPr sz="1500" b="1" spc="25" dirty="0">
                <a:latin typeface="한컴바탕"/>
                <a:cs typeface="한컴바탕"/>
              </a:rPr>
              <a:t>・</a:t>
            </a:r>
            <a:r>
              <a:rPr sz="1500" b="1" spc="-25" dirty="0">
                <a:latin typeface="휴먼명조"/>
                <a:cs typeface="휴먼명조"/>
              </a:rPr>
              <a:t>행동강령</a:t>
            </a:r>
            <a:r>
              <a:rPr sz="1500" b="1" dirty="0">
                <a:latin typeface="휴먼명조"/>
                <a:cs typeface="휴먼명조"/>
              </a:rPr>
              <a:t> </a:t>
            </a:r>
            <a:r>
              <a:rPr sz="1500" b="1" spc="-260" dirty="0">
                <a:latin typeface="휴먼명조"/>
                <a:cs typeface="휴먼명조"/>
              </a:rPr>
              <a:t> </a:t>
            </a:r>
            <a:r>
              <a:rPr sz="1500" b="1" spc="-20" dirty="0">
                <a:latin typeface="휴먼명조"/>
                <a:cs typeface="휴먼명조"/>
              </a:rPr>
              <a:t>위반  </a:t>
            </a:r>
            <a:r>
              <a:rPr sz="1500" b="1" spc="-40" dirty="0">
                <a:latin typeface="휴먼명조"/>
                <a:cs typeface="휴먼명조"/>
              </a:rPr>
              <a:t>여</a:t>
            </a:r>
            <a:r>
              <a:rPr sz="1500" b="1" spc="-25" dirty="0">
                <a:latin typeface="휴먼명조"/>
                <a:cs typeface="휴먼명조"/>
              </a:rPr>
              <a:t>부</a:t>
            </a:r>
            <a:r>
              <a:rPr sz="1500" b="1" spc="-35" dirty="0">
                <a:latin typeface="휴먼명조"/>
                <a:cs typeface="휴먼명조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등</a:t>
            </a:r>
            <a:r>
              <a:rPr sz="1500" spc="-95" dirty="0">
                <a:latin typeface="휴먼명조"/>
                <a:cs typeface="휴먼명조"/>
              </a:rPr>
              <a:t> </a:t>
            </a:r>
            <a:r>
              <a:rPr sz="1500" spc="-110" dirty="0">
                <a:latin typeface="휴먼명조"/>
                <a:cs typeface="휴먼명조"/>
              </a:rPr>
              <a:t>기강</a:t>
            </a:r>
            <a:r>
              <a:rPr sz="1500" spc="-100" dirty="0">
                <a:latin typeface="휴먼명조"/>
                <a:cs typeface="휴먼명조"/>
              </a:rPr>
              <a:t>감</a:t>
            </a:r>
            <a:r>
              <a:rPr sz="1500" spc="-110" dirty="0">
                <a:latin typeface="휴먼명조"/>
                <a:cs typeface="휴먼명조"/>
              </a:rPr>
              <a:t>사</a:t>
            </a:r>
            <a:r>
              <a:rPr sz="1500" spc="-25" dirty="0">
                <a:latin typeface="휴먼명조"/>
                <a:cs typeface="휴먼명조"/>
              </a:rPr>
              <a:t>를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통</a:t>
            </a:r>
            <a:r>
              <a:rPr sz="1500" spc="-25" dirty="0">
                <a:latin typeface="휴먼명조"/>
                <a:cs typeface="휴먼명조"/>
              </a:rPr>
              <a:t>한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b="1" spc="-90" dirty="0">
                <a:latin typeface="휴먼명조"/>
                <a:cs typeface="휴먼명조"/>
              </a:rPr>
              <a:t>공</a:t>
            </a:r>
            <a:r>
              <a:rPr sz="1500" b="1" spc="-75" dirty="0">
                <a:latin typeface="휴먼명조"/>
                <a:cs typeface="휴먼명조"/>
              </a:rPr>
              <a:t>직</a:t>
            </a:r>
            <a:r>
              <a:rPr sz="1500" b="1" spc="-90" dirty="0">
                <a:latin typeface="휴먼명조"/>
                <a:cs typeface="휴먼명조"/>
              </a:rPr>
              <a:t>기</a:t>
            </a:r>
            <a:r>
              <a:rPr sz="1500" b="1" spc="-25" dirty="0">
                <a:latin typeface="휴먼명조"/>
                <a:cs typeface="휴먼명조"/>
              </a:rPr>
              <a:t>강</a:t>
            </a:r>
            <a:r>
              <a:rPr sz="1500" b="1" spc="-105" dirty="0">
                <a:latin typeface="휴먼명조"/>
                <a:cs typeface="휴먼명조"/>
              </a:rPr>
              <a:t> </a:t>
            </a:r>
            <a:r>
              <a:rPr sz="1500" b="1" spc="-75" dirty="0">
                <a:latin typeface="휴먼명조"/>
                <a:cs typeface="휴먼명조"/>
              </a:rPr>
              <a:t>확</a:t>
            </a:r>
            <a:r>
              <a:rPr sz="1500" b="1" spc="-25" dirty="0">
                <a:latin typeface="휴먼명조"/>
                <a:cs typeface="휴먼명조"/>
              </a:rPr>
              <a:t>립</a:t>
            </a:r>
            <a:r>
              <a:rPr sz="1500" b="1" spc="-105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Times New Roman"/>
                <a:cs typeface="Times New Roman"/>
              </a:rPr>
              <a:t>(</a:t>
            </a:r>
            <a:r>
              <a:rPr sz="1500" spc="-110" dirty="0">
                <a:latin typeface="휴먼명조"/>
                <a:cs typeface="휴먼명조"/>
              </a:rPr>
              <a:t>상시</a:t>
            </a:r>
            <a:r>
              <a:rPr sz="1500" spc="-10" dirty="0">
                <a:latin typeface="Times New Roman"/>
                <a:cs typeface="Times New Roman"/>
              </a:rPr>
              <a:t>)</a:t>
            </a:r>
            <a:endParaRPr sz="1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Times New Roman"/>
              <a:buChar char="○"/>
            </a:pPr>
            <a:endParaRPr sz="1850">
              <a:latin typeface="Times New Roman"/>
              <a:cs typeface="Times New Roman"/>
            </a:endParaRPr>
          </a:p>
          <a:p>
            <a:pPr marL="248285" indent="-236220">
              <a:lnSpc>
                <a:spcPct val="100000"/>
              </a:lnSpc>
              <a:buFont typeface="Times New Roman"/>
              <a:buChar char="○"/>
              <a:tabLst>
                <a:tab pos="248920" algn="l"/>
              </a:tabLst>
            </a:pPr>
            <a:r>
              <a:rPr sz="1500" spc="-35" dirty="0">
                <a:latin typeface="Palatino Linotype"/>
                <a:cs typeface="Palatino Linotype"/>
              </a:rPr>
              <a:t>(</a:t>
            </a:r>
            <a:r>
              <a:rPr sz="1500" b="1" spc="-90" dirty="0">
                <a:latin typeface="휴먼명조"/>
                <a:cs typeface="휴먼명조"/>
              </a:rPr>
              <a:t>외부</a:t>
            </a:r>
            <a:r>
              <a:rPr sz="1500" b="1" spc="-75" dirty="0">
                <a:latin typeface="휴먼명조"/>
                <a:cs typeface="휴먼명조"/>
              </a:rPr>
              <a:t>감</a:t>
            </a:r>
            <a:r>
              <a:rPr sz="1500" b="1" spc="-90" dirty="0">
                <a:latin typeface="휴먼명조"/>
                <a:cs typeface="휴먼명조"/>
              </a:rPr>
              <a:t>사</a:t>
            </a:r>
            <a:r>
              <a:rPr sz="1500" spc="-10" dirty="0">
                <a:latin typeface="Palatino Linotype"/>
                <a:cs typeface="Palatino Linotype"/>
              </a:rPr>
              <a:t>)</a:t>
            </a:r>
            <a:r>
              <a:rPr sz="1500" dirty="0">
                <a:latin typeface="Palatino Linotype"/>
                <a:cs typeface="Palatino Linotype"/>
              </a:rPr>
              <a:t> </a:t>
            </a:r>
            <a:r>
              <a:rPr sz="1500" spc="-35" dirty="0">
                <a:latin typeface="Palatino Linotype"/>
                <a:cs typeface="Palatino Linotype"/>
              </a:rPr>
              <a:t> </a:t>
            </a:r>
            <a:r>
              <a:rPr sz="1500" spc="-110" dirty="0">
                <a:latin typeface="휴먼명조"/>
                <a:cs typeface="휴먼명조"/>
              </a:rPr>
              <a:t>순</a:t>
            </a:r>
            <a:r>
              <a:rPr sz="1500" spc="-100" dirty="0">
                <a:latin typeface="휴먼명조"/>
                <a:cs typeface="휴먼명조"/>
              </a:rPr>
              <a:t>연</a:t>
            </a:r>
            <a:r>
              <a:rPr sz="1500" spc="-25" dirty="0">
                <a:latin typeface="휴먼명조"/>
                <a:cs typeface="휴먼명조"/>
              </a:rPr>
              <a:t>된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25" dirty="0">
                <a:latin typeface="Times New Roman"/>
                <a:cs typeface="Times New Roman"/>
              </a:rPr>
              <a:t>“</a:t>
            </a:r>
            <a:r>
              <a:rPr sz="1500" spc="-110" dirty="0">
                <a:latin typeface="휴먼명조"/>
                <a:cs typeface="휴먼명조"/>
              </a:rPr>
              <a:t>채용</a:t>
            </a:r>
            <a:r>
              <a:rPr sz="1500" spc="-100" dirty="0">
                <a:latin typeface="휴먼명조"/>
                <a:cs typeface="휴먼명조"/>
              </a:rPr>
              <a:t>실</a:t>
            </a:r>
            <a:r>
              <a:rPr sz="1500" spc="-25" dirty="0">
                <a:latin typeface="휴먼명조"/>
                <a:cs typeface="휴먼명조"/>
              </a:rPr>
              <a:t>태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10" dirty="0">
                <a:latin typeface="휴먼명조"/>
                <a:cs typeface="휴먼명조"/>
              </a:rPr>
              <a:t>정</a:t>
            </a:r>
            <a:r>
              <a:rPr sz="1500" spc="-25" dirty="0">
                <a:latin typeface="휴먼명조"/>
                <a:cs typeface="휴먼명조"/>
              </a:rPr>
              <a:t>기</a:t>
            </a:r>
            <a:r>
              <a:rPr sz="1500" spc="-130" dirty="0">
                <a:latin typeface="휴먼명조"/>
                <a:cs typeface="휴먼명조"/>
              </a:rPr>
              <a:t> </a:t>
            </a:r>
            <a:r>
              <a:rPr sz="1500" spc="-110" dirty="0">
                <a:latin typeface="휴먼명조"/>
                <a:cs typeface="휴먼명조"/>
              </a:rPr>
              <a:t>전수</a:t>
            </a:r>
            <a:r>
              <a:rPr sz="1500" spc="-100" dirty="0">
                <a:latin typeface="휴먼명조"/>
                <a:cs typeface="휴먼명조"/>
              </a:rPr>
              <a:t>조</a:t>
            </a:r>
            <a:r>
              <a:rPr sz="1500" spc="-110" dirty="0">
                <a:latin typeface="휴먼명조"/>
                <a:cs typeface="휴먼명조"/>
              </a:rPr>
              <a:t>사</a:t>
            </a:r>
            <a:r>
              <a:rPr sz="1500" spc="70" dirty="0">
                <a:latin typeface="Times New Roman"/>
                <a:cs typeface="Times New Roman"/>
              </a:rPr>
              <a:t>”</a:t>
            </a:r>
            <a:r>
              <a:rPr sz="1500" dirty="0">
                <a:latin typeface="Times New Roman"/>
                <a:cs typeface="Times New Roman"/>
              </a:rPr>
              <a:t> </a:t>
            </a:r>
            <a:r>
              <a:rPr sz="1500" spc="-100" dirty="0">
                <a:latin typeface="Times New Roman"/>
                <a:cs typeface="Times New Roman"/>
              </a:rPr>
              <a:t> </a:t>
            </a:r>
            <a:r>
              <a:rPr sz="1500" spc="-25" dirty="0">
                <a:latin typeface="휴먼명조"/>
                <a:cs typeface="휴먼명조"/>
              </a:rPr>
              <a:t>등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10" dirty="0">
                <a:latin typeface="휴먼명조"/>
                <a:cs typeface="휴먼명조"/>
              </a:rPr>
              <a:t>외</a:t>
            </a:r>
            <a:r>
              <a:rPr sz="1500" spc="-100" dirty="0">
                <a:latin typeface="휴먼명조"/>
                <a:cs typeface="휴먼명조"/>
              </a:rPr>
              <a:t>부</a:t>
            </a:r>
            <a:r>
              <a:rPr sz="1500" spc="-110" dirty="0">
                <a:latin typeface="휴먼명조"/>
                <a:cs typeface="휴먼명조"/>
              </a:rPr>
              <a:t>감</a:t>
            </a:r>
            <a:r>
              <a:rPr sz="1500" spc="-25" dirty="0">
                <a:latin typeface="휴먼명조"/>
                <a:cs typeface="휴먼명조"/>
              </a:rPr>
              <a:t>사</a:t>
            </a:r>
            <a:r>
              <a:rPr sz="1500" spc="-140" dirty="0">
                <a:latin typeface="휴먼명조"/>
                <a:cs typeface="휴먼명조"/>
              </a:rPr>
              <a:t> </a:t>
            </a:r>
            <a:r>
              <a:rPr sz="1500" spc="-100" dirty="0">
                <a:latin typeface="휴먼명조"/>
                <a:cs typeface="휴먼명조"/>
              </a:rPr>
              <a:t>대</a:t>
            </a:r>
            <a:r>
              <a:rPr sz="1500" spc="-25" dirty="0">
                <a:latin typeface="휴먼명조"/>
                <a:cs typeface="휴먼명조"/>
              </a:rPr>
              <a:t>응</a:t>
            </a:r>
            <a:endParaRPr sz="1500">
              <a:latin typeface="휴먼명조"/>
              <a:cs typeface="휴먼명조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8476" y="3624681"/>
            <a:ext cx="429895" cy="401955"/>
          </a:xfrm>
          <a:prstGeom prst="rect">
            <a:avLst/>
          </a:prstGeom>
          <a:solidFill>
            <a:srgbClr val="C1D5EC"/>
          </a:solidFill>
        </p:spPr>
        <p:txBody>
          <a:bodyPr vert="horz" wrap="square" lIns="0" tIns="69215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545"/>
              </a:spcBef>
            </a:pPr>
            <a:r>
              <a:rPr sz="1600" b="1" spc="-5" dirty="0">
                <a:latin typeface="맑은 고딕"/>
                <a:cs typeface="맑은 고딕"/>
              </a:rPr>
              <a:t>4</a:t>
            </a:r>
            <a:endParaRPr sz="1600">
              <a:latin typeface="맑은 고딕"/>
              <a:cs typeface="맑은 고딕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21666" y="3665264"/>
            <a:ext cx="4960620" cy="299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b="1" spc="-40" dirty="0">
                <a:latin typeface="HY울릉도M"/>
                <a:cs typeface="HY울릉도M"/>
              </a:rPr>
              <a:t>인권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dirty="0">
                <a:latin typeface="한컴바탕"/>
                <a:cs typeface="한컴바탕"/>
              </a:rPr>
              <a:t>․</a:t>
            </a:r>
            <a:r>
              <a:rPr sz="1800" b="1" spc="215" dirty="0">
                <a:latin typeface="한컴바탕"/>
                <a:cs typeface="한컴바탕"/>
              </a:rPr>
              <a:t> </a:t>
            </a:r>
            <a:r>
              <a:rPr sz="1800" b="1" spc="-30" dirty="0">
                <a:latin typeface="HY울릉도M"/>
                <a:cs typeface="HY울릉도M"/>
              </a:rPr>
              <a:t>윤리</a:t>
            </a:r>
            <a:r>
              <a:rPr sz="1800" b="1" spc="114" dirty="0">
                <a:latin typeface="HY울릉도M"/>
                <a:cs typeface="HY울릉도M"/>
              </a:rPr>
              <a:t> </a:t>
            </a:r>
            <a:r>
              <a:rPr sz="1800" b="1" spc="-70" dirty="0">
                <a:latin typeface="HY울릉도M"/>
                <a:cs typeface="HY울릉도M"/>
              </a:rPr>
              <a:t>경영지원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30" dirty="0">
                <a:latin typeface="HY울릉도M"/>
                <a:cs typeface="HY울릉도M"/>
              </a:rPr>
              <a:t>및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-60" dirty="0">
                <a:latin typeface="HY울릉도M"/>
                <a:cs typeface="HY울릉도M"/>
              </a:rPr>
              <a:t>사회적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-30" dirty="0">
                <a:latin typeface="HY울릉도M"/>
                <a:cs typeface="HY울릉도M"/>
              </a:rPr>
              <a:t>가치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-60" dirty="0">
                <a:latin typeface="HY울릉도M"/>
                <a:cs typeface="HY울릉도M"/>
              </a:rPr>
              <a:t>실현에</a:t>
            </a:r>
            <a:r>
              <a:rPr sz="1800" b="1" spc="110" dirty="0">
                <a:latin typeface="HY울릉도M"/>
                <a:cs typeface="HY울릉도M"/>
              </a:rPr>
              <a:t> </a:t>
            </a:r>
            <a:r>
              <a:rPr sz="1800" b="1" spc="-45" dirty="0">
                <a:latin typeface="HY울릉도M"/>
                <a:cs typeface="HY울릉도M"/>
              </a:rPr>
              <a:t>기🕔</a:t>
            </a:r>
            <a:endParaRPr sz="1800">
              <a:latin typeface="HY울릉도M"/>
              <a:cs typeface="HY울릉도M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911625" y="3617829"/>
            <a:ext cx="444500" cy="415925"/>
            <a:chOff x="911625" y="3617829"/>
            <a:chExt cx="444500" cy="415925"/>
          </a:xfrm>
        </p:grpSpPr>
        <p:sp>
          <p:nvSpPr>
            <p:cNvPr id="7" name="object 7"/>
            <p:cNvSpPr/>
            <p:nvPr/>
          </p:nvSpPr>
          <p:spPr>
            <a:xfrm>
              <a:off x="918476" y="3624681"/>
              <a:ext cx="429895" cy="401955"/>
            </a:xfrm>
            <a:custGeom>
              <a:avLst/>
              <a:gdLst/>
              <a:ahLst/>
              <a:cxnLst/>
              <a:rect l="l" t="t" r="r" b="b"/>
              <a:pathLst>
                <a:path w="429894" h="401954">
                  <a:moveTo>
                    <a:pt x="0" y="0"/>
                  </a:moveTo>
                  <a:lnTo>
                    <a:pt x="0" y="401891"/>
                  </a:lnTo>
                </a:path>
                <a:path w="429894" h="401954">
                  <a:moveTo>
                    <a:pt x="429539" y="0"/>
                  </a:moveTo>
                  <a:lnTo>
                    <a:pt x="429539" y="401891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12380" y="3617829"/>
              <a:ext cx="443865" cy="13970"/>
            </a:xfrm>
            <a:custGeom>
              <a:avLst/>
              <a:gdLst/>
              <a:ahLst/>
              <a:cxnLst/>
              <a:rect l="l" t="t" r="r" b="b"/>
              <a:pathLst>
                <a:path w="443865" h="13970">
                  <a:moveTo>
                    <a:pt x="0" y="13703"/>
                  </a:moveTo>
                  <a:lnTo>
                    <a:pt x="443255" y="13703"/>
                  </a:lnTo>
                  <a:lnTo>
                    <a:pt x="443255" y="0"/>
                  </a:lnTo>
                  <a:lnTo>
                    <a:pt x="0" y="0"/>
                  </a:lnTo>
                  <a:lnTo>
                    <a:pt x="0" y="13703"/>
                  </a:lnTo>
                  <a:close/>
                </a:path>
              </a:pathLst>
            </a:custGeom>
            <a:solidFill>
              <a:srgbClr val="008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912380" y="3624681"/>
              <a:ext cx="443865" cy="401955"/>
            </a:xfrm>
            <a:custGeom>
              <a:avLst/>
              <a:gdLst/>
              <a:ahLst/>
              <a:cxnLst/>
              <a:rect l="l" t="t" r="r" b="b"/>
              <a:pathLst>
                <a:path w="443865" h="401954">
                  <a:moveTo>
                    <a:pt x="0" y="401891"/>
                  </a:moveTo>
                  <a:lnTo>
                    <a:pt x="443255" y="401891"/>
                  </a:lnTo>
                </a:path>
                <a:path w="443865" h="401954">
                  <a:moveTo>
                    <a:pt x="6096" y="0"/>
                  </a:moveTo>
                  <a:lnTo>
                    <a:pt x="6096" y="401891"/>
                  </a:lnTo>
                </a:path>
                <a:path w="443865" h="401954">
                  <a:moveTo>
                    <a:pt x="0" y="401891"/>
                  </a:moveTo>
                  <a:lnTo>
                    <a:pt x="443255" y="401891"/>
                  </a:lnTo>
                </a:path>
                <a:path w="443865" h="401954">
                  <a:moveTo>
                    <a:pt x="0" y="0"/>
                  </a:moveTo>
                  <a:lnTo>
                    <a:pt x="443255" y="0"/>
                  </a:lnTo>
                </a:path>
              </a:pathLst>
            </a:custGeom>
            <a:ln w="13703">
              <a:solidFill>
                <a:srgbClr val="00808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1509471" y="3624681"/>
            <a:ext cx="5133340" cy="415290"/>
            <a:chOff x="1509471" y="3624681"/>
            <a:chExt cx="5133340" cy="415290"/>
          </a:xfrm>
        </p:grpSpPr>
        <p:sp>
          <p:nvSpPr>
            <p:cNvPr id="11" name="object 11"/>
            <p:cNvSpPr/>
            <p:nvPr/>
          </p:nvSpPr>
          <p:spPr>
            <a:xfrm>
              <a:off x="6641071" y="3624681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4">
                  <a:moveTo>
                    <a:pt x="0" y="0"/>
                  </a:moveTo>
                  <a:lnTo>
                    <a:pt x="0" y="398843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509471" y="4013625"/>
              <a:ext cx="5133340" cy="26034"/>
            </a:xfrm>
            <a:custGeom>
              <a:avLst/>
              <a:gdLst/>
              <a:ahLst/>
              <a:cxnLst/>
              <a:rect l="l" t="t" r="r" b="b"/>
              <a:pathLst>
                <a:path w="5133340" h="26035">
                  <a:moveTo>
                    <a:pt x="0" y="25895"/>
                  </a:moveTo>
                  <a:lnTo>
                    <a:pt x="5133124" y="25895"/>
                  </a:lnTo>
                  <a:lnTo>
                    <a:pt x="5133124" y="0"/>
                  </a:lnTo>
                  <a:lnTo>
                    <a:pt x="0" y="0"/>
                  </a:lnTo>
                  <a:lnTo>
                    <a:pt x="0" y="25895"/>
                  </a:lnTo>
                  <a:close/>
                </a:path>
              </a:pathLst>
            </a:custGeom>
            <a:solidFill>
              <a:srgbClr val="46B0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641071" y="3624681"/>
              <a:ext cx="0" cy="399415"/>
            </a:xfrm>
            <a:custGeom>
              <a:avLst/>
              <a:gdLst/>
              <a:ahLst/>
              <a:cxnLst/>
              <a:rect l="l" t="t" r="r" b="b"/>
              <a:pathLst>
                <a:path h="399414">
                  <a:moveTo>
                    <a:pt x="0" y="0"/>
                  </a:moveTo>
                  <a:lnTo>
                    <a:pt x="0" y="398843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509471" y="4013625"/>
              <a:ext cx="5133340" cy="26034"/>
            </a:xfrm>
            <a:custGeom>
              <a:avLst/>
              <a:gdLst/>
              <a:ahLst/>
              <a:cxnLst/>
              <a:rect l="l" t="t" r="r" b="b"/>
              <a:pathLst>
                <a:path w="5133340" h="26035">
                  <a:moveTo>
                    <a:pt x="0" y="25895"/>
                  </a:moveTo>
                  <a:lnTo>
                    <a:pt x="5133124" y="25895"/>
                  </a:lnTo>
                  <a:lnTo>
                    <a:pt x="5133124" y="0"/>
                  </a:lnTo>
                  <a:lnTo>
                    <a:pt x="0" y="0"/>
                  </a:lnTo>
                  <a:lnTo>
                    <a:pt x="0" y="25895"/>
                  </a:lnTo>
                  <a:close/>
                </a:path>
              </a:pathLst>
            </a:custGeom>
            <a:solidFill>
              <a:srgbClr val="46B0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887496" y="4415776"/>
            <a:ext cx="5782310" cy="25831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6865" indent="-304800">
              <a:lnSpc>
                <a:spcPct val="100000"/>
              </a:lnSpc>
              <a:spcBef>
                <a:spcPts val="95"/>
              </a:spcBef>
              <a:buChar char="□"/>
              <a:tabLst>
                <a:tab pos="317500" algn="l"/>
              </a:tabLst>
            </a:pPr>
            <a:r>
              <a:rPr sz="1600" dirty="0">
                <a:latin typeface="HY헤드라인M"/>
                <a:cs typeface="HY헤드라인M"/>
              </a:rPr>
              <a:t>윤리</a:t>
            </a:r>
            <a:r>
              <a:rPr sz="1600" spc="-5" dirty="0">
                <a:latin typeface="한컴바탕"/>
                <a:cs typeface="한컴바탕"/>
              </a:rPr>
              <a:t>・</a:t>
            </a:r>
            <a:r>
              <a:rPr sz="1600" spc="-5" dirty="0">
                <a:latin typeface="HY헤드라인M"/>
                <a:cs typeface="HY헤드라인M"/>
              </a:rPr>
              <a:t>인권</a:t>
            </a:r>
            <a:r>
              <a:rPr sz="1600" spc="204" dirty="0">
                <a:latin typeface="HY헤드라인M"/>
                <a:cs typeface="HY헤드라인M"/>
              </a:rPr>
              <a:t> </a:t>
            </a:r>
            <a:r>
              <a:rPr sz="1600" dirty="0">
                <a:latin typeface="HY헤드라인M"/>
                <a:cs typeface="HY헤드라인M"/>
              </a:rPr>
              <a:t>강화</a:t>
            </a:r>
            <a:endParaRPr sz="1600">
              <a:latin typeface="HY헤드라인M"/>
              <a:cs typeface="HY헤드라인M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HY"/>
              <a:buChar char="□"/>
            </a:pPr>
            <a:endParaRPr sz="1150">
              <a:latin typeface="HY헤드라인M"/>
              <a:cs typeface="HY헤드라인M"/>
            </a:endParaRPr>
          </a:p>
          <a:p>
            <a:pPr marL="438784" marR="6985" lvl="1" indent="-236220">
              <a:lnSpc>
                <a:spcPct val="131200"/>
              </a:lnSpc>
              <a:buChar char="○"/>
              <a:tabLst>
                <a:tab pos="439420" algn="l"/>
              </a:tabLst>
            </a:pPr>
            <a:r>
              <a:rPr sz="1500" spc="-35" dirty="0">
                <a:latin typeface="Times New Roman"/>
                <a:cs typeface="Times New Roman"/>
              </a:rPr>
              <a:t>(</a:t>
            </a:r>
            <a:r>
              <a:rPr sz="1500" spc="-35" dirty="0">
                <a:latin typeface="휴먼명조"/>
                <a:cs typeface="휴먼명조"/>
              </a:rPr>
              <a:t>상시점검</a:t>
            </a:r>
            <a:r>
              <a:rPr sz="1500" spc="210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체계</a:t>
            </a:r>
            <a:r>
              <a:rPr sz="1500" spc="-30" dirty="0">
                <a:latin typeface="Times New Roman"/>
                <a:cs typeface="Times New Roman"/>
              </a:rPr>
              <a:t>)</a:t>
            </a:r>
            <a:r>
              <a:rPr sz="1500" spc="240" dirty="0">
                <a:latin typeface="Times New Roman"/>
                <a:cs typeface="Times New Roman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윤리</a:t>
            </a:r>
            <a:r>
              <a:rPr sz="1500" spc="-40" dirty="0">
                <a:latin typeface="한컴바탕"/>
                <a:cs typeface="한컴바탕"/>
              </a:rPr>
              <a:t>・</a:t>
            </a:r>
            <a:r>
              <a:rPr sz="1500" spc="-40" dirty="0">
                <a:latin typeface="휴먼명조"/>
                <a:cs typeface="휴먼명조"/>
              </a:rPr>
              <a:t>행동강령</a:t>
            </a:r>
            <a:r>
              <a:rPr sz="1500" spc="22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위반행위에</a:t>
            </a:r>
            <a:r>
              <a:rPr sz="1500" spc="225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대한</a:t>
            </a:r>
            <a:r>
              <a:rPr sz="1500" spc="220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상시</a:t>
            </a:r>
            <a:r>
              <a:rPr sz="1500" spc="220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점검 </a:t>
            </a:r>
            <a:r>
              <a:rPr sz="1500" spc="-735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및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신고접수를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통한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내부통제</a:t>
            </a:r>
            <a:r>
              <a:rPr sz="1500" spc="-10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강화</a:t>
            </a:r>
            <a:endParaRPr sz="1500">
              <a:latin typeface="휴먼명조"/>
              <a:cs typeface="휴먼명조"/>
            </a:endParaRPr>
          </a:p>
          <a:p>
            <a:pPr marL="438784" marR="5080" lvl="1" indent="-236220">
              <a:lnSpc>
                <a:spcPct val="131900"/>
              </a:lnSpc>
              <a:spcBef>
                <a:spcPts val="1260"/>
              </a:spcBef>
              <a:buChar char="○"/>
              <a:tabLst>
                <a:tab pos="439420" algn="l"/>
                <a:tab pos="3130550" algn="l"/>
                <a:tab pos="4522470" algn="l"/>
              </a:tabLst>
            </a:pPr>
            <a:r>
              <a:rPr sz="1500" spc="-35" dirty="0">
                <a:latin typeface="Times New Roman"/>
                <a:cs typeface="Times New Roman"/>
              </a:rPr>
              <a:t>(</a:t>
            </a:r>
            <a:r>
              <a:rPr sz="1500" spc="-35" dirty="0">
                <a:latin typeface="휴먼명조"/>
                <a:cs typeface="휴먼명조"/>
              </a:rPr>
              <a:t>신고채널</a:t>
            </a:r>
            <a:r>
              <a:rPr sz="1500" spc="235" dirty="0">
                <a:latin typeface="휴먼명조"/>
                <a:cs typeface="휴먼명조"/>
              </a:rPr>
              <a:t> </a:t>
            </a:r>
            <a:r>
              <a:rPr sz="1500" spc="-30" dirty="0">
                <a:latin typeface="휴먼명조"/>
                <a:cs typeface="휴먼명조"/>
              </a:rPr>
              <a:t>운영</a:t>
            </a:r>
            <a:r>
              <a:rPr sz="1500" spc="-30" dirty="0">
                <a:latin typeface="Times New Roman"/>
                <a:cs typeface="Times New Roman"/>
              </a:rPr>
              <a:t>)</a:t>
            </a:r>
            <a:r>
              <a:rPr sz="1500" spc="610" dirty="0">
                <a:latin typeface="Times New Roman"/>
                <a:cs typeface="Times New Roman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갑질</a:t>
            </a:r>
            <a:r>
              <a:rPr sz="1500" spc="335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근절을	위한</a:t>
            </a:r>
            <a:r>
              <a:rPr sz="1500" spc="330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신고채널	</a:t>
            </a:r>
            <a:r>
              <a:rPr sz="1500" spc="-35" dirty="0">
                <a:latin typeface="휴먼명조"/>
                <a:cs typeface="휴먼명조"/>
              </a:rPr>
              <a:t>홍보</a:t>
            </a:r>
            <a:r>
              <a:rPr sz="1500" spc="245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및</a:t>
            </a:r>
            <a:r>
              <a:rPr sz="1500" spc="235" dirty="0">
                <a:latin typeface="휴먼명조"/>
                <a:cs typeface="휴먼명조"/>
              </a:rPr>
              <a:t> </a:t>
            </a:r>
            <a:r>
              <a:rPr sz="1500" spc="-10" dirty="0">
                <a:latin typeface="휴먼명조"/>
                <a:cs typeface="휴먼명조"/>
              </a:rPr>
              <a:t>운영</a:t>
            </a:r>
            <a:r>
              <a:rPr sz="1500" spc="-10" dirty="0">
                <a:latin typeface="Times New Roman"/>
                <a:cs typeface="Times New Roman"/>
              </a:rPr>
              <a:t>, </a:t>
            </a:r>
            <a:r>
              <a:rPr sz="1500" spc="-360" dirty="0">
                <a:latin typeface="Times New Roman"/>
                <a:cs typeface="Times New Roman"/>
              </a:rPr>
              <a:t> </a:t>
            </a:r>
            <a:r>
              <a:rPr sz="1500" spc="-75" dirty="0">
                <a:latin typeface="휴먼명조"/>
                <a:cs typeface="휴먼명조"/>
              </a:rPr>
              <a:t>교육</a:t>
            </a:r>
            <a:r>
              <a:rPr sz="1500" spc="-100" dirty="0">
                <a:latin typeface="휴먼명조"/>
                <a:cs typeface="휴먼명조"/>
              </a:rPr>
              <a:t> </a:t>
            </a:r>
            <a:r>
              <a:rPr sz="1500" spc="-70" dirty="0">
                <a:latin typeface="휴먼명조"/>
                <a:cs typeface="휴먼명조"/>
              </a:rPr>
              <a:t>등을</a:t>
            </a:r>
            <a:r>
              <a:rPr sz="1500" spc="-75" dirty="0">
                <a:latin typeface="휴먼명조"/>
                <a:cs typeface="휴먼명조"/>
              </a:rPr>
              <a:t> </a:t>
            </a:r>
            <a:r>
              <a:rPr sz="1500" spc="-40" dirty="0">
                <a:latin typeface="휴먼명조"/>
                <a:cs typeface="휴먼명조"/>
              </a:rPr>
              <a:t>실시하여</a:t>
            </a:r>
            <a:r>
              <a:rPr sz="1500" spc="-15" dirty="0">
                <a:latin typeface="휴먼명조"/>
                <a:cs typeface="휴먼명조"/>
              </a:rPr>
              <a:t> </a:t>
            </a:r>
            <a:r>
              <a:rPr sz="1500" spc="-35" dirty="0">
                <a:latin typeface="휴먼명조"/>
                <a:cs typeface="휴먼명조"/>
              </a:rPr>
              <a:t>인권</a:t>
            </a:r>
            <a:r>
              <a:rPr sz="1500" spc="-40" dirty="0">
                <a:latin typeface="한컴바탕"/>
                <a:cs typeface="한컴바탕"/>
              </a:rPr>
              <a:t>・</a:t>
            </a:r>
            <a:r>
              <a:rPr sz="1500" spc="-40" dirty="0">
                <a:latin typeface="휴먼명조"/>
                <a:cs typeface="휴먼명조"/>
              </a:rPr>
              <a:t>윤리경영</a:t>
            </a:r>
            <a:r>
              <a:rPr sz="1500" spc="5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강화에</a:t>
            </a:r>
            <a:r>
              <a:rPr sz="1500" dirty="0">
                <a:latin typeface="휴먼명조"/>
                <a:cs typeface="휴먼명조"/>
              </a:rPr>
              <a:t> </a:t>
            </a:r>
            <a:r>
              <a:rPr sz="1500" spc="-45" dirty="0">
                <a:latin typeface="휴먼명조"/>
                <a:cs typeface="휴먼명조"/>
              </a:rPr>
              <a:t>기여</a:t>
            </a:r>
            <a:endParaRPr sz="1500">
              <a:latin typeface="휴먼명조"/>
              <a:cs typeface="휴먼명조"/>
            </a:endParaRPr>
          </a:p>
          <a:p>
            <a:pPr marL="438784" marR="6985" lvl="1" indent="-236220">
              <a:lnSpc>
                <a:spcPct val="131900"/>
              </a:lnSpc>
              <a:spcBef>
                <a:spcPts val="1260"/>
              </a:spcBef>
              <a:buChar char="○"/>
              <a:tabLst>
                <a:tab pos="439420" algn="l"/>
                <a:tab pos="1630045" algn="l"/>
                <a:tab pos="2228850" algn="l"/>
                <a:tab pos="3110230" algn="l"/>
                <a:tab pos="3811270" algn="l"/>
              </a:tabLst>
            </a:pPr>
            <a:r>
              <a:rPr sz="1500" dirty="0">
                <a:latin typeface="Times New Roman"/>
                <a:cs typeface="Times New Roman"/>
              </a:rPr>
              <a:t>(</a:t>
            </a:r>
            <a:r>
              <a:rPr sz="1500" spc="30" dirty="0">
                <a:latin typeface="휴먼명조"/>
                <a:cs typeface="휴먼명조"/>
              </a:rPr>
              <a:t>외</a:t>
            </a:r>
            <a:r>
              <a:rPr sz="1500" spc="20" dirty="0">
                <a:latin typeface="휴먼명조"/>
                <a:cs typeface="휴먼명조"/>
              </a:rPr>
              <a:t>부청</a:t>
            </a:r>
            <a:r>
              <a:rPr sz="1500" spc="30" dirty="0">
                <a:latin typeface="휴먼명조"/>
                <a:cs typeface="휴먼명조"/>
              </a:rPr>
              <a:t>렴</a:t>
            </a:r>
            <a:r>
              <a:rPr sz="1500" spc="-50" dirty="0">
                <a:latin typeface="휴먼명조"/>
                <a:cs typeface="휴먼명조"/>
              </a:rPr>
              <a:t>도</a:t>
            </a:r>
            <a:r>
              <a:rPr sz="1500" dirty="0">
                <a:latin typeface="휴먼명조"/>
                <a:cs typeface="휴먼명조"/>
              </a:rPr>
              <a:t>	</a:t>
            </a:r>
            <a:r>
              <a:rPr sz="1500" spc="30" dirty="0">
                <a:latin typeface="휴먼명조"/>
                <a:cs typeface="휴먼명조"/>
              </a:rPr>
              <a:t>향</a:t>
            </a:r>
            <a:r>
              <a:rPr sz="1500" spc="20" dirty="0">
                <a:latin typeface="휴먼명조"/>
                <a:cs typeface="휴먼명조"/>
              </a:rPr>
              <a:t>상</a:t>
            </a:r>
            <a:r>
              <a:rPr sz="1500" spc="-15" dirty="0">
                <a:latin typeface="Times New Roman"/>
                <a:cs typeface="Times New Roman"/>
              </a:rPr>
              <a:t>)</a:t>
            </a:r>
            <a:r>
              <a:rPr sz="1500" dirty="0">
                <a:latin typeface="Times New Roman"/>
                <a:cs typeface="Times New Roman"/>
              </a:rPr>
              <a:t>	</a:t>
            </a:r>
            <a:r>
              <a:rPr sz="1500" spc="-65" dirty="0">
                <a:latin typeface="휴먼명조"/>
                <a:cs typeface="휴먼명조"/>
              </a:rPr>
              <a:t>계약업</a:t>
            </a:r>
            <a:r>
              <a:rPr sz="1500" spc="-50" dirty="0">
                <a:latin typeface="휴먼명조"/>
                <a:cs typeface="휴먼명조"/>
              </a:rPr>
              <a:t>무</a:t>
            </a:r>
            <a:r>
              <a:rPr sz="1500" dirty="0">
                <a:latin typeface="휴먼명조"/>
                <a:cs typeface="휴먼명조"/>
              </a:rPr>
              <a:t>	</a:t>
            </a:r>
            <a:r>
              <a:rPr sz="1500" spc="-65" dirty="0">
                <a:latin typeface="휴먼명조"/>
                <a:cs typeface="휴먼명조"/>
              </a:rPr>
              <a:t>고객</a:t>
            </a:r>
            <a:r>
              <a:rPr sz="1500" spc="-50" dirty="0">
                <a:latin typeface="휴먼명조"/>
                <a:cs typeface="휴먼명조"/>
              </a:rPr>
              <a:t>에</a:t>
            </a:r>
            <a:r>
              <a:rPr sz="1500" dirty="0">
                <a:latin typeface="휴먼명조"/>
                <a:cs typeface="휴먼명조"/>
              </a:rPr>
              <a:t>	</a:t>
            </a:r>
            <a:r>
              <a:rPr sz="1500" spc="-65" dirty="0">
                <a:latin typeface="휴먼명조"/>
                <a:cs typeface="휴먼명조"/>
              </a:rPr>
              <a:t>청렴</a:t>
            </a:r>
            <a:r>
              <a:rPr sz="1500" dirty="0">
                <a:latin typeface="Times New Roman"/>
                <a:cs typeface="Times New Roman"/>
              </a:rPr>
              <a:t>C</a:t>
            </a:r>
            <a:r>
              <a:rPr sz="1500" spc="25" dirty="0">
                <a:latin typeface="Times New Roman"/>
                <a:cs typeface="Times New Roman"/>
              </a:rPr>
              <a:t>A</a:t>
            </a:r>
            <a:r>
              <a:rPr sz="1500" spc="-45" dirty="0">
                <a:latin typeface="Times New Roman"/>
                <a:cs typeface="Times New Roman"/>
              </a:rPr>
              <a:t>LL</a:t>
            </a:r>
            <a:r>
              <a:rPr sz="1500" spc="1125" dirty="0">
                <a:latin typeface="MS UI Gothic"/>
                <a:cs typeface="MS UI Gothic"/>
              </a:rPr>
              <a:t>․</a:t>
            </a:r>
            <a:r>
              <a:rPr sz="1500" spc="-65" dirty="0">
                <a:latin typeface="휴먼명조"/>
                <a:cs typeface="휴먼명조"/>
              </a:rPr>
              <a:t>청렴서한</a:t>
            </a:r>
            <a:r>
              <a:rPr sz="1500" spc="-35" dirty="0">
                <a:latin typeface="휴먼명조"/>
                <a:cs typeface="휴먼명조"/>
              </a:rPr>
              <a:t>문  </a:t>
            </a:r>
            <a:r>
              <a:rPr sz="1500" spc="-210" dirty="0">
                <a:latin typeface="휴먼명조"/>
                <a:cs typeface="휴먼명조"/>
              </a:rPr>
              <a:t>발</a:t>
            </a:r>
            <a:r>
              <a:rPr sz="1500" spc="-220" dirty="0">
                <a:latin typeface="휴먼명조"/>
                <a:cs typeface="휴먼명조"/>
              </a:rPr>
              <a:t>송</a:t>
            </a:r>
            <a:r>
              <a:rPr sz="1500" spc="-50" dirty="0">
                <a:latin typeface="휴먼명조"/>
                <a:cs typeface="휴먼명조"/>
              </a:rPr>
              <a:t>을</a:t>
            </a:r>
            <a:r>
              <a:rPr sz="1500" spc="-260" dirty="0">
                <a:latin typeface="휴먼명조"/>
                <a:cs typeface="휴먼명조"/>
              </a:rPr>
              <a:t> </a:t>
            </a:r>
            <a:r>
              <a:rPr sz="1500" spc="-220" dirty="0">
                <a:latin typeface="휴먼명조"/>
                <a:cs typeface="휴먼명조"/>
              </a:rPr>
              <a:t>통</a:t>
            </a:r>
            <a:r>
              <a:rPr sz="1500" spc="-50" dirty="0">
                <a:latin typeface="휴먼명조"/>
                <a:cs typeface="휴먼명조"/>
              </a:rPr>
              <a:t>한</a:t>
            </a:r>
            <a:r>
              <a:rPr sz="1500" spc="-260" dirty="0">
                <a:latin typeface="휴먼명조"/>
                <a:cs typeface="휴먼명조"/>
              </a:rPr>
              <a:t> </a:t>
            </a:r>
            <a:r>
              <a:rPr sz="1500" spc="-220" dirty="0">
                <a:latin typeface="휴먼명조"/>
                <a:cs typeface="휴먼명조"/>
              </a:rPr>
              <a:t>청</a:t>
            </a:r>
            <a:r>
              <a:rPr sz="1500" spc="-210" dirty="0">
                <a:latin typeface="휴먼명조"/>
                <a:cs typeface="휴먼명조"/>
              </a:rPr>
              <a:t>렴활</a:t>
            </a:r>
            <a:r>
              <a:rPr sz="1500" spc="-50" dirty="0">
                <a:latin typeface="휴먼명조"/>
                <a:cs typeface="휴먼명조"/>
              </a:rPr>
              <a:t>동</a:t>
            </a:r>
            <a:r>
              <a:rPr sz="1500" spc="-275" dirty="0">
                <a:latin typeface="휴먼명조"/>
                <a:cs typeface="휴먼명조"/>
              </a:rPr>
              <a:t> </a:t>
            </a:r>
            <a:r>
              <a:rPr sz="1500" spc="-50" dirty="0">
                <a:latin typeface="휴먼명조"/>
                <a:cs typeface="휴먼명조"/>
              </a:rPr>
              <a:t>및</a:t>
            </a:r>
            <a:r>
              <a:rPr sz="1500" spc="-275" dirty="0">
                <a:latin typeface="휴먼명조"/>
                <a:cs typeface="휴먼명조"/>
              </a:rPr>
              <a:t> </a:t>
            </a:r>
            <a:r>
              <a:rPr sz="1500" spc="-210" dirty="0">
                <a:latin typeface="휴먼명조"/>
                <a:cs typeface="휴먼명조"/>
              </a:rPr>
              <a:t>부패</a:t>
            </a:r>
            <a:r>
              <a:rPr sz="1500" spc="-220" dirty="0">
                <a:latin typeface="휴먼명조"/>
                <a:cs typeface="휴먼명조"/>
              </a:rPr>
              <a:t>신</a:t>
            </a:r>
            <a:r>
              <a:rPr sz="1500" spc="-210" dirty="0">
                <a:latin typeface="휴먼명조"/>
                <a:cs typeface="휴먼명조"/>
              </a:rPr>
              <a:t>고채</a:t>
            </a:r>
            <a:r>
              <a:rPr sz="1500" spc="-50" dirty="0">
                <a:latin typeface="휴먼명조"/>
                <a:cs typeface="휴먼명조"/>
              </a:rPr>
              <a:t>널</a:t>
            </a:r>
            <a:r>
              <a:rPr sz="1500" spc="-275" dirty="0">
                <a:latin typeface="휴먼명조"/>
                <a:cs typeface="휴먼명조"/>
              </a:rPr>
              <a:t> </a:t>
            </a:r>
            <a:r>
              <a:rPr sz="1500" spc="-210" dirty="0">
                <a:latin typeface="휴먼명조"/>
                <a:cs typeface="휴먼명조"/>
              </a:rPr>
              <a:t>안</a:t>
            </a:r>
            <a:r>
              <a:rPr sz="1500" spc="-220" dirty="0">
                <a:latin typeface="휴먼명조"/>
                <a:cs typeface="휴먼명조"/>
              </a:rPr>
              <a:t>내</a:t>
            </a:r>
            <a:r>
              <a:rPr sz="1500" spc="-50" dirty="0">
                <a:latin typeface="휴먼명조"/>
                <a:cs typeface="휴먼명조"/>
              </a:rPr>
              <a:t>로</a:t>
            </a:r>
            <a:r>
              <a:rPr sz="1500" spc="-260" dirty="0">
                <a:latin typeface="휴먼명조"/>
                <a:cs typeface="휴먼명조"/>
              </a:rPr>
              <a:t> </a:t>
            </a:r>
            <a:r>
              <a:rPr sz="1500" spc="-220" dirty="0">
                <a:latin typeface="휴먼명조"/>
                <a:cs typeface="휴먼명조"/>
              </a:rPr>
              <a:t>이</a:t>
            </a:r>
            <a:r>
              <a:rPr sz="1500" spc="-210" dirty="0">
                <a:latin typeface="휴먼명조"/>
                <a:cs typeface="휴먼명조"/>
              </a:rPr>
              <a:t>해관</a:t>
            </a:r>
            <a:r>
              <a:rPr sz="1500" spc="-220" dirty="0">
                <a:latin typeface="휴먼명조"/>
                <a:cs typeface="휴먼명조"/>
              </a:rPr>
              <a:t>계</a:t>
            </a:r>
            <a:r>
              <a:rPr sz="1500" spc="-50" dirty="0">
                <a:latin typeface="휴먼명조"/>
                <a:cs typeface="휴먼명조"/>
              </a:rPr>
              <a:t>자</a:t>
            </a:r>
            <a:r>
              <a:rPr sz="1500" spc="-260" dirty="0">
                <a:latin typeface="휴먼명조"/>
                <a:cs typeface="휴먼명조"/>
              </a:rPr>
              <a:t> </a:t>
            </a:r>
            <a:r>
              <a:rPr sz="1500" spc="-220" dirty="0">
                <a:latin typeface="휴먼명조"/>
                <a:cs typeface="휴먼명조"/>
              </a:rPr>
              <a:t>소</a:t>
            </a:r>
            <a:r>
              <a:rPr sz="1500" spc="-50" dirty="0">
                <a:latin typeface="휴먼명조"/>
                <a:cs typeface="휴먼명조"/>
              </a:rPr>
              <a:t>통</a:t>
            </a:r>
            <a:r>
              <a:rPr sz="1500" spc="-260" dirty="0">
                <a:latin typeface="휴먼명조"/>
                <a:cs typeface="휴먼명조"/>
              </a:rPr>
              <a:t> </a:t>
            </a:r>
            <a:r>
              <a:rPr sz="1500" spc="-220" dirty="0">
                <a:latin typeface="휴먼명조"/>
                <a:cs typeface="휴먼명조"/>
              </a:rPr>
              <a:t>강</a:t>
            </a:r>
            <a:r>
              <a:rPr sz="1500" spc="-50" dirty="0">
                <a:latin typeface="휴먼명조"/>
                <a:cs typeface="휴먼명조"/>
              </a:rPr>
              <a:t>화</a:t>
            </a:r>
            <a:endParaRPr sz="1500">
              <a:latin typeface="휴먼명조"/>
              <a:cs typeface="휴먼명조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spc="-5" dirty="0"/>
              <a:t>-</a:t>
            </a:r>
            <a:r>
              <a:rPr spc="170" dirty="0"/>
              <a:t> </a:t>
            </a:r>
            <a:r>
              <a:rPr spc="-5" dirty="0"/>
              <a:t>9</a:t>
            </a:r>
            <a:r>
              <a:rPr spc="170" dirty="0"/>
              <a:t> </a:t>
            </a:r>
            <a:r>
              <a:rPr spc="-5" dirty="0"/>
              <a:t>-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1262</Words>
  <Application>Microsoft Office PowerPoint</Application>
  <PresentationFormat>사용자 지정</PresentationFormat>
  <Paragraphs>421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31" baseType="lpstr">
      <vt:lpstr>HY</vt:lpstr>
      <vt:lpstr>HY견고딕</vt:lpstr>
      <vt:lpstr>HY울릉도M</vt:lpstr>
      <vt:lpstr>HY헤드라인M</vt:lpstr>
      <vt:lpstr>MS UI Gothic</vt:lpstr>
      <vt:lpstr>맑은 고딕</vt:lpstr>
      <vt:lpstr>안상수2006중간</vt:lpstr>
      <vt:lpstr>양재벨라체M</vt:lpstr>
      <vt:lpstr>펜흘림</vt:lpstr>
      <vt:lpstr>함초롬돋움</vt:lpstr>
      <vt:lpstr>함초롬바탕</vt:lpstr>
      <vt:lpstr>휴먼둥근헤드라인</vt:lpstr>
      <vt:lpstr>휴먼명조</vt:lpstr>
      <vt:lpstr>휴먼엑스포</vt:lpstr>
      <vt:lpstr>Calibri</vt:lpstr>
      <vt:lpstr>Palatino Linotype</vt:lpstr>
      <vt:lpstr>Times New Roman</vt:lpstr>
      <vt:lpstr>한컴돋움</vt:lpstr>
      <vt:lpstr>한컴바탕</vt:lpstr>
      <vt:lpstr>Office Theme</vt:lpstr>
      <vt:lpstr>2022년 연간 감사 계획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작성자 </dc:title>
  <dc:creator>kinfa</dc:creator>
  <cp:lastModifiedBy>강선아 / 주임 / 안전경영지원부</cp:lastModifiedBy>
  <cp:revision>2</cp:revision>
  <dcterms:created xsi:type="dcterms:W3CDTF">2022-08-11T03:58:57Z</dcterms:created>
  <dcterms:modified xsi:type="dcterms:W3CDTF">2022-08-11T03:59:27Z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2022-02-08T00:00:00Z</vt:filetime>
  </property>
  <property fmtid="{D5CDD505-2E9C-101B-9397-08002B2CF9AE}" pid="3" name="Creator">
    <vt:lpwstr>Hancom PDF 1.3.0.428</vt:lpwstr>
  </property>
  <property fmtid="{D5CDD505-2E9C-101B-9397-08002B2CF9AE}" pid="4" name="LastSaved">
    <vt:filetime>2022-08-11T00:00:00Z</vt:filetime>
  </property>
</Properties>
</file>