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</p:sldIdLst>
  <p:sldSz cx="7556500" cy="10680700"/>
  <p:notesSz cx="7556500" cy="106807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6737" y="3311017"/>
            <a:ext cx="6423025" cy="224294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3475" y="5981192"/>
            <a:ext cx="5289550" cy="2670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HY헤드라인M"/>
                <a:cs typeface="HY헤드라인M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HY헤드라인M"/>
                <a:cs typeface="HY헤드라인M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377825" y="2456561"/>
            <a:ext cx="3287077" cy="7049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3891597" y="2456561"/>
            <a:ext cx="3287077" cy="7049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HY헤드라인M"/>
                <a:cs typeface="HY헤드라인M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930146" y="1060195"/>
            <a:ext cx="3696207" cy="3911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chemeClr val="tx1"/>
                </a:solidFill>
                <a:latin typeface="HY헤드라인M"/>
                <a:cs typeface="HY헤드라인M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55497" y="2852089"/>
            <a:ext cx="6065520" cy="525843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2569210" y="9933051"/>
            <a:ext cx="2418080" cy="5340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377825" y="9933051"/>
            <a:ext cx="1737995" cy="5340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5440680" y="9933051"/>
            <a:ext cx="1737995" cy="5340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585038" y="10164118"/>
            <a:ext cx="384810" cy="1771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latin typeface="굴림"/>
                <a:cs typeface="굴림"/>
              </a:rPr>
              <a:t>-</a:t>
            </a:r>
            <a:r>
              <a:rPr dirty="0" sz="1000" spc="125">
                <a:latin typeface="굴림"/>
                <a:cs typeface="굴림"/>
              </a:rPr>
              <a:t> </a:t>
            </a:r>
            <a:r>
              <a:rPr dirty="0" sz="1000" spc="-5">
                <a:latin typeface="굴림"/>
                <a:cs typeface="굴림"/>
              </a:rPr>
              <a:t>1</a:t>
            </a:r>
            <a:r>
              <a:rPr dirty="0" sz="1000" spc="130">
                <a:latin typeface="굴림"/>
                <a:cs typeface="굴림"/>
              </a:rPr>
              <a:t> </a:t>
            </a:r>
            <a:r>
              <a:rPr dirty="0" sz="1000" spc="-5">
                <a:latin typeface="굴림"/>
                <a:cs typeface="굴림"/>
              </a:rPr>
              <a:t>-</a:t>
            </a:r>
            <a:endParaRPr sz="1000">
              <a:latin typeface="굴림"/>
              <a:cs typeface="굴림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755497" y="917968"/>
            <a:ext cx="6044565" cy="109855"/>
            <a:chOff x="755497" y="917968"/>
            <a:chExt cx="6044565" cy="109855"/>
          </a:xfrm>
        </p:grpSpPr>
        <p:sp>
          <p:nvSpPr>
            <p:cNvPr id="4" name="object 4"/>
            <p:cNvSpPr/>
            <p:nvPr/>
          </p:nvSpPr>
          <p:spPr>
            <a:xfrm>
              <a:off x="6776631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59" h="109855">
                  <a:moveTo>
                    <a:pt x="22847" y="0"/>
                  </a:moveTo>
                  <a:lnTo>
                    <a:pt x="0" y="0"/>
                  </a:lnTo>
                  <a:lnTo>
                    <a:pt x="0" y="109600"/>
                  </a:lnTo>
                  <a:lnTo>
                    <a:pt x="22847" y="109600"/>
                  </a:lnTo>
                  <a:lnTo>
                    <a:pt x="22847" y="0"/>
                  </a:lnTo>
                  <a:close/>
                </a:path>
              </a:pathLst>
            </a:custGeom>
            <a:solidFill>
              <a:srgbClr val="6FBE4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6729412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FBE4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6682194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EBD4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6659346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59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DBD4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663497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5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DBC4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6610604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5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BBC4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6563385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BBA4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6540538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59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ABA4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6493319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34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34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AB94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/>
            <p:cNvSpPr/>
            <p:nvPr/>
          </p:nvSpPr>
          <p:spPr>
            <a:xfrm>
              <a:off x="6468948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AB94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/>
            <p:cNvSpPr/>
            <p:nvPr/>
          </p:nvSpPr>
          <p:spPr>
            <a:xfrm>
              <a:off x="6421730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9B94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/>
            <p:cNvSpPr/>
            <p:nvPr/>
          </p:nvSpPr>
          <p:spPr>
            <a:xfrm>
              <a:off x="6374511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7B84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/>
            <p:cNvSpPr/>
            <p:nvPr/>
          </p:nvSpPr>
          <p:spPr>
            <a:xfrm>
              <a:off x="6350139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7B64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6302921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6B64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6255702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6B54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/>
            <p:cNvSpPr/>
            <p:nvPr/>
          </p:nvSpPr>
          <p:spPr>
            <a:xfrm>
              <a:off x="6231331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5B44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/>
            <p:cNvSpPr/>
            <p:nvPr/>
          </p:nvSpPr>
          <p:spPr>
            <a:xfrm>
              <a:off x="6208483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5B44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/>
            <p:cNvSpPr/>
            <p:nvPr/>
          </p:nvSpPr>
          <p:spPr>
            <a:xfrm>
              <a:off x="6184112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4B44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/>
            <p:cNvSpPr/>
            <p:nvPr/>
          </p:nvSpPr>
          <p:spPr>
            <a:xfrm>
              <a:off x="6136894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4B4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/>
            <p:cNvSpPr/>
            <p:nvPr/>
          </p:nvSpPr>
          <p:spPr>
            <a:xfrm>
              <a:off x="6114046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2B3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/>
            <p:cNvSpPr/>
            <p:nvPr/>
          </p:nvSpPr>
          <p:spPr>
            <a:xfrm>
              <a:off x="608967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2B35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" name="object 25"/>
            <p:cNvSpPr/>
            <p:nvPr/>
          </p:nvSpPr>
          <p:spPr>
            <a:xfrm>
              <a:off x="6065304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1B35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/>
            <p:cNvSpPr/>
            <p:nvPr/>
          </p:nvSpPr>
          <p:spPr>
            <a:xfrm>
              <a:off x="6042456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1B15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" name="object 27"/>
            <p:cNvSpPr/>
            <p:nvPr/>
          </p:nvSpPr>
          <p:spPr>
            <a:xfrm>
              <a:off x="601808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61B15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" name="object 28"/>
            <p:cNvSpPr/>
            <p:nvPr/>
          </p:nvSpPr>
          <p:spPr>
            <a:xfrm>
              <a:off x="5970867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1B05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" name="object 29"/>
            <p:cNvSpPr/>
            <p:nvPr/>
          </p:nvSpPr>
          <p:spPr>
            <a:xfrm>
              <a:off x="5923648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0B05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" name="object 30"/>
            <p:cNvSpPr/>
            <p:nvPr/>
          </p:nvSpPr>
          <p:spPr>
            <a:xfrm>
              <a:off x="5899277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EB05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" name="object 31"/>
            <p:cNvSpPr/>
            <p:nvPr/>
          </p:nvSpPr>
          <p:spPr>
            <a:xfrm>
              <a:off x="5876429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EAF5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" name="object 32"/>
            <p:cNvSpPr/>
            <p:nvPr/>
          </p:nvSpPr>
          <p:spPr>
            <a:xfrm>
              <a:off x="5829211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DAF5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" name="object 33"/>
            <p:cNvSpPr/>
            <p:nvPr/>
          </p:nvSpPr>
          <p:spPr>
            <a:xfrm>
              <a:off x="5804839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CAE5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" name="object 34"/>
            <p:cNvSpPr/>
            <p:nvPr/>
          </p:nvSpPr>
          <p:spPr>
            <a:xfrm>
              <a:off x="5781992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CAE5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5" name="object 35"/>
            <p:cNvSpPr/>
            <p:nvPr/>
          </p:nvSpPr>
          <p:spPr>
            <a:xfrm>
              <a:off x="5733250" y="917968"/>
              <a:ext cx="48895" cy="109855"/>
            </a:xfrm>
            <a:custGeom>
              <a:avLst/>
              <a:gdLst/>
              <a:ahLst/>
              <a:cxnLst/>
              <a:rect l="l" t="t" r="r" b="b"/>
              <a:pathLst>
                <a:path w="48895" h="109855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8742" y="109601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5CAC5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6" name="object 36"/>
            <p:cNvSpPr/>
            <p:nvPr/>
          </p:nvSpPr>
          <p:spPr>
            <a:xfrm>
              <a:off x="5710402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CAC5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7" name="object 37"/>
            <p:cNvSpPr/>
            <p:nvPr/>
          </p:nvSpPr>
          <p:spPr>
            <a:xfrm>
              <a:off x="5663184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BAB5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8" name="object 38"/>
            <p:cNvSpPr/>
            <p:nvPr/>
          </p:nvSpPr>
          <p:spPr>
            <a:xfrm>
              <a:off x="5615965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9AB5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9" name="object 39"/>
            <p:cNvSpPr/>
            <p:nvPr/>
          </p:nvSpPr>
          <p:spPr>
            <a:xfrm>
              <a:off x="5591594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8AB5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0" name="object 40"/>
            <p:cNvSpPr/>
            <p:nvPr/>
          </p:nvSpPr>
          <p:spPr>
            <a:xfrm>
              <a:off x="5567222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8AA5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1" name="object 41"/>
            <p:cNvSpPr/>
            <p:nvPr/>
          </p:nvSpPr>
          <p:spPr>
            <a:xfrm>
              <a:off x="5544375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8AA5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2" name="object 42"/>
            <p:cNvSpPr/>
            <p:nvPr/>
          </p:nvSpPr>
          <p:spPr>
            <a:xfrm>
              <a:off x="5497156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8A85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3" name="object 43"/>
            <p:cNvSpPr/>
            <p:nvPr/>
          </p:nvSpPr>
          <p:spPr>
            <a:xfrm>
              <a:off x="547278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7A8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4" name="object 44"/>
            <p:cNvSpPr/>
            <p:nvPr/>
          </p:nvSpPr>
          <p:spPr>
            <a:xfrm>
              <a:off x="5449938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7A7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5" name="object 45"/>
            <p:cNvSpPr/>
            <p:nvPr/>
          </p:nvSpPr>
          <p:spPr>
            <a:xfrm>
              <a:off x="5425566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6A7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6" name="object 46"/>
            <p:cNvSpPr/>
            <p:nvPr/>
          </p:nvSpPr>
          <p:spPr>
            <a:xfrm>
              <a:off x="540119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6A6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7" name="object 47"/>
            <p:cNvSpPr/>
            <p:nvPr/>
          </p:nvSpPr>
          <p:spPr>
            <a:xfrm>
              <a:off x="5378348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4A6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8" name="object 48"/>
            <p:cNvSpPr/>
            <p:nvPr/>
          </p:nvSpPr>
          <p:spPr>
            <a:xfrm>
              <a:off x="5331129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4A65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9" name="object 49"/>
            <p:cNvSpPr/>
            <p:nvPr/>
          </p:nvSpPr>
          <p:spPr>
            <a:xfrm>
              <a:off x="5306758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3A65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0" name="object 50"/>
            <p:cNvSpPr/>
            <p:nvPr/>
          </p:nvSpPr>
          <p:spPr>
            <a:xfrm>
              <a:off x="5259540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3A55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1" name="object 51"/>
            <p:cNvSpPr/>
            <p:nvPr/>
          </p:nvSpPr>
          <p:spPr>
            <a:xfrm>
              <a:off x="5235168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3A5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2" name="object 52"/>
            <p:cNvSpPr/>
            <p:nvPr/>
          </p:nvSpPr>
          <p:spPr>
            <a:xfrm>
              <a:off x="5187950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2A3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3" name="object 53"/>
            <p:cNvSpPr/>
            <p:nvPr/>
          </p:nvSpPr>
          <p:spPr>
            <a:xfrm>
              <a:off x="5165102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52A26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4" name="object 54"/>
            <p:cNvSpPr/>
            <p:nvPr/>
          </p:nvSpPr>
          <p:spPr>
            <a:xfrm>
              <a:off x="5117884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0A26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5" name="object 55"/>
            <p:cNvSpPr/>
            <p:nvPr/>
          </p:nvSpPr>
          <p:spPr>
            <a:xfrm>
              <a:off x="5069141" y="917968"/>
              <a:ext cx="48895" cy="109855"/>
            </a:xfrm>
            <a:custGeom>
              <a:avLst/>
              <a:gdLst/>
              <a:ahLst/>
              <a:cxnLst/>
              <a:rect l="l" t="t" r="r" b="b"/>
              <a:pathLst>
                <a:path w="48895" h="109855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8742" y="109601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4FA26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6" name="object 56"/>
            <p:cNvSpPr/>
            <p:nvPr/>
          </p:nvSpPr>
          <p:spPr>
            <a:xfrm>
              <a:off x="4999075" y="917968"/>
              <a:ext cx="70485" cy="109855"/>
            </a:xfrm>
            <a:custGeom>
              <a:avLst/>
              <a:gdLst/>
              <a:ahLst/>
              <a:cxnLst/>
              <a:rect l="l" t="t" r="r" b="b"/>
              <a:pathLst>
                <a:path w="70485" h="109855">
                  <a:moveTo>
                    <a:pt x="70065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70065" y="109601"/>
                  </a:lnTo>
                  <a:lnTo>
                    <a:pt x="70065" y="0"/>
                  </a:lnTo>
                  <a:close/>
                </a:path>
              </a:pathLst>
            </a:custGeom>
            <a:solidFill>
              <a:srgbClr val="4EA16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7" name="object 57"/>
            <p:cNvSpPr/>
            <p:nvPr/>
          </p:nvSpPr>
          <p:spPr>
            <a:xfrm>
              <a:off x="4951857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4EA06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8" name="object 58"/>
            <p:cNvSpPr/>
            <p:nvPr/>
          </p:nvSpPr>
          <p:spPr>
            <a:xfrm>
              <a:off x="4904638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4D9E6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9" name="object 59"/>
            <p:cNvSpPr/>
            <p:nvPr/>
          </p:nvSpPr>
          <p:spPr>
            <a:xfrm>
              <a:off x="4880267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4B9E6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0" name="object 60"/>
            <p:cNvSpPr/>
            <p:nvPr/>
          </p:nvSpPr>
          <p:spPr>
            <a:xfrm>
              <a:off x="485589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4B9D6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1" name="object 61"/>
            <p:cNvSpPr/>
            <p:nvPr/>
          </p:nvSpPr>
          <p:spPr>
            <a:xfrm>
              <a:off x="4761458" y="917968"/>
              <a:ext cx="94615" cy="109855"/>
            </a:xfrm>
            <a:custGeom>
              <a:avLst/>
              <a:gdLst/>
              <a:ahLst/>
              <a:cxnLst/>
              <a:rect l="l" t="t" r="r" b="b"/>
              <a:pathLst>
                <a:path w="94614" h="109855">
                  <a:moveTo>
                    <a:pt x="94437" y="0"/>
                  </a:moveTo>
                  <a:lnTo>
                    <a:pt x="71589" y="0"/>
                  </a:lnTo>
                  <a:lnTo>
                    <a:pt x="47218" y="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71589" y="109601"/>
                  </a:lnTo>
                  <a:lnTo>
                    <a:pt x="94437" y="109601"/>
                  </a:lnTo>
                  <a:lnTo>
                    <a:pt x="94437" y="0"/>
                  </a:lnTo>
                  <a:close/>
                </a:path>
              </a:pathLst>
            </a:custGeom>
            <a:solidFill>
              <a:srgbClr val="4A9D6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2" name="object 62"/>
            <p:cNvSpPr/>
            <p:nvPr/>
          </p:nvSpPr>
          <p:spPr>
            <a:xfrm>
              <a:off x="4738611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4A9C6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3" name="object 63"/>
            <p:cNvSpPr/>
            <p:nvPr/>
          </p:nvSpPr>
          <p:spPr>
            <a:xfrm>
              <a:off x="4689869" y="917968"/>
              <a:ext cx="48895" cy="109855"/>
            </a:xfrm>
            <a:custGeom>
              <a:avLst/>
              <a:gdLst/>
              <a:ahLst/>
              <a:cxnLst/>
              <a:rect l="l" t="t" r="r" b="b"/>
              <a:pathLst>
                <a:path w="48895" h="109855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8742" y="109601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499C6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4" name="object 64"/>
            <p:cNvSpPr/>
            <p:nvPr/>
          </p:nvSpPr>
          <p:spPr>
            <a:xfrm>
              <a:off x="4642650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489A6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5" name="object 65"/>
            <p:cNvSpPr/>
            <p:nvPr/>
          </p:nvSpPr>
          <p:spPr>
            <a:xfrm>
              <a:off x="4595431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46996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6" name="object 66"/>
            <p:cNvSpPr/>
            <p:nvPr/>
          </p:nvSpPr>
          <p:spPr>
            <a:xfrm>
              <a:off x="4523841" y="917968"/>
              <a:ext cx="71755" cy="109855"/>
            </a:xfrm>
            <a:custGeom>
              <a:avLst/>
              <a:gdLst/>
              <a:ahLst/>
              <a:cxnLst/>
              <a:rect l="l" t="t" r="r" b="b"/>
              <a:pathLst>
                <a:path w="71754" h="109855">
                  <a:moveTo>
                    <a:pt x="71589" y="0"/>
                  </a:moveTo>
                  <a:lnTo>
                    <a:pt x="48742" y="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8742" y="109601"/>
                  </a:lnTo>
                  <a:lnTo>
                    <a:pt x="71589" y="109601"/>
                  </a:lnTo>
                  <a:lnTo>
                    <a:pt x="71589" y="0"/>
                  </a:lnTo>
                  <a:close/>
                </a:path>
              </a:pathLst>
            </a:custGeom>
            <a:solidFill>
              <a:srgbClr val="45996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7" name="object 67"/>
            <p:cNvSpPr/>
            <p:nvPr/>
          </p:nvSpPr>
          <p:spPr>
            <a:xfrm>
              <a:off x="4476623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45986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8" name="object 68"/>
            <p:cNvSpPr/>
            <p:nvPr/>
          </p:nvSpPr>
          <p:spPr>
            <a:xfrm>
              <a:off x="4453775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44986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9" name="object 69"/>
            <p:cNvSpPr/>
            <p:nvPr/>
          </p:nvSpPr>
          <p:spPr>
            <a:xfrm>
              <a:off x="4429404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4497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0" name="object 70"/>
            <p:cNvSpPr/>
            <p:nvPr/>
          </p:nvSpPr>
          <p:spPr>
            <a:xfrm>
              <a:off x="4406556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4297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1" name="object 71"/>
            <p:cNvSpPr/>
            <p:nvPr/>
          </p:nvSpPr>
          <p:spPr>
            <a:xfrm>
              <a:off x="438218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4295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2" name="object 72"/>
            <p:cNvSpPr/>
            <p:nvPr/>
          </p:nvSpPr>
          <p:spPr>
            <a:xfrm>
              <a:off x="4357814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42956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3" name="object 73"/>
            <p:cNvSpPr/>
            <p:nvPr/>
          </p:nvSpPr>
          <p:spPr>
            <a:xfrm>
              <a:off x="4334967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41956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4" name="object 74"/>
            <p:cNvSpPr/>
            <p:nvPr/>
          </p:nvSpPr>
          <p:spPr>
            <a:xfrm>
              <a:off x="431059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41946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5" name="object 75"/>
            <p:cNvSpPr/>
            <p:nvPr/>
          </p:nvSpPr>
          <p:spPr>
            <a:xfrm>
              <a:off x="4216158" y="917968"/>
              <a:ext cx="94615" cy="109855"/>
            </a:xfrm>
            <a:custGeom>
              <a:avLst/>
              <a:gdLst/>
              <a:ahLst/>
              <a:cxnLst/>
              <a:rect l="l" t="t" r="r" b="b"/>
              <a:pathLst>
                <a:path w="94614" h="109855">
                  <a:moveTo>
                    <a:pt x="94437" y="0"/>
                  </a:moveTo>
                  <a:lnTo>
                    <a:pt x="71589" y="0"/>
                  </a:lnTo>
                  <a:lnTo>
                    <a:pt x="47218" y="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71589" y="109601"/>
                  </a:lnTo>
                  <a:lnTo>
                    <a:pt x="94437" y="109601"/>
                  </a:lnTo>
                  <a:lnTo>
                    <a:pt x="94437" y="0"/>
                  </a:lnTo>
                  <a:close/>
                </a:path>
              </a:pathLst>
            </a:custGeom>
            <a:solidFill>
              <a:srgbClr val="40946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6" name="object 76"/>
            <p:cNvSpPr/>
            <p:nvPr/>
          </p:nvSpPr>
          <p:spPr>
            <a:xfrm>
              <a:off x="4168940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60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60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F937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7" name="object 77"/>
            <p:cNvSpPr/>
            <p:nvPr/>
          </p:nvSpPr>
          <p:spPr>
            <a:xfrm>
              <a:off x="4144568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F917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8" name="object 78"/>
            <p:cNvSpPr/>
            <p:nvPr/>
          </p:nvSpPr>
          <p:spPr>
            <a:xfrm>
              <a:off x="4097350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D917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9" name="object 79"/>
            <p:cNvSpPr/>
            <p:nvPr/>
          </p:nvSpPr>
          <p:spPr>
            <a:xfrm>
              <a:off x="4074502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C907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0" name="object 80"/>
            <p:cNvSpPr/>
            <p:nvPr/>
          </p:nvSpPr>
          <p:spPr>
            <a:xfrm>
              <a:off x="4050131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C907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1" name="object 81"/>
            <p:cNvSpPr/>
            <p:nvPr/>
          </p:nvSpPr>
          <p:spPr>
            <a:xfrm>
              <a:off x="4002913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60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60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C8F7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2" name="object 82"/>
            <p:cNvSpPr/>
            <p:nvPr/>
          </p:nvSpPr>
          <p:spPr>
            <a:xfrm>
              <a:off x="3955694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60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60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B8F7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3" name="object 83"/>
            <p:cNvSpPr/>
            <p:nvPr/>
          </p:nvSpPr>
          <p:spPr>
            <a:xfrm>
              <a:off x="393133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58" y="109600"/>
                  </a:lnTo>
                  <a:lnTo>
                    <a:pt x="24358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B8F7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4" name="object 84"/>
            <p:cNvSpPr/>
            <p:nvPr/>
          </p:nvSpPr>
          <p:spPr>
            <a:xfrm>
              <a:off x="3908475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59" y="109600"/>
                  </a:lnTo>
                  <a:lnTo>
                    <a:pt x="22859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A8E7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5" name="object 85"/>
            <p:cNvSpPr/>
            <p:nvPr/>
          </p:nvSpPr>
          <p:spPr>
            <a:xfrm>
              <a:off x="3884117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58" y="109600"/>
                  </a:lnTo>
                  <a:lnTo>
                    <a:pt x="24358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A8E7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6" name="object 86"/>
            <p:cNvSpPr/>
            <p:nvPr/>
          </p:nvSpPr>
          <p:spPr>
            <a:xfrm>
              <a:off x="385974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88E7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7" name="object 87"/>
            <p:cNvSpPr/>
            <p:nvPr/>
          </p:nvSpPr>
          <p:spPr>
            <a:xfrm>
              <a:off x="3836898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88C7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8" name="object 88"/>
            <p:cNvSpPr/>
            <p:nvPr/>
          </p:nvSpPr>
          <p:spPr>
            <a:xfrm>
              <a:off x="3812527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78C7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9" name="object 89"/>
            <p:cNvSpPr/>
            <p:nvPr/>
          </p:nvSpPr>
          <p:spPr>
            <a:xfrm>
              <a:off x="3765308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12179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12179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78B7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0" name="object 90"/>
            <p:cNvSpPr/>
            <p:nvPr/>
          </p:nvSpPr>
          <p:spPr>
            <a:xfrm>
              <a:off x="3718090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78B7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1" name="object 91"/>
            <p:cNvSpPr/>
            <p:nvPr/>
          </p:nvSpPr>
          <p:spPr>
            <a:xfrm>
              <a:off x="3695242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68B7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2" name="object 92"/>
            <p:cNvSpPr/>
            <p:nvPr/>
          </p:nvSpPr>
          <p:spPr>
            <a:xfrm>
              <a:off x="3670871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68A7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3" name="object 93"/>
            <p:cNvSpPr/>
            <p:nvPr/>
          </p:nvSpPr>
          <p:spPr>
            <a:xfrm>
              <a:off x="3646500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48A7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4" name="object 94"/>
            <p:cNvSpPr/>
            <p:nvPr/>
          </p:nvSpPr>
          <p:spPr>
            <a:xfrm>
              <a:off x="3623652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48A7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5" name="object 95"/>
            <p:cNvSpPr/>
            <p:nvPr/>
          </p:nvSpPr>
          <p:spPr>
            <a:xfrm>
              <a:off x="3599281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3897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6" name="object 96"/>
            <p:cNvSpPr/>
            <p:nvPr/>
          </p:nvSpPr>
          <p:spPr>
            <a:xfrm>
              <a:off x="3576434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3897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7" name="object 97"/>
            <p:cNvSpPr/>
            <p:nvPr/>
          </p:nvSpPr>
          <p:spPr>
            <a:xfrm>
              <a:off x="3529215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3877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8" name="object 98"/>
            <p:cNvSpPr/>
            <p:nvPr/>
          </p:nvSpPr>
          <p:spPr>
            <a:xfrm>
              <a:off x="3504844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3877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9" name="object 99"/>
            <p:cNvSpPr/>
            <p:nvPr/>
          </p:nvSpPr>
          <p:spPr>
            <a:xfrm>
              <a:off x="3480473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2867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0" name="object 100"/>
            <p:cNvSpPr/>
            <p:nvPr/>
          </p:nvSpPr>
          <p:spPr>
            <a:xfrm>
              <a:off x="3457625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32867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1" name="object 101"/>
            <p:cNvSpPr/>
            <p:nvPr/>
          </p:nvSpPr>
          <p:spPr>
            <a:xfrm>
              <a:off x="3410407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1867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2" name="object 102"/>
            <p:cNvSpPr/>
            <p:nvPr/>
          </p:nvSpPr>
          <p:spPr>
            <a:xfrm>
              <a:off x="338603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F867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3" name="object 103"/>
            <p:cNvSpPr/>
            <p:nvPr/>
          </p:nvSpPr>
          <p:spPr>
            <a:xfrm>
              <a:off x="3338817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F857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4" name="object 104"/>
            <p:cNvSpPr/>
            <p:nvPr/>
          </p:nvSpPr>
          <p:spPr>
            <a:xfrm>
              <a:off x="3291586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31" y="0"/>
                  </a:moveTo>
                  <a:lnTo>
                    <a:pt x="22860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60" y="109601"/>
                  </a:lnTo>
                  <a:lnTo>
                    <a:pt x="47231" y="109601"/>
                  </a:lnTo>
                  <a:lnTo>
                    <a:pt x="47231" y="0"/>
                  </a:lnTo>
                  <a:close/>
                </a:path>
              </a:pathLst>
            </a:custGeom>
            <a:solidFill>
              <a:srgbClr val="2E837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5" name="object 105"/>
            <p:cNvSpPr/>
            <p:nvPr/>
          </p:nvSpPr>
          <p:spPr>
            <a:xfrm>
              <a:off x="3267227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E838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6" name="object 106"/>
            <p:cNvSpPr/>
            <p:nvPr/>
          </p:nvSpPr>
          <p:spPr>
            <a:xfrm>
              <a:off x="3244380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E828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7" name="object 107"/>
            <p:cNvSpPr/>
            <p:nvPr/>
          </p:nvSpPr>
          <p:spPr>
            <a:xfrm>
              <a:off x="3220008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D828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8" name="object 108"/>
            <p:cNvSpPr/>
            <p:nvPr/>
          </p:nvSpPr>
          <p:spPr>
            <a:xfrm>
              <a:off x="3197161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D818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9" name="object 109"/>
            <p:cNvSpPr/>
            <p:nvPr/>
          </p:nvSpPr>
          <p:spPr>
            <a:xfrm>
              <a:off x="3125571" y="917968"/>
              <a:ext cx="71755" cy="109855"/>
            </a:xfrm>
            <a:custGeom>
              <a:avLst/>
              <a:gdLst/>
              <a:ahLst/>
              <a:cxnLst/>
              <a:rect l="l" t="t" r="r" b="b"/>
              <a:pathLst>
                <a:path w="71755" h="109855">
                  <a:moveTo>
                    <a:pt x="71589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71589" y="109601"/>
                  </a:lnTo>
                  <a:lnTo>
                    <a:pt x="71589" y="0"/>
                  </a:lnTo>
                  <a:close/>
                </a:path>
              </a:pathLst>
            </a:custGeom>
            <a:solidFill>
              <a:srgbClr val="2B818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0" name="object 110"/>
            <p:cNvSpPr/>
            <p:nvPr/>
          </p:nvSpPr>
          <p:spPr>
            <a:xfrm>
              <a:off x="3101200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A818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1" name="object 111"/>
            <p:cNvSpPr/>
            <p:nvPr/>
          </p:nvSpPr>
          <p:spPr>
            <a:xfrm>
              <a:off x="3078352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A808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2" name="object 112"/>
            <p:cNvSpPr/>
            <p:nvPr/>
          </p:nvSpPr>
          <p:spPr>
            <a:xfrm>
              <a:off x="3031134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9808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3" name="object 113"/>
            <p:cNvSpPr/>
            <p:nvPr/>
          </p:nvSpPr>
          <p:spPr>
            <a:xfrm>
              <a:off x="2982391" y="917968"/>
              <a:ext cx="48895" cy="109855"/>
            </a:xfrm>
            <a:custGeom>
              <a:avLst/>
              <a:gdLst/>
              <a:ahLst/>
              <a:cxnLst/>
              <a:rect l="l" t="t" r="r" b="b"/>
              <a:pathLst>
                <a:path w="48894" h="109855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8742" y="109601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297E8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4" name="object 114"/>
            <p:cNvSpPr/>
            <p:nvPr/>
          </p:nvSpPr>
          <p:spPr>
            <a:xfrm>
              <a:off x="2959544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97D8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5" name="object 115"/>
            <p:cNvSpPr/>
            <p:nvPr/>
          </p:nvSpPr>
          <p:spPr>
            <a:xfrm>
              <a:off x="2912326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87D8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6" name="object 116"/>
            <p:cNvSpPr/>
            <p:nvPr/>
          </p:nvSpPr>
          <p:spPr>
            <a:xfrm>
              <a:off x="2865107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67D8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7" name="object 117"/>
            <p:cNvSpPr/>
            <p:nvPr/>
          </p:nvSpPr>
          <p:spPr>
            <a:xfrm>
              <a:off x="2793517" y="917968"/>
              <a:ext cx="71755" cy="109855"/>
            </a:xfrm>
            <a:custGeom>
              <a:avLst/>
              <a:gdLst/>
              <a:ahLst/>
              <a:cxnLst/>
              <a:rect l="l" t="t" r="r" b="b"/>
              <a:pathLst>
                <a:path w="71755" h="109855">
                  <a:moveTo>
                    <a:pt x="71589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71589" y="109601"/>
                  </a:lnTo>
                  <a:lnTo>
                    <a:pt x="71589" y="0"/>
                  </a:lnTo>
                  <a:close/>
                </a:path>
              </a:pathLst>
            </a:custGeom>
            <a:solidFill>
              <a:srgbClr val="257C8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8" name="object 118"/>
            <p:cNvSpPr/>
            <p:nvPr/>
          </p:nvSpPr>
          <p:spPr>
            <a:xfrm>
              <a:off x="2746298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57B8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9" name="object 119"/>
            <p:cNvSpPr/>
            <p:nvPr/>
          </p:nvSpPr>
          <p:spPr>
            <a:xfrm>
              <a:off x="2721927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47B8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0" name="object 120"/>
            <p:cNvSpPr/>
            <p:nvPr/>
          </p:nvSpPr>
          <p:spPr>
            <a:xfrm>
              <a:off x="2699080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4798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1" name="object 121"/>
            <p:cNvSpPr/>
            <p:nvPr/>
          </p:nvSpPr>
          <p:spPr>
            <a:xfrm>
              <a:off x="2674708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3798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2" name="object 122"/>
            <p:cNvSpPr/>
            <p:nvPr/>
          </p:nvSpPr>
          <p:spPr>
            <a:xfrm>
              <a:off x="2650337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23788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3" name="object 123"/>
            <p:cNvSpPr/>
            <p:nvPr/>
          </p:nvSpPr>
          <p:spPr>
            <a:xfrm>
              <a:off x="2603119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1788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4" name="object 124"/>
            <p:cNvSpPr/>
            <p:nvPr/>
          </p:nvSpPr>
          <p:spPr>
            <a:xfrm>
              <a:off x="2555900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0788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5" name="object 125"/>
            <p:cNvSpPr/>
            <p:nvPr/>
          </p:nvSpPr>
          <p:spPr>
            <a:xfrm>
              <a:off x="2485834" y="917968"/>
              <a:ext cx="70485" cy="109855"/>
            </a:xfrm>
            <a:custGeom>
              <a:avLst/>
              <a:gdLst/>
              <a:ahLst/>
              <a:cxnLst/>
              <a:rect l="l" t="t" r="r" b="b"/>
              <a:pathLst>
                <a:path w="70485" h="109855">
                  <a:moveTo>
                    <a:pt x="70065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70065" y="109601"/>
                  </a:lnTo>
                  <a:lnTo>
                    <a:pt x="70065" y="0"/>
                  </a:lnTo>
                  <a:close/>
                </a:path>
              </a:pathLst>
            </a:custGeom>
            <a:solidFill>
              <a:srgbClr val="20778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6" name="object 126"/>
            <p:cNvSpPr/>
            <p:nvPr/>
          </p:nvSpPr>
          <p:spPr>
            <a:xfrm>
              <a:off x="2437092" y="917968"/>
              <a:ext cx="48895" cy="109855"/>
            </a:xfrm>
            <a:custGeom>
              <a:avLst/>
              <a:gdLst/>
              <a:ahLst/>
              <a:cxnLst/>
              <a:rect l="l" t="t" r="r" b="b"/>
              <a:pathLst>
                <a:path w="48894" h="109855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8742" y="109601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1F758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7" name="object 127"/>
            <p:cNvSpPr/>
            <p:nvPr/>
          </p:nvSpPr>
          <p:spPr>
            <a:xfrm>
              <a:off x="2414244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D748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8" name="object 128"/>
            <p:cNvSpPr/>
            <p:nvPr/>
          </p:nvSpPr>
          <p:spPr>
            <a:xfrm>
              <a:off x="2389873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D748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9" name="object 129"/>
            <p:cNvSpPr/>
            <p:nvPr/>
          </p:nvSpPr>
          <p:spPr>
            <a:xfrm>
              <a:off x="2367025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C748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0" name="object 130"/>
            <p:cNvSpPr/>
            <p:nvPr/>
          </p:nvSpPr>
          <p:spPr>
            <a:xfrm>
              <a:off x="2319807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C738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1" name="object 131"/>
            <p:cNvSpPr/>
            <p:nvPr/>
          </p:nvSpPr>
          <p:spPr>
            <a:xfrm>
              <a:off x="2248217" y="917968"/>
              <a:ext cx="71755" cy="109855"/>
            </a:xfrm>
            <a:custGeom>
              <a:avLst/>
              <a:gdLst/>
              <a:ahLst/>
              <a:cxnLst/>
              <a:rect l="l" t="t" r="r" b="b"/>
              <a:pathLst>
                <a:path w="71755" h="109855">
                  <a:moveTo>
                    <a:pt x="71589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71589" y="109601"/>
                  </a:lnTo>
                  <a:lnTo>
                    <a:pt x="71589" y="0"/>
                  </a:lnTo>
                  <a:close/>
                </a:path>
              </a:pathLst>
            </a:custGeom>
            <a:solidFill>
              <a:srgbClr val="1B738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2" name="object 132"/>
            <p:cNvSpPr/>
            <p:nvPr/>
          </p:nvSpPr>
          <p:spPr>
            <a:xfrm>
              <a:off x="2223846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B729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3" name="object 133"/>
            <p:cNvSpPr/>
            <p:nvPr/>
          </p:nvSpPr>
          <p:spPr>
            <a:xfrm>
              <a:off x="2200998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A729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4" name="object 134"/>
            <p:cNvSpPr/>
            <p:nvPr/>
          </p:nvSpPr>
          <p:spPr>
            <a:xfrm>
              <a:off x="2176627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A709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5" name="object 135"/>
            <p:cNvSpPr/>
            <p:nvPr/>
          </p:nvSpPr>
          <p:spPr>
            <a:xfrm>
              <a:off x="2153780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A709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6" name="object 136"/>
            <p:cNvSpPr/>
            <p:nvPr/>
          </p:nvSpPr>
          <p:spPr>
            <a:xfrm>
              <a:off x="2129408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8709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7" name="object 137"/>
            <p:cNvSpPr/>
            <p:nvPr/>
          </p:nvSpPr>
          <p:spPr>
            <a:xfrm>
              <a:off x="2105037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86F9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8" name="object 138"/>
            <p:cNvSpPr/>
            <p:nvPr/>
          </p:nvSpPr>
          <p:spPr>
            <a:xfrm>
              <a:off x="2057819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76F9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9" name="object 139"/>
            <p:cNvSpPr/>
            <p:nvPr/>
          </p:nvSpPr>
          <p:spPr>
            <a:xfrm>
              <a:off x="2010600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76F9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0" name="object 140"/>
            <p:cNvSpPr/>
            <p:nvPr/>
          </p:nvSpPr>
          <p:spPr>
            <a:xfrm>
              <a:off x="1963381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66E9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1" name="object 141"/>
            <p:cNvSpPr/>
            <p:nvPr/>
          </p:nvSpPr>
          <p:spPr>
            <a:xfrm>
              <a:off x="1939010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66D9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2" name="object 142"/>
            <p:cNvSpPr/>
            <p:nvPr/>
          </p:nvSpPr>
          <p:spPr>
            <a:xfrm>
              <a:off x="1891792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56D9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3" name="object 143"/>
            <p:cNvSpPr/>
            <p:nvPr/>
          </p:nvSpPr>
          <p:spPr>
            <a:xfrm>
              <a:off x="1868944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36B9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4" name="object 144"/>
            <p:cNvSpPr/>
            <p:nvPr/>
          </p:nvSpPr>
          <p:spPr>
            <a:xfrm>
              <a:off x="1844573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36B9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5" name="object 145"/>
            <p:cNvSpPr/>
            <p:nvPr/>
          </p:nvSpPr>
          <p:spPr>
            <a:xfrm>
              <a:off x="1821726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26A9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6" name="object 146"/>
            <p:cNvSpPr/>
            <p:nvPr/>
          </p:nvSpPr>
          <p:spPr>
            <a:xfrm>
              <a:off x="1750136" y="917968"/>
              <a:ext cx="71755" cy="109855"/>
            </a:xfrm>
            <a:custGeom>
              <a:avLst/>
              <a:gdLst/>
              <a:ahLst/>
              <a:cxnLst/>
              <a:rect l="l" t="t" r="r" b="b"/>
              <a:pathLst>
                <a:path w="71755" h="109855">
                  <a:moveTo>
                    <a:pt x="71589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71589" y="109601"/>
                  </a:lnTo>
                  <a:lnTo>
                    <a:pt x="71589" y="0"/>
                  </a:lnTo>
                  <a:close/>
                </a:path>
              </a:pathLst>
            </a:custGeom>
            <a:solidFill>
              <a:srgbClr val="126A9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7" name="object 147"/>
            <p:cNvSpPr/>
            <p:nvPr/>
          </p:nvSpPr>
          <p:spPr>
            <a:xfrm>
              <a:off x="1725764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126A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8" name="object 148"/>
            <p:cNvSpPr/>
            <p:nvPr/>
          </p:nvSpPr>
          <p:spPr>
            <a:xfrm>
              <a:off x="1678546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169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9" name="object 149"/>
            <p:cNvSpPr/>
            <p:nvPr/>
          </p:nvSpPr>
          <p:spPr>
            <a:xfrm>
              <a:off x="1655699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60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F69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0" name="object 150"/>
            <p:cNvSpPr/>
            <p:nvPr/>
          </p:nvSpPr>
          <p:spPr>
            <a:xfrm>
              <a:off x="1631327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F67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1" name="object 151"/>
            <p:cNvSpPr/>
            <p:nvPr/>
          </p:nvSpPr>
          <p:spPr>
            <a:xfrm>
              <a:off x="1606956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4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E679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2" name="object 152"/>
            <p:cNvSpPr/>
            <p:nvPr/>
          </p:nvSpPr>
          <p:spPr>
            <a:xfrm>
              <a:off x="1584109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59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E669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3" name="object 153"/>
            <p:cNvSpPr/>
            <p:nvPr/>
          </p:nvSpPr>
          <p:spPr>
            <a:xfrm>
              <a:off x="1559737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5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D669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4" name="object 154"/>
            <p:cNvSpPr/>
            <p:nvPr/>
          </p:nvSpPr>
          <p:spPr>
            <a:xfrm>
              <a:off x="1512519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D669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5" name="object 155"/>
            <p:cNvSpPr/>
            <p:nvPr/>
          </p:nvSpPr>
          <p:spPr>
            <a:xfrm>
              <a:off x="1489671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59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D669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6" name="object 156"/>
            <p:cNvSpPr/>
            <p:nvPr/>
          </p:nvSpPr>
          <p:spPr>
            <a:xfrm>
              <a:off x="1465300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5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D659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7" name="object 157"/>
            <p:cNvSpPr/>
            <p:nvPr/>
          </p:nvSpPr>
          <p:spPr>
            <a:xfrm>
              <a:off x="1418082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C659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8" name="object 158"/>
            <p:cNvSpPr/>
            <p:nvPr/>
          </p:nvSpPr>
          <p:spPr>
            <a:xfrm>
              <a:off x="1370863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A649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9" name="object 159"/>
            <p:cNvSpPr/>
            <p:nvPr/>
          </p:nvSpPr>
          <p:spPr>
            <a:xfrm>
              <a:off x="1346492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5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A629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0" name="object 160"/>
            <p:cNvSpPr/>
            <p:nvPr/>
          </p:nvSpPr>
          <p:spPr>
            <a:xfrm>
              <a:off x="1323644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59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9629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1" name="object 161"/>
            <p:cNvSpPr/>
            <p:nvPr/>
          </p:nvSpPr>
          <p:spPr>
            <a:xfrm>
              <a:off x="1299273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5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962A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2" name="object 162"/>
            <p:cNvSpPr/>
            <p:nvPr/>
          </p:nvSpPr>
          <p:spPr>
            <a:xfrm>
              <a:off x="1252054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961A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3" name="object 163"/>
            <p:cNvSpPr/>
            <p:nvPr/>
          </p:nvSpPr>
          <p:spPr>
            <a:xfrm>
              <a:off x="1204836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861A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4" name="object 164"/>
            <p:cNvSpPr/>
            <p:nvPr/>
          </p:nvSpPr>
          <p:spPr>
            <a:xfrm>
              <a:off x="1180465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5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761A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5" name="object 165"/>
            <p:cNvSpPr/>
            <p:nvPr/>
          </p:nvSpPr>
          <p:spPr>
            <a:xfrm>
              <a:off x="1133246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760A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6" name="object 166"/>
            <p:cNvSpPr/>
            <p:nvPr/>
          </p:nvSpPr>
          <p:spPr>
            <a:xfrm>
              <a:off x="1086027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55EA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7" name="object 167"/>
            <p:cNvSpPr/>
            <p:nvPr/>
          </p:nvSpPr>
          <p:spPr>
            <a:xfrm>
              <a:off x="1061656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5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45EA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8" name="object 168"/>
            <p:cNvSpPr/>
            <p:nvPr/>
          </p:nvSpPr>
          <p:spPr>
            <a:xfrm>
              <a:off x="1014437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4371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45DA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9" name="object 169"/>
            <p:cNvSpPr/>
            <p:nvPr/>
          </p:nvSpPr>
          <p:spPr>
            <a:xfrm>
              <a:off x="991590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59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45CA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0" name="object 170"/>
            <p:cNvSpPr/>
            <p:nvPr/>
          </p:nvSpPr>
          <p:spPr>
            <a:xfrm>
              <a:off x="944372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7218" y="109601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35CA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1" name="object 171"/>
            <p:cNvSpPr/>
            <p:nvPr/>
          </p:nvSpPr>
          <p:spPr>
            <a:xfrm>
              <a:off x="920000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5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35CA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2" name="object 172"/>
            <p:cNvSpPr/>
            <p:nvPr/>
          </p:nvSpPr>
          <p:spPr>
            <a:xfrm>
              <a:off x="895629" y="917968"/>
              <a:ext cx="24765" cy="109855"/>
            </a:xfrm>
            <a:custGeom>
              <a:avLst/>
              <a:gdLst/>
              <a:ahLst/>
              <a:cxnLst/>
              <a:rect l="l" t="t" r="r" b="b"/>
              <a:pathLst>
                <a:path w="24765" h="109855">
                  <a:moveTo>
                    <a:pt x="0" y="109600"/>
                  </a:moveTo>
                  <a:lnTo>
                    <a:pt x="24371" y="10960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15CA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3" name="object 173"/>
            <p:cNvSpPr/>
            <p:nvPr/>
          </p:nvSpPr>
          <p:spPr>
            <a:xfrm>
              <a:off x="872782" y="917968"/>
              <a:ext cx="22860" cy="109855"/>
            </a:xfrm>
            <a:custGeom>
              <a:avLst/>
              <a:gdLst/>
              <a:ahLst/>
              <a:cxnLst/>
              <a:rect l="l" t="t" r="r" b="b"/>
              <a:pathLst>
                <a:path w="22859" h="109855">
                  <a:moveTo>
                    <a:pt x="0" y="109600"/>
                  </a:moveTo>
                  <a:lnTo>
                    <a:pt x="22847" y="10960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0"/>
                  </a:lnTo>
                  <a:close/>
                </a:path>
              </a:pathLst>
            </a:custGeom>
            <a:solidFill>
              <a:srgbClr val="015BA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4" name="object 174"/>
            <p:cNvSpPr/>
            <p:nvPr/>
          </p:nvSpPr>
          <p:spPr>
            <a:xfrm>
              <a:off x="825550" y="917968"/>
              <a:ext cx="47625" cy="109855"/>
            </a:xfrm>
            <a:custGeom>
              <a:avLst/>
              <a:gdLst/>
              <a:ahLst/>
              <a:cxnLst/>
              <a:rect l="l" t="t" r="r" b="b"/>
              <a:pathLst>
                <a:path w="47625" h="109855">
                  <a:moveTo>
                    <a:pt x="47231" y="0"/>
                  </a:moveTo>
                  <a:lnTo>
                    <a:pt x="22860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60" y="109601"/>
                  </a:lnTo>
                  <a:lnTo>
                    <a:pt x="47231" y="109601"/>
                  </a:lnTo>
                  <a:lnTo>
                    <a:pt x="47231" y="0"/>
                  </a:lnTo>
                  <a:close/>
                </a:path>
              </a:pathLst>
            </a:custGeom>
            <a:solidFill>
              <a:srgbClr val="005BA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5" name="object 175"/>
            <p:cNvSpPr/>
            <p:nvPr/>
          </p:nvSpPr>
          <p:spPr>
            <a:xfrm>
              <a:off x="755497" y="917968"/>
              <a:ext cx="70485" cy="109855"/>
            </a:xfrm>
            <a:custGeom>
              <a:avLst/>
              <a:gdLst/>
              <a:ahLst/>
              <a:cxnLst/>
              <a:rect l="l" t="t" r="r" b="b"/>
              <a:pathLst>
                <a:path w="70484" h="109855">
                  <a:moveTo>
                    <a:pt x="70053" y="0"/>
                  </a:moveTo>
                  <a:lnTo>
                    <a:pt x="45694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09601"/>
                  </a:lnTo>
                  <a:lnTo>
                    <a:pt x="22847" y="109601"/>
                  </a:lnTo>
                  <a:lnTo>
                    <a:pt x="45694" y="109601"/>
                  </a:lnTo>
                  <a:lnTo>
                    <a:pt x="70053" y="109601"/>
                  </a:lnTo>
                  <a:lnTo>
                    <a:pt x="70053" y="0"/>
                  </a:lnTo>
                  <a:close/>
                </a:path>
              </a:pathLst>
            </a:custGeom>
            <a:solidFill>
              <a:srgbClr val="0059A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76" name="object 176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3970">
              <a:lnSpc>
                <a:spcPct val="100000"/>
              </a:lnSpc>
              <a:spcBef>
                <a:spcPts val="100"/>
              </a:spcBef>
            </a:pPr>
            <a:r>
              <a:rPr dirty="0" spc="-75"/>
              <a:t>폭력</a:t>
            </a:r>
            <a:r>
              <a:rPr dirty="0" spc="335"/>
              <a:t> </a:t>
            </a:r>
            <a:r>
              <a:rPr dirty="0" spc="-75"/>
              <a:t>예방교육</a:t>
            </a:r>
            <a:r>
              <a:rPr dirty="0" spc="335"/>
              <a:t> </a:t>
            </a:r>
            <a:r>
              <a:rPr dirty="0" spc="-75"/>
              <a:t>결과</a:t>
            </a:r>
            <a:r>
              <a:rPr dirty="0" spc="335"/>
              <a:t> </a:t>
            </a:r>
            <a:r>
              <a:rPr dirty="0" spc="-40"/>
              <a:t>(2018)</a:t>
            </a:r>
          </a:p>
        </p:txBody>
      </p:sp>
      <p:grpSp>
        <p:nvGrpSpPr>
          <p:cNvPr id="177" name="object 177"/>
          <p:cNvGrpSpPr/>
          <p:nvPr/>
        </p:nvGrpSpPr>
        <p:grpSpPr>
          <a:xfrm>
            <a:off x="755497" y="1511680"/>
            <a:ext cx="6044565" cy="114300"/>
            <a:chOff x="755497" y="1511680"/>
            <a:chExt cx="6044565" cy="114300"/>
          </a:xfrm>
        </p:grpSpPr>
        <p:sp>
          <p:nvSpPr>
            <p:cNvPr id="178" name="object 178"/>
            <p:cNvSpPr/>
            <p:nvPr/>
          </p:nvSpPr>
          <p:spPr>
            <a:xfrm>
              <a:off x="6776631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59" h="114300">
                  <a:moveTo>
                    <a:pt x="22847" y="0"/>
                  </a:move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22847" y="0"/>
                  </a:lnTo>
                  <a:close/>
                </a:path>
              </a:pathLst>
            </a:custGeom>
            <a:solidFill>
              <a:srgbClr val="6FBE4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9" name="object 179"/>
            <p:cNvSpPr/>
            <p:nvPr/>
          </p:nvSpPr>
          <p:spPr>
            <a:xfrm>
              <a:off x="6729412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FBE4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0" name="object 180"/>
            <p:cNvSpPr/>
            <p:nvPr/>
          </p:nvSpPr>
          <p:spPr>
            <a:xfrm>
              <a:off x="6682194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EBD4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1" name="object 181"/>
            <p:cNvSpPr/>
            <p:nvPr/>
          </p:nvSpPr>
          <p:spPr>
            <a:xfrm>
              <a:off x="6659346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59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DBD4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2" name="object 182"/>
            <p:cNvSpPr/>
            <p:nvPr/>
          </p:nvSpPr>
          <p:spPr>
            <a:xfrm>
              <a:off x="663497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5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DBC4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3" name="object 183"/>
            <p:cNvSpPr/>
            <p:nvPr/>
          </p:nvSpPr>
          <p:spPr>
            <a:xfrm>
              <a:off x="6610604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5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BBC4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4" name="object 184"/>
            <p:cNvSpPr/>
            <p:nvPr/>
          </p:nvSpPr>
          <p:spPr>
            <a:xfrm>
              <a:off x="6563385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BBA4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5" name="object 185"/>
            <p:cNvSpPr/>
            <p:nvPr/>
          </p:nvSpPr>
          <p:spPr>
            <a:xfrm>
              <a:off x="6540538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59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ABA4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6" name="object 186"/>
            <p:cNvSpPr/>
            <p:nvPr/>
          </p:nvSpPr>
          <p:spPr>
            <a:xfrm>
              <a:off x="6493319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34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34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AB94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7" name="object 187"/>
            <p:cNvSpPr/>
            <p:nvPr/>
          </p:nvSpPr>
          <p:spPr>
            <a:xfrm>
              <a:off x="6468948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AB94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8" name="object 188"/>
            <p:cNvSpPr/>
            <p:nvPr/>
          </p:nvSpPr>
          <p:spPr>
            <a:xfrm>
              <a:off x="6421730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9B94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9" name="object 189"/>
            <p:cNvSpPr/>
            <p:nvPr/>
          </p:nvSpPr>
          <p:spPr>
            <a:xfrm>
              <a:off x="6374511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7B84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0" name="object 190"/>
            <p:cNvSpPr/>
            <p:nvPr/>
          </p:nvSpPr>
          <p:spPr>
            <a:xfrm>
              <a:off x="6350139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7B64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1" name="object 191"/>
            <p:cNvSpPr/>
            <p:nvPr/>
          </p:nvSpPr>
          <p:spPr>
            <a:xfrm>
              <a:off x="6302921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6B64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2" name="object 192"/>
            <p:cNvSpPr/>
            <p:nvPr/>
          </p:nvSpPr>
          <p:spPr>
            <a:xfrm>
              <a:off x="6255702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6B54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3" name="object 193"/>
            <p:cNvSpPr/>
            <p:nvPr/>
          </p:nvSpPr>
          <p:spPr>
            <a:xfrm>
              <a:off x="6231331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5B44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4" name="object 194"/>
            <p:cNvSpPr/>
            <p:nvPr/>
          </p:nvSpPr>
          <p:spPr>
            <a:xfrm>
              <a:off x="6208483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5B44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5" name="object 195"/>
            <p:cNvSpPr/>
            <p:nvPr/>
          </p:nvSpPr>
          <p:spPr>
            <a:xfrm>
              <a:off x="6184112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4B44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6" name="object 196"/>
            <p:cNvSpPr/>
            <p:nvPr/>
          </p:nvSpPr>
          <p:spPr>
            <a:xfrm>
              <a:off x="6136894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4B4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7" name="object 197"/>
            <p:cNvSpPr/>
            <p:nvPr/>
          </p:nvSpPr>
          <p:spPr>
            <a:xfrm>
              <a:off x="6114046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2B3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8" name="object 198"/>
            <p:cNvSpPr/>
            <p:nvPr/>
          </p:nvSpPr>
          <p:spPr>
            <a:xfrm>
              <a:off x="608967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2B35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9" name="object 199"/>
            <p:cNvSpPr/>
            <p:nvPr/>
          </p:nvSpPr>
          <p:spPr>
            <a:xfrm>
              <a:off x="6065304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1B35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0" name="object 200"/>
            <p:cNvSpPr/>
            <p:nvPr/>
          </p:nvSpPr>
          <p:spPr>
            <a:xfrm>
              <a:off x="6042456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1B15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1" name="object 201"/>
            <p:cNvSpPr/>
            <p:nvPr/>
          </p:nvSpPr>
          <p:spPr>
            <a:xfrm>
              <a:off x="601808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61B15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2" name="object 202"/>
            <p:cNvSpPr/>
            <p:nvPr/>
          </p:nvSpPr>
          <p:spPr>
            <a:xfrm>
              <a:off x="5970867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1B05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3" name="object 203"/>
            <p:cNvSpPr/>
            <p:nvPr/>
          </p:nvSpPr>
          <p:spPr>
            <a:xfrm>
              <a:off x="5923648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0B05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4" name="object 204"/>
            <p:cNvSpPr/>
            <p:nvPr/>
          </p:nvSpPr>
          <p:spPr>
            <a:xfrm>
              <a:off x="5899277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EB05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5" name="object 205"/>
            <p:cNvSpPr/>
            <p:nvPr/>
          </p:nvSpPr>
          <p:spPr>
            <a:xfrm>
              <a:off x="5876429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EAF5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6" name="object 206"/>
            <p:cNvSpPr/>
            <p:nvPr/>
          </p:nvSpPr>
          <p:spPr>
            <a:xfrm>
              <a:off x="5829211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DAF5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7" name="object 207"/>
            <p:cNvSpPr/>
            <p:nvPr/>
          </p:nvSpPr>
          <p:spPr>
            <a:xfrm>
              <a:off x="5804839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CAE5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8" name="object 208"/>
            <p:cNvSpPr/>
            <p:nvPr/>
          </p:nvSpPr>
          <p:spPr>
            <a:xfrm>
              <a:off x="5781992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CAE5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9" name="object 209"/>
            <p:cNvSpPr/>
            <p:nvPr/>
          </p:nvSpPr>
          <p:spPr>
            <a:xfrm>
              <a:off x="5733250" y="1511680"/>
              <a:ext cx="48895" cy="114300"/>
            </a:xfrm>
            <a:custGeom>
              <a:avLst/>
              <a:gdLst/>
              <a:ahLst/>
              <a:cxnLst/>
              <a:rect l="l" t="t" r="r" b="b"/>
              <a:pathLst>
                <a:path w="48895" h="114300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8742" y="114173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5CAC5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0" name="object 210"/>
            <p:cNvSpPr/>
            <p:nvPr/>
          </p:nvSpPr>
          <p:spPr>
            <a:xfrm>
              <a:off x="5710402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CAC5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1" name="object 211"/>
            <p:cNvSpPr/>
            <p:nvPr/>
          </p:nvSpPr>
          <p:spPr>
            <a:xfrm>
              <a:off x="5663184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BAB5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2" name="object 212"/>
            <p:cNvSpPr/>
            <p:nvPr/>
          </p:nvSpPr>
          <p:spPr>
            <a:xfrm>
              <a:off x="5615965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9AB5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3" name="object 213"/>
            <p:cNvSpPr/>
            <p:nvPr/>
          </p:nvSpPr>
          <p:spPr>
            <a:xfrm>
              <a:off x="5591594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8AB5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4" name="object 214"/>
            <p:cNvSpPr/>
            <p:nvPr/>
          </p:nvSpPr>
          <p:spPr>
            <a:xfrm>
              <a:off x="5567222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8AA5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5" name="object 215"/>
            <p:cNvSpPr/>
            <p:nvPr/>
          </p:nvSpPr>
          <p:spPr>
            <a:xfrm>
              <a:off x="5544375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8AA5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6" name="object 216"/>
            <p:cNvSpPr/>
            <p:nvPr/>
          </p:nvSpPr>
          <p:spPr>
            <a:xfrm>
              <a:off x="5497156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8A85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7" name="object 217"/>
            <p:cNvSpPr/>
            <p:nvPr/>
          </p:nvSpPr>
          <p:spPr>
            <a:xfrm>
              <a:off x="547278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7A8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8" name="object 218"/>
            <p:cNvSpPr/>
            <p:nvPr/>
          </p:nvSpPr>
          <p:spPr>
            <a:xfrm>
              <a:off x="5449938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7A7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9" name="object 219"/>
            <p:cNvSpPr/>
            <p:nvPr/>
          </p:nvSpPr>
          <p:spPr>
            <a:xfrm>
              <a:off x="5425566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6A7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0" name="object 220"/>
            <p:cNvSpPr/>
            <p:nvPr/>
          </p:nvSpPr>
          <p:spPr>
            <a:xfrm>
              <a:off x="540119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6A6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1" name="object 221"/>
            <p:cNvSpPr/>
            <p:nvPr/>
          </p:nvSpPr>
          <p:spPr>
            <a:xfrm>
              <a:off x="5378348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4A6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2" name="object 222"/>
            <p:cNvSpPr/>
            <p:nvPr/>
          </p:nvSpPr>
          <p:spPr>
            <a:xfrm>
              <a:off x="5331129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4A65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3" name="object 223"/>
            <p:cNvSpPr/>
            <p:nvPr/>
          </p:nvSpPr>
          <p:spPr>
            <a:xfrm>
              <a:off x="5306758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3A65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4" name="object 224"/>
            <p:cNvSpPr/>
            <p:nvPr/>
          </p:nvSpPr>
          <p:spPr>
            <a:xfrm>
              <a:off x="5259540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3A55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5" name="object 225"/>
            <p:cNvSpPr/>
            <p:nvPr/>
          </p:nvSpPr>
          <p:spPr>
            <a:xfrm>
              <a:off x="5235168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3A5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6" name="object 226"/>
            <p:cNvSpPr/>
            <p:nvPr/>
          </p:nvSpPr>
          <p:spPr>
            <a:xfrm>
              <a:off x="5187950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2A3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7" name="object 227"/>
            <p:cNvSpPr/>
            <p:nvPr/>
          </p:nvSpPr>
          <p:spPr>
            <a:xfrm>
              <a:off x="5165102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52A26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8" name="object 228"/>
            <p:cNvSpPr/>
            <p:nvPr/>
          </p:nvSpPr>
          <p:spPr>
            <a:xfrm>
              <a:off x="5117884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0A26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9" name="object 229"/>
            <p:cNvSpPr/>
            <p:nvPr/>
          </p:nvSpPr>
          <p:spPr>
            <a:xfrm>
              <a:off x="5069141" y="1511680"/>
              <a:ext cx="48895" cy="114300"/>
            </a:xfrm>
            <a:custGeom>
              <a:avLst/>
              <a:gdLst/>
              <a:ahLst/>
              <a:cxnLst/>
              <a:rect l="l" t="t" r="r" b="b"/>
              <a:pathLst>
                <a:path w="48895" h="114300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8742" y="114173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4FA26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0" name="object 230"/>
            <p:cNvSpPr/>
            <p:nvPr/>
          </p:nvSpPr>
          <p:spPr>
            <a:xfrm>
              <a:off x="4999075" y="1511680"/>
              <a:ext cx="70485" cy="114300"/>
            </a:xfrm>
            <a:custGeom>
              <a:avLst/>
              <a:gdLst/>
              <a:ahLst/>
              <a:cxnLst/>
              <a:rect l="l" t="t" r="r" b="b"/>
              <a:pathLst>
                <a:path w="70485" h="114300">
                  <a:moveTo>
                    <a:pt x="70065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70065" y="114173"/>
                  </a:lnTo>
                  <a:lnTo>
                    <a:pt x="70065" y="0"/>
                  </a:lnTo>
                  <a:close/>
                </a:path>
              </a:pathLst>
            </a:custGeom>
            <a:solidFill>
              <a:srgbClr val="4EA16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1" name="object 231"/>
            <p:cNvSpPr/>
            <p:nvPr/>
          </p:nvSpPr>
          <p:spPr>
            <a:xfrm>
              <a:off x="4951857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4EA06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2" name="object 232"/>
            <p:cNvSpPr/>
            <p:nvPr/>
          </p:nvSpPr>
          <p:spPr>
            <a:xfrm>
              <a:off x="4904638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4D9E6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3" name="object 233"/>
            <p:cNvSpPr/>
            <p:nvPr/>
          </p:nvSpPr>
          <p:spPr>
            <a:xfrm>
              <a:off x="4880267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4B9E6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4" name="object 234"/>
            <p:cNvSpPr/>
            <p:nvPr/>
          </p:nvSpPr>
          <p:spPr>
            <a:xfrm>
              <a:off x="485589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4B9D6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5" name="object 235"/>
            <p:cNvSpPr/>
            <p:nvPr/>
          </p:nvSpPr>
          <p:spPr>
            <a:xfrm>
              <a:off x="4761458" y="1511680"/>
              <a:ext cx="94615" cy="114300"/>
            </a:xfrm>
            <a:custGeom>
              <a:avLst/>
              <a:gdLst/>
              <a:ahLst/>
              <a:cxnLst/>
              <a:rect l="l" t="t" r="r" b="b"/>
              <a:pathLst>
                <a:path w="94614" h="114300">
                  <a:moveTo>
                    <a:pt x="94437" y="0"/>
                  </a:moveTo>
                  <a:lnTo>
                    <a:pt x="71589" y="0"/>
                  </a:lnTo>
                  <a:lnTo>
                    <a:pt x="47218" y="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71589" y="114173"/>
                  </a:lnTo>
                  <a:lnTo>
                    <a:pt x="94437" y="114173"/>
                  </a:lnTo>
                  <a:lnTo>
                    <a:pt x="94437" y="0"/>
                  </a:lnTo>
                  <a:close/>
                </a:path>
              </a:pathLst>
            </a:custGeom>
            <a:solidFill>
              <a:srgbClr val="4A9D6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6" name="object 236"/>
            <p:cNvSpPr/>
            <p:nvPr/>
          </p:nvSpPr>
          <p:spPr>
            <a:xfrm>
              <a:off x="4738611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4A9C6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7" name="object 237"/>
            <p:cNvSpPr/>
            <p:nvPr/>
          </p:nvSpPr>
          <p:spPr>
            <a:xfrm>
              <a:off x="4689869" y="1511680"/>
              <a:ext cx="48895" cy="114300"/>
            </a:xfrm>
            <a:custGeom>
              <a:avLst/>
              <a:gdLst/>
              <a:ahLst/>
              <a:cxnLst/>
              <a:rect l="l" t="t" r="r" b="b"/>
              <a:pathLst>
                <a:path w="48895" h="114300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8742" y="114173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499C6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8" name="object 238"/>
            <p:cNvSpPr/>
            <p:nvPr/>
          </p:nvSpPr>
          <p:spPr>
            <a:xfrm>
              <a:off x="4642650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489A6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9" name="object 239"/>
            <p:cNvSpPr/>
            <p:nvPr/>
          </p:nvSpPr>
          <p:spPr>
            <a:xfrm>
              <a:off x="4595431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46996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0" name="object 240"/>
            <p:cNvSpPr/>
            <p:nvPr/>
          </p:nvSpPr>
          <p:spPr>
            <a:xfrm>
              <a:off x="4523841" y="1511680"/>
              <a:ext cx="71755" cy="114300"/>
            </a:xfrm>
            <a:custGeom>
              <a:avLst/>
              <a:gdLst/>
              <a:ahLst/>
              <a:cxnLst/>
              <a:rect l="l" t="t" r="r" b="b"/>
              <a:pathLst>
                <a:path w="71754" h="114300">
                  <a:moveTo>
                    <a:pt x="71589" y="0"/>
                  </a:moveTo>
                  <a:lnTo>
                    <a:pt x="48742" y="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8742" y="114173"/>
                  </a:lnTo>
                  <a:lnTo>
                    <a:pt x="71589" y="114173"/>
                  </a:lnTo>
                  <a:lnTo>
                    <a:pt x="71589" y="0"/>
                  </a:lnTo>
                  <a:close/>
                </a:path>
              </a:pathLst>
            </a:custGeom>
            <a:solidFill>
              <a:srgbClr val="45996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1" name="object 241"/>
            <p:cNvSpPr/>
            <p:nvPr/>
          </p:nvSpPr>
          <p:spPr>
            <a:xfrm>
              <a:off x="4476623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45986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2" name="object 242"/>
            <p:cNvSpPr/>
            <p:nvPr/>
          </p:nvSpPr>
          <p:spPr>
            <a:xfrm>
              <a:off x="4453775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44986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3" name="object 243"/>
            <p:cNvSpPr/>
            <p:nvPr/>
          </p:nvSpPr>
          <p:spPr>
            <a:xfrm>
              <a:off x="4429404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4497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4" name="object 244"/>
            <p:cNvSpPr/>
            <p:nvPr/>
          </p:nvSpPr>
          <p:spPr>
            <a:xfrm>
              <a:off x="4406556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4297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5" name="object 245"/>
            <p:cNvSpPr/>
            <p:nvPr/>
          </p:nvSpPr>
          <p:spPr>
            <a:xfrm>
              <a:off x="438218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4295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6" name="object 246"/>
            <p:cNvSpPr/>
            <p:nvPr/>
          </p:nvSpPr>
          <p:spPr>
            <a:xfrm>
              <a:off x="4357814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42956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7" name="object 247"/>
            <p:cNvSpPr/>
            <p:nvPr/>
          </p:nvSpPr>
          <p:spPr>
            <a:xfrm>
              <a:off x="4334967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41956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8" name="object 248"/>
            <p:cNvSpPr/>
            <p:nvPr/>
          </p:nvSpPr>
          <p:spPr>
            <a:xfrm>
              <a:off x="431059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41946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9" name="object 249"/>
            <p:cNvSpPr/>
            <p:nvPr/>
          </p:nvSpPr>
          <p:spPr>
            <a:xfrm>
              <a:off x="4216158" y="1511680"/>
              <a:ext cx="94615" cy="114300"/>
            </a:xfrm>
            <a:custGeom>
              <a:avLst/>
              <a:gdLst/>
              <a:ahLst/>
              <a:cxnLst/>
              <a:rect l="l" t="t" r="r" b="b"/>
              <a:pathLst>
                <a:path w="94614" h="114300">
                  <a:moveTo>
                    <a:pt x="94437" y="0"/>
                  </a:moveTo>
                  <a:lnTo>
                    <a:pt x="71589" y="0"/>
                  </a:lnTo>
                  <a:lnTo>
                    <a:pt x="47218" y="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71589" y="114173"/>
                  </a:lnTo>
                  <a:lnTo>
                    <a:pt x="94437" y="114173"/>
                  </a:lnTo>
                  <a:lnTo>
                    <a:pt x="94437" y="0"/>
                  </a:lnTo>
                  <a:close/>
                </a:path>
              </a:pathLst>
            </a:custGeom>
            <a:solidFill>
              <a:srgbClr val="40946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0" name="object 250"/>
            <p:cNvSpPr/>
            <p:nvPr/>
          </p:nvSpPr>
          <p:spPr>
            <a:xfrm>
              <a:off x="4168940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60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60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F937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1" name="object 251"/>
            <p:cNvSpPr/>
            <p:nvPr/>
          </p:nvSpPr>
          <p:spPr>
            <a:xfrm>
              <a:off x="4144568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F917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2" name="object 252"/>
            <p:cNvSpPr/>
            <p:nvPr/>
          </p:nvSpPr>
          <p:spPr>
            <a:xfrm>
              <a:off x="4097350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D917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3" name="object 253"/>
            <p:cNvSpPr/>
            <p:nvPr/>
          </p:nvSpPr>
          <p:spPr>
            <a:xfrm>
              <a:off x="4074502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C907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4" name="object 254"/>
            <p:cNvSpPr/>
            <p:nvPr/>
          </p:nvSpPr>
          <p:spPr>
            <a:xfrm>
              <a:off x="4050131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C907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5" name="object 255"/>
            <p:cNvSpPr/>
            <p:nvPr/>
          </p:nvSpPr>
          <p:spPr>
            <a:xfrm>
              <a:off x="4002913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60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60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C8F7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6" name="object 256"/>
            <p:cNvSpPr/>
            <p:nvPr/>
          </p:nvSpPr>
          <p:spPr>
            <a:xfrm>
              <a:off x="3955694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60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60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B8F7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7" name="object 257"/>
            <p:cNvSpPr/>
            <p:nvPr/>
          </p:nvSpPr>
          <p:spPr>
            <a:xfrm>
              <a:off x="393133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58" y="114173"/>
                  </a:lnTo>
                  <a:lnTo>
                    <a:pt x="24358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B8F7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8" name="object 258"/>
            <p:cNvSpPr/>
            <p:nvPr/>
          </p:nvSpPr>
          <p:spPr>
            <a:xfrm>
              <a:off x="3908475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59" y="114173"/>
                  </a:lnTo>
                  <a:lnTo>
                    <a:pt x="22859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A8E7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9" name="object 259"/>
            <p:cNvSpPr/>
            <p:nvPr/>
          </p:nvSpPr>
          <p:spPr>
            <a:xfrm>
              <a:off x="3884117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58" y="114173"/>
                  </a:lnTo>
                  <a:lnTo>
                    <a:pt x="24358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A8E7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0" name="object 260"/>
            <p:cNvSpPr/>
            <p:nvPr/>
          </p:nvSpPr>
          <p:spPr>
            <a:xfrm>
              <a:off x="385974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88E7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1" name="object 261"/>
            <p:cNvSpPr/>
            <p:nvPr/>
          </p:nvSpPr>
          <p:spPr>
            <a:xfrm>
              <a:off x="3836898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88C7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2" name="object 262"/>
            <p:cNvSpPr/>
            <p:nvPr/>
          </p:nvSpPr>
          <p:spPr>
            <a:xfrm>
              <a:off x="3812527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78C7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3" name="object 263"/>
            <p:cNvSpPr/>
            <p:nvPr/>
          </p:nvSpPr>
          <p:spPr>
            <a:xfrm>
              <a:off x="3765308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12179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12179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78B7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4" name="object 264"/>
            <p:cNvSpPr/>
            <p:nvPr/>
          </p:nvSpPr>
          <p:spPr>
            <a:xfrm>
              <a:off x="3718090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78B7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5" name="object 265"/>
            <p:cNvSpPr/>
            <p:nvPr/>
          </p:nvSpPr>
          <p:spPr>
            <a:xfrm>
              <a:off x="3695242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68B7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6" name="object 266"/>
            <p:cNvSpPr/>
            <p:nvPr/>
          </p:nvSpPr>
          <p:spPr>
            <a:xfrm>
              <a:off x="3670871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68A7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7" name="object 267"/>
            <p:cNvSpPr/>
            <p:nvPr/>
          </p:nvSpPr>
          <p:spPr>
            <a:xfrm>
              <a:off x="3646500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48A7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8" name="object 268"/>
            <p:cNvSpPr/>
            <p:nvPr/>
          </p:nvSpPr>
          <p:spPr>
            <a:xfrm>
              <a:off x="3623652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48A7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9" name="object 269"/>
            <p:cNvSpPr/>
            <p:nvPr/>
          </p:nvSpPr>
          <p:spPr>
            <a:xfrm>
              <a:off x="3599281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3897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0" name="object 270"/>
            <p:cNvSpPr/>
            <p:nvPr/>
          </p:nvSpPr>
          <p:spPr>
            <a:xfrm>
              <a:off x="3576434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3897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1" name="object 271"/>
            <p:cNvSpPr/>
            <p:nvPr/>
          </p:nvSpPr>
          <p:spPr>
            <a:xfrm>
              <a:off x="3529215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3877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2" name="object 272"/>
            <p:cNvSpPr/>
            <p:nvPr/>
          </p:nvSpPr>
          <p:spPr>
            <a:xfrm>
              <a:off x="3504844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3877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3" name="object 273"/>
            <p:cNvSpPr/>
            <p:nvPr/>
          </p:nvSpPr>
          <p:spPr>
            <a:xfrm>
              <a:off x="3480473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2867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4" name="object 274"/>
            <p:cNvSpPr/>
            <p:nvPr/>
          </p:nvSpPr>
          <p:spPr>
            <a:xfrm>
              <a:off x="3457625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32867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5" name="object 275"/>
            <p:cNvSpPr/>
            <p:nvPr/>
          </p:nvSpPr>
          <p:spPr>
            <a:xfrm>
              <a:off x="3410407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1867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6" name="object 276"/>
            <p:cNvSpPr/>
            <p:nvPr/>
          </p:nvSpPr>
          <p:spPr>
            <a:xfrm>
              <a:off x="338603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F867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7" name="object 277"/>
            <p:cNvSpPr/>
            <p:nvPr/>
          </p:nvSpPr>
          <p:spPr>
            <a:xfrm>
              <a:off x="3338817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F857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8" name="object 278"/>
            <p:cNvSpPr/>
            <p:nvPr/>
          </p:nvSpPr>
          <p:spPr>
            <a:xfrm>
              <a:off x="3291586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31" y="0"/>
                  </a:moveTo>
                  <a:lnTo>
                    <a:pt x="22860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60" y="114173"/>
                  </a:lnTo>
                  <a:lnTo>
                    <a:pt x="47231" y="114173"/>
                  </a:lnTo>
                  <a:lnTo>
                    <a:pt x="47231" y="0"/>
                  </a:lnTo>
                  <a:close/>
                </a:path>
              </a:pathLst>
            </a:custGeom>
            <a:solidFill>
              <a:srgbClr val="2E837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9" name="object 279"/>
            <p:cNvSpPr/>
            <p:nvPr/>
          </p:nvSpPr>
          <p:spPr>
            <a:xfrm>
              <a:off x="3267227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E838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0" name="object 280"/>
            <p:cNvSpPr/>
            <p:nvPr/>
          </p:nvSpPr>
          <p:spPr>
            <a:xfrm>
              <a:off x="3244380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E828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1" name="object 281"/>
            <p:cNvSpPr/>
            <p:nvPr/>
          </p:nvSpPr>
          <p:spPr>
            <a:xfrm>
              <a:off x="3220008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D828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2" name="object 282"/>
            <p:cNvSpPr/>
            <p:nvPr/>
          </p:nvSpPr>
          <p:spPr>
            <a:xfrm>
              <a:off x="3197161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D818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3" name="object 283"/>
            <p:cNvSpPr/>
            <p:nvPr/>
          </p:nvSpPr>
          <p:spPr>
            <a:xfrm>
              <a:off x="3125571" y="1511680"/>
              <a:ext cx="71755" cy="114300"/>
            </a:xfrm>
            <a:custGeom>
              <a:avLst/>
              <a:gdLst/>
              <a:ahLst/>
              <a:cxnLst/>
              <a:rect l="l" t="t" r="r" b="b"/>
              <a:pathLst>
                <a:path w="71755" h="114300">
                  <a:moveTo>
                    <a:pt x="71589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71589" y="114173"/>
                  </a:lnTo>
                  <a:lnTo>
                    <a:pt x="71589" y="0"/>
                  </a:lnTo>
                  <a:close/>
                </a:path>
              </a:pathLst>
            </a:custGeom>
            <a:solidFill>
              <a:srgbClr val="2B818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4" name="object 284"/>
            <p:cNvSpPr/>
            <p:nvPr/>
          </p:nvSpPr>
          <p:spPr>
            <a:xfrm>
              <a:off x="3101200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A818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5" name="object 285"/>
            <p:cNvSpPr/>
            <p:nvPr/>
          </p:nvSpPr>
          <p:spPr>
            <a:xfrm>
              <a:off x="3078352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A808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6" name="object 286"/>
            <p:cNvSpPr/>
            <p:nvPr/>
          </p:nvSpPr>
          <p:spPr>
            <a:xfrm>
              <a:off x="3031134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9808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7" name="object 287"/>
            <p:cNvSpPr/>
            <p:nvPr/>
          </p:nvSpPr>
          <p:spPr>
            <a:xfrm>
              <a:off x="2982391" y="1511680"/>
              <a:ext cx="48895" cy="114300"/>
            </a:xfrm>
            <a:custGeom>
              <a:avLst/>
              <a:gdLst/>
              <a:ahLst/>
              <a:cxnLst/>
              <a:rect l="l" t="t" r="r" b="b"/>
              <a:pathLst>
                <a:path w="48894" h="114300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8742" y="114173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297E8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8" name="object 288"/>
            <p:cNvSpPr/>
            <p:nvPr/>
          </p:nvSpPr>
          <p:spPr>
            <a:xfrm>
              <a:off x="2959544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97D8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9" name="object 289"/>
            <p:cNvSpPr/>
            <p:nvPr/>
          </p:nvSpPr>
          <p:spPr>
            <a:xfrm>
              <a:off x="2912326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87D8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0" name="object 290"/>
            <p:cNvSpPr/>
            <p:nvPr/>
          </p:nvSpPr>
          <p:spPr>
            <a:xfrm>
              <a:off x="2865107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67D8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1" name="object 291"/>
            <p:cNvSpPr/>
            <p:nvPr/>
          </p:nvSpPr>
          <p:spPr>
            <a:xfrm>
              <a:off x="2793517" y="1511680"/>
              <a:ext cx="71755" cy="114300"/>
            </a:xfrm>
            <a:custGeom>
              <a:avLst/>
              <a:gdLst/>
              <a:ahLst/>
              <a:cxnLst/>
              <a:rect l="l" t="t" r="r" b="b"/>
              <a:pathLst>
                <a:path w="71755" h="114300">
                  <a:moveTo>
                    <a:pt x="71589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71589" y="114173"/>
                  </a:lnTo>
                  <a:lnTo>
                    <a:pt x="71589" y="0"/>
                  </a:lnTo>
                  <a:close/>
                </a:path>
              </a:pathLst>
            </a:custGeom>
            <a:solidFill>
              <a:srgbClr val="257C8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2" name="object 292"/>
            <p:cNvSpPr/>
            <p:nvPr/>
          </p:nvSpPr>
          <p:spPr>
            <a:xfrm>
              <a:off x="2746298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57B8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3" name="object 293"/>
            <p:cNvSpPr/>
            <p:nvPr/>
          </p:nvSpPr>
          <p:spPr>
            <a:xfrm>
              <a:off x="2721927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47B8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4" name="object 294"/>
            <p:cNvSpPr/>
            <p:nvPr/>
          </p:nvSpPr>
          <p:spPr>
            <a:xfrm>
              <a:off x="2699080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4798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5" name="object 295"/>
            <p:cNvSpPr/>
            <p:nvPr/>
          </p:nvSpPr>
          <p:spPr>
            <a:xfrm>
              <a:off x="2674708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3798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6" name="object 296"/>
            <p:cNvSpPr/>
            <p:nvPr/>
          </p:nvSpPr>
          <p:spPr>
            <a:xfrm>
              <a:off x="2650337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23788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7" name="object 297"/>
            <p:cNvSpPr/>
            <p:nvPr/>
          </p:nvSpPr>
          <p:spPr>
            <a:xfrm>
              <a:off x="2603119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1788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8" name="object 298"/>
            <p:cNvSpPr/>
            <p:nvPr/>
          </p:nvSpPr>
          <p:spPr>
            <a:xfrm>
              <a:off x="2555900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0788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9" name="object 299"/>
            <p:cNvSpPr/>
            <p:nvPr/>
          </p:nvSpPr>
          <p:spPr>
            <a:xfrm>
              <a:off x="2485834" y="1511680"/>
              <a:ext cx="70485" cy="114300"/>
            </a:xfrm>
            <a:custGeom>
              <a:avLst/>
              <a:gdLst/>
              <a:ahLst/>
              <a:cxnLst/>
              <a:rect l="l" t="t" r="r" b="b"/>
              <a:pathLst>
                <a:path w="70485" h="114300">
                  <a:moveTo>
                    <a:pt x="70065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70065" y="114173"/>
                  </a:lnTo>
                  <a:lnTo>
                    <a:pt x="70065" y="0"/>
                  </a:lnTo>
                  <a:close/>
                </a:path>
              </a:pathLst>
            </a:custGeom>
            <a:solidFill>
              <a:srgbClr val="20778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0" name="object 300"/>
            <p:cNvSpPr/>
            <p:nvPr/>
          </p:nvSpPr>
          <p:spPr>
            <a:xfrm>
              <a:off x="2437092" y="1511680"/>
              <a:ext cx="48895" cy="114300"/>
            </a:xfrm>
            <a:custGeom>
              <a:avLst/>
              <a:gdLst/>
              <a:ahLst/>
              <a:cxnLst/>
              <a:rect l="l" t="t" r="r" b="b"/>
              <a:pathLst>
                <a:path w="48894" h="114300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8742" y="114173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1F758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1" name="object 301"/>
            <p:cNvSpPr/>
            <p:nvPr/>
          </p:nvSpPr>
          <p:spPr>
            <a:xfrm>
              <a:off x="2414244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D748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2" name="object 302"/>
            <p:cNvSpPr/>
            <p:nvPr/>
          </p:nvSpPr>
          <p:spPr>
            <a:xfrm>
              <a:off x="2389873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D748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3" name="object 303"/>
            <p:cNvSpPr/>
            <p:nvPr/>
          </p:nvSpPr>
          <p:spPr>
            <a:xfrm>
              <a:off x="2367025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C748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4" name="object 304"/>
            <p:cNvSpPr/>
            <p:nvPr/>
          </p:nvSpPr>
          <p:spPr>
            <a:xfrm>
              <a:off x="2319807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C738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5" name="object 305"/>
            <p:cNvSpPr/>
            <p:nvPr/>
          </p:nvSpPr>
          <p:spPr>
            <a:xfrm>
              <a:off x="2248217" y="1511680"/>
              <a:ext cx="71755" cy="114300"/>
            </a:xfrm>
            <a:custGeom>
              <a:avLst/>
              <a:gdLst/>
              <a:ahLst/>
              <a:cxnLst/>
              <a:rect l="l" t="t" r="r" b="b"/>
              <a:pathLst>
                <a:path w="71755" h="114300">
                  <a:moveTo>
                    <a:pt x="71589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71589" y="114173"/>
                  </a:lnTo>
                  <a:lnTo>
                    <a:pt x="71589" y="0"/>
                  </a:lnTo>
                  <a:close/>
                </a:path>
              </a:pathLst>
            </a:custGeom>
            <a:solidFill>
              <a:srgbClr val="1B738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6" name="object 306"/>
            <p:cNvSpPr/>
            <p:nvPr/>
          </p:nvSpPr>
          <p:spPr>
            <a:xfrm>
              <a:off x="2223846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B729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7" name="object 307"/>
            <p:cNvSpPr/>
            <p:nvPr/>
          </p:nvSpPr>
          <p:spPr>
            <a:xfrm>
              <a:off x="2200998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A729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8" name="object 308"/>
            <p:cNvSpPr/>
            <p:nvPr/>
          </p:nvSpPr>
          <p:spPr>
            <a:xfrm>
              <a:off x="2176627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A709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9" name="object 309"/>
            <p:cNvSpPr/>
            <p:nvPr/>
          </p:nvSpPr>
          <p:spPr>
            <a:xfrm>
              <a:off x="2153780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A709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0" name="object 310"/>
            <p:cNvSpPr/>
            <p:nvPr/>
          </p:nvSpPr>
          <p:spPr>
            <a:xfrm>
              <a:off x="2129408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8709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1" name="object 311"/>
            <p:cNvSpPr/>
            <p:nvPr/>
          </p:nvSpPr>
          <p:spPr>
            <a:xfrm>
              <a:off x="2105037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86F9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2" name="object 312"/>
            <p:cNvSpPr/>
            <p:nvPr/>
          </p:nvSpPr>
          <p:spPr>
            <a:xfrm>
              <a:off x="2057819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76F9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3" name="object 313"/>
            <p:cNvSpPr/>
            <p:nvPr/>
          </p:nvSpPr>
          <p:spPr>
            <a:xfrm>
              <a:off x="2010600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76F9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4" name="object 314"/>
            <p:cNvSpPr/>
            <p:nvPr/>
          </p:nvSpPr>
          <p:spPr>
            <a:xfrm>
              <a:off x="1963381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66E9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5" name="object 315"/>
            <p:cNvSpPr/>
            <p:nvPr/>
          </p:nvSpPr>
          <p:spPr>
            <a:xfrm>
              <a:off x="1939010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66D9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6" name="object 316"/>
            <p:cNvSpPr/>
            <p:nvPr/>
          </p:nvSpPr>
          <p:spPr>
            <a:xfrm>
              <a:off x="1891792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56D9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7" name="object 317"/>
            <p:cNvSpPr/>
            <p:nvPr/>
          </p:nvSpPr>
          <p:spPr>
            <a:xfrm>
              <a:off x="1868944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36B9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8" name="object 318"/>
            <p:cNvSpPr/>
            <p:nvPr/>
          </p:nvSpPr>
          <p:spPr>
            <a:xfrm>
              <a:off x="1844573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36B9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9" name="object 319"/>
            <p:cNvSpPr/>
            <p:nvPr/>
          </p:nvSpPr>
          <p:spPr>
            <a:xfrm>
              <a:off x="1821726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26A9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0" name="object 320"/>
            <p:cNvSpPr/>
            <p:nvPr/>
          </p:nvSpPr>
          <p:spPr>
            <a:xfrm>
              <a:off x="1750136" y="1511680"/>
              <a:ext cx="71755" cy="114300"/>
            </a:xfrm>
            <a:custGeom>
              <a:avLst/>
              <a:gdLst/>
              <a:ahLst/>
              <a:cxnLst/>
              <a:rect l="l" t="t" r="r" b="b"/>
              <a:pathLst>
                <a:path w="71755" h="114300">
                  <a:moveTo>
                    <a:pt x="71589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71589" y="114173"/>
                  </a:lnTo>
                  <a:lnTo>
                    <a:pt x="71589" y="0"/>
                  </a:lnTo>
                  <a:close/>
                </a:path>
              </a:pathLst>
            </a:custGeom>
            <a:solidFill>
              <a:srgbClr val="126A9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1" name="object 321"/>
            <p:cNvSpPr/>
            <p:nvPr/>
          </p:nvSpPr>
          <p:spPr>
            <a:xfrm>
              <a:off x="1725764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126A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2" name="object 322"/>
            <p:cNvSpPr/>
            <p:nvPr/>
          </p:nvSpPr>
          <p:spPr>
            <a:xfrm>
              <a:off x="1678546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169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3" name="object 323"/>
            <p:cNvSpPr/>
            <p:nvPr/>
          </p:nvSpPr>
          <p:spPr>
            <a:xfrm>
              <a:off x="1655699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60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F69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4" name="object 324"/>
            <p:cNvSpPr/>
            <p:nvPr/>
          </p:nvSpPr>
          <p:spPr>
            <a:xfrm>
              <a:off x="1631327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F67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5" name="object 325"/>
            <p:cNvSpPr/>
            <p:nvPr/>
          </p:nvSpPr>
          <p:spPr>
            <a:xfrm>
              <a:off x="1606956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4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E679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6" name="object 326"/>
            <p:cNvSpPr/>
            <p:nvPr/>
          </p:nvSpPr>
          <p:spPr>
            <a:xfrm>
              <a:off x="1584109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59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E669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7" name="object 327"/>
            <p:cNvSpPr/>
            <p:nvPr/>
          </p:nvSpPr>
          <p:spPr>
            <a:xfrm>
              <a:off x="1559737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5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D669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8" name="object 328"/>
            <p:cNvSpPr/>
            <p:nvPr/>
          </p:nvSpPr>
          <p:spPr>
            <a:xfrm>
              <a:off x="1512519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D669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9" name="object 329"/>
            <p:cNvSpPr/>
            <p:nvPr/>
          </p:nvSpPr>
          <p:spPr>
            <a:xfrm>
              <a:off x="1489671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59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D669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0" name="object 330"/>
            <p:cNvSpPr/>
            <p:nvPr/>
          </p:nvSpPr>
          <p:spPr>
            <a:xfrm>
              <a:off x="1465300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5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D659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1" name="object 331"/>
            <p:cNvSpPr/>
            <p:nvPr/>
          </p:nvSpPr>
          <p:spPr>
            <a:xfrm>
              <a:off x="1418082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C659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2" name="object 332"/>
            <p:cNvSpPr/>
            <p:nvPr/>
          </p:nvSpPr>
          <p:spPr>
            <a:xfrm>
              <a:off x="1370863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A649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3" name="object 333"/>
            <p:cNvSpPr/>
            <p:nvPr/>
          </p:nvSpPr>
          <p:spPr>
            <a:xfrm>
              <a:off x="1346492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5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A629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4" name="object 334"/>
            <p:cNvSpPr/>
            <p:nvPr/>
          </p:nvSpPr>
          <p:spPr>
            <a:xfrm>
              <a:off x="1323644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59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9629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5" name="object 335"/>
            <p:cNvSpPr/>
            <p:nvPr/>
          </p:nvSpPr>
          <p:spPr>
            <a:xfrm>
              <a:off x="1299273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5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962A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6" name="object 336"/>
            <p:cNvSpPr/>
            <p:nvPr/>
          </p:nvSpPr>
          <p:spPr>
            <a:xfrm>
              <a:off x="1252054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961A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7" name="object 337"/>
            <p:cNvSpPr/>
            <p:nvPr/>
          </p:nvSpPr>
          <p:spPr>
            <a:xfrm>
              <a:off x="1204836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861A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8" name="object 338"/>
            <p:cNvSpPr/>
            <p:nvPr/>
          </p:nvSpPr>
          <p:spPr>
            <a:xfrm>
              <a:off x="1180465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5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761A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9" name="object 339"/>
            <p:cNvSpPr/>
            <p:nvPr/>
          </p:nvSpPr>
          <p:spPr>
            <a:xfrm>
              <a:off x="1133246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760A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0" name="object 340"/>
            <p:cNvSpPr/>
            <p:nvPr/>
          </p:nvSpPr>
          <p:spPr>
            <a:xfrm>
              <a:off x="1086027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55EA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1" name="object 341"/>
            <p:cNvSpPr/>
            <p:nvPr/>
          </p:nvSpPr>
          <p:spPr>
            <a:xfrm>
              <a:off x="1061656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5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45EA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2" name="object 342"/>
            <p:cNvSpPr/>
            <p:nvPr/>
          </p:nvSpPr>
          <p:spPr>
            <a:xfrm>
              <a:off x="1014437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4371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45DA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3" name="object 343"/>
            <p:cNvSpPr/>
            <p:nvPr/>
          </p:nvSpPr>
          <p:spPr>
            <a:xfrm>
              <a:off x="991590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59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45CA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4" name="object 344"/>
            <p:cNvSpPr/>
            <p:nvPr/>
          </p:nvSpPr>
          <p:spPr>
            <a:xfrm>
              <a:off x="944372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7218" y="114173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35CA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5" name="object 345"/>
            <p:cNvSpPr/>
            <p:nvPr/>
          </p:nvSpPr>
          <p:spPr>
            <a:xfrm>
              <a:off x="920000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5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35CA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6" name="object 346"/>
            <p:cNvSpPr/>
            <p:nvPr/>
          </p:nvSpPr>
          <p:spPr>
            <a:xfrm>
              <a:off x="895629" y="1511680"/>
              <a:ext cx="24765" cy="114300"/>
            </a:xfrm>
            <a:custGeom>
              <a:avLst/>
              <a:gdLst/>
              <a:ahLst/>
              <a:cxnLst/>
              <a:rect l="l" t="t" r="r" b="b"/>
              <a:pathLst>
                <a:path w="24765" h="114300">
                  <a:moveTo>
                    <a:pt x="0" y="114173"/>
                  </a:moveTo>
                  <a:lnTo>
                    <a:pt x="24371" y="114173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15CA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7" name="object 347"/>
            <p:cNvSpPr/>
            <p:nvPr/>
          </p:nvSpPr>
          <p:spPr>
            <a:xfrm>
              <a:off x="872782" y="1511680"/>
              <a:ext cx="22860" cy="114300"/>
            </a:xfrm>
            <a:custGeom>
              <a:avLst/>
              <a:gdLst/>
              <a:ahLst/>
              <a:cxnLst/>
              <a:rect l="l" t="t" r="r" b="b"/>
              <a:pathLst>
                <a:path w="22859" h="114300">
                  <a:moveTo>
                    <a:pt x="0" y="114173"/>
                  </a:moveTo>
                  <a:lnTo>
                    <a:pt x="22847" y="114173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close/>
                </a:path>
              </a:pathLst>
            </a:custGeom>
            <a:solidFill>
              <a:srgbClr val="015BA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8" name="object 348"/>
            <p:cNvSpPr/>
            <p:nvPr/>
          </p:nvSpPr>
          <p:spPr>
            <a:xfrm>
              <a:off x="825550" y="1511680"/>
              <a:ext cx="47625" cy="114300"/>
            </a:xfrm>
            <a:custGeom>
              <a:avLst/>
              <a:gdLst/>
              <a:ahLst/>
              <a:cxnLst/>
              <a:rect l="l" t="t" r="r" b="b"/>
              <a:pathLst>
                <a:path w="47625" h="114300">
                  <a:moveTo>
                    <a:pt x="47231" y="0"/>
                  </a:moveTo>
                  <a:lnTo>
                    <a:pt x="22860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60" y="114173"/>
                  </a:lnTo>
                  <a:lnTo>
                    <a:pt x="47231" y="114173"/>
                  </a:lnTo>
                  <a:lnTo>
                    <a:pt x="47231" y="0"/>
                  </a:lnTo>
                  <a:close/>
                </a:path>
              </a:pathLst>
            </a:custGeom>
            <a:solidFill>
              <a:srgbClr val="005BA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9" name="object 349"/>
            <p:cNvSpPr/>
            <p:nvPr/>
          </p:nvSpPr>
          <p:spPr>
            <a:xfrm>
              <a:off x="755497" y="1511680"/>
              <a:ext cx="70485" cy="114300"/>
            </a:xfrm>
            <a:custGeom>
              <a:avLst/>
              <a:gdLst/>
              <a:ahLst/>
              <a:cxnLst/>
              <a:rect l="l" t="t" r="r" b="b"/>
              <a:pathLst>
                <a:path w="70484" h="114300">
                  <a:moveTo>
                    <a:pt x="70053" y="0"/>
                  </a:moveTo>
                  <a:lnTo>
                    <a:pt x="45694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14173"/>
                  </a:lnTo>
                  <a:lnTo>
                    <a:pt x="22847" y="114173"/>
                  </a:lnTo>
                  <a:lnTo>
                    <a:pt x="45694" y="114173"/>
                  </a:lnTo>
                  <a:lnTo>
                    <a:pt x="70053" y="114173"/>
                  </a:lnTo>
                  <a:lnTo>
                    <a:pt x="70053" y="0"/>
                  </a:lnTo>
                  <a:close/>
                </a:path>
              </a:pathLst>
            </a:custGeom>
            <a:solidFill>
              <a:srgbClr val="0059A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50" name="object 350"/>
          <p:cNvSpPr txBox="1"/>
          <p:nvPr/>
        </p:nvSpPr>
        <p:spPr>
          <a:xfrm>
            <a:off x="706627" y="1976374"/>
            <a:ext cx="4914900" cy="715645"/>
          </a:xfrm>
          <a:prstGeom prst="rect">
            <a:avLst/>
          </a:prstGeom>
        </p:spPr>
        <p:txBody>
          <a:bodyPr wrap="square" lIns="0" tIns="59690" rIns="0" bIns="0" rtlCol="0" vert="horz">
            <a:spAutoFit/>
          </a:bodyPr>
          <a:lstStyle/>
          <a:p>
            <a:pPr marL="307975" indent="-295910">
              <a:lnSpc>
                <a:spcPct val="100000"/>
              </a:lnSpc>
              <a:spcBef>
                <a:spcPts val="470"/>
              </a:spcBef>
              <a:buSzPct val="120000"/>
              <a:buFont typeface="Tahoma"/>
              <a:buChar char="□"/>
              <a:tabLst>
                <a:tab pos="308610" algn="l"/>
              </a:tabLst>
            </a:pPr>
            <a:r>
              <a:rPr dirty="0" sz="1500" b="1">
                <a:latin typeface="맑은 고딕"/>
                <a:cs typeface="맑은 고딕"/>
              </a:rPr>
              <a:t>교육내역</a:t>
            </a:r>
            <a:endParaRPr sz="1500">
              <a:latin typeface="맑은 고딕"/>
              <a:cs typeface="맑은 고딕"/>
            </a:endParaRPr>
          </a:p>
          <a:p>
            <a:pPr lvl="1" marL="402590" indent="-296545">
              <a:lnSpc>
                <a:spcPct val="100000"/>
              </a:lnSpc>
              <a:spcBef>
                <a:spcPts val="740"/>
              </a:spcBef>
              <a:buSzPct val="120000"/>
              <a:buFont typeface="Tahoma"/>
              <a:buChar char="○"/>
              <a:tabLst>
                <a:tab pos="403225" algn="l"/>
              </a:tabLst>
            </a:pPr>
            <a:r>
              <a:rPr dirty="0" sz="1500">
                <a:latin typeface="휴먼옛체"/>
                <a:cs typeface="휴먼옛체"/>
              </a:rPr>
              <a:t>교육방법</a:t>
            </a:r>
            <a:r>
              <a:rPr dirty="0" sz="1500" spc="125">
                <a:latin typeface="휴먼옛체"/>
                <a:cs typeface="휴먼옛체"/>
              </a:rPr>
              <a:t> </a:t>
            </a:r>
            <a:r>
              <a:rPr dirty="0" sz="1800" spc="-80">
                <a:latin typeface="Book Antiqua"/>
                <a:cs typeface="Book Antiqua"/>
              </a:rPr>
              <a:t>:</a:t>
            </a:r>
            <a:r>
              <a:rPr dirty="0" sz="1800" spc="295">
                <a:latin typeface="Book Antiqua"/>
                <a:cs typeface="Book Antiqua"/>
              </a:rPr>
              <a:t> </a:t>
            </a:r>
            <a:r>
              <a:rPr dirty="0" sz="1500" spc="-25">
                <a:latin typeface="휴먼옛체"/>
                <a:cs typeface="휴먼옛체"/>
              </a:rPr>
              <a:t>전문가</a:t>
            </a:r>
            <a:r>
              <a:rPr dirty="0" sz="1800" spc="-25">
                <a:latin typeface="Book Antiqua"/>
                <a:cs typeface="Book Antiqua"/>
              </a:rPr>
              <a:t>(</a:t>
            </a:r>
            <a:r>
              <a:rPr dirty="0" sz="1500" spc="-25">
                <a:latin typeface="휴먼옛체"/>
                <a:cs typeface="휴먼옛체"/>
              </a:rPr>
              <a:t>집합</a:t>
            </a:r>
            <a:r>
              <a:rPr dirty="0" sz="1800" spc="-25">
                <a:latin typeface="Book Antiqua"/>
                <a:cs typeface="Book Antiqua"/>
              </a:rPr>
              <a:t>)</a:t>
            </a:r>
            <a:r>
              <a:rPr dirty="0" sz="1500" spc="-25">
                <a:latin typeface="휴먼옛체"/>
                <a:cs typeface="휴먼옛체"/>
              </a:rPr>
              <a:t>교육</a:t>
            </a:r>
            <a:r>
              <a:rPr dirty="0" sz="1500" spc="130">
                <a:latin typeface="휴먼옛체"/>
                <a:cs typeface="휴먼옛체"/>
              </a:rPr>
              <a:t> </a:t>
            </a:r>
            <a:r>
              <a:rPr dirty="0" sz="1800" spc="-185">
                <a:latin typeface="Book Antiqua"/>
                <a:cs typeface="Book Antiqua"/>
              </a:rPr>
              <a:t>+</a:t>
            </a:r>
            <a:r>
              <a:rPr dirty="0" sz="1800" spc="285">
                <a:latin typeface="Book Antiqua"/>
                <a:cs typeface="Book Antiqua"/>
              </a:rPr>
              <a:t> </a:t>
            </a:r>
            <a:r>
              <a:rPr dirty="0" sz="1500">
                <a:latin typeface="휴먼옛체"/>
                <a:cs typeface="휴먼옛체"/>
              </a:rPr>
              <a:t>토론</a:t>
            </a:r>
            <a:r>
              <a:rPr dirty="0" sz="1500" spc="145">
                <a:latin typeface="휴먼옛체"/>
                <a:cs typeface="휴먼옛체"/>
              </a:rPr>
              <a:t> </a:t>
            </a:r>
            <a:r>
              <a:rPr dirty="0" sz="1800" spc="-185">
                <a:latin typeface="Book Antiqua"/>
                <a:cs typeface="Book Antiqua"/>
              </a:rPr>
              <a:t>+</a:t>
            </a:r>
            <a:r>
              <a:rPr dirty="0" sz="1800" spc="285">
                <a:latin typeface="Book Antiqua"/>
                <a:cs typeface="Book Antiqua"/>
              </a:rPr>
              <a:t> </a:t>
            </a:r>
            <a:r>
              <a:rPr dirty="0" sz="1500">
                <a:latin typeface="휴먼옛체"/>
                <a:cs typeface="휴먼옛체"/>
              </a:rPr>
              <a:t>동영상</a:t>
            </a:r>
            <a:r>
              <a:rPr dirty="0" sz="1500" spc="125">
                <a:latin typeface="휴먼옛체"/>
                <a:cs typeface="휴먼옛체"/>
              </a:rPr>
              <a:t> </a:t>
            </a:r>
            <a:r>
              <a:rPr dirty="0" sz="1500">
                <a:latin typeface="휴먼옛체"/>
                <a:cs typeface="휴먼옛체"/>
              </a:rPr>
              <a:t>상영</a:t>
            </a:r>
            <a:endParaRPr sz="1500">
              <a:latin typeface="휴먼옛체"/>
              <a:cs typeface="휴먼옛체"/>
            </a:endParaRPr>
          </a:p>
        </p:txBody>
      </p:sp>
      <p:graphicFrame>
        <p:nvGraphicFramePr>
          <p:cNvPr id="351" name="object 351"/>
          <p:cNvGraphicFramePr>
            <a:graphicFrameLocks noGrp="1"/>
          </p:cNvGraphicFramePr>
          <p:nvPr/>
        </p:nvGraphicFramePr>
        <p:xfrm>
          <a:off x="755497" y="2852089"/>
          <a:ext cx="6065520" cy="525843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63880"/>
                <a:gridCol w="1645285"/>
                <a:gridCol w="713105"/>
                <a:gridCol w="1465579"/>
                <a:gridCol w="927735"/>
                <a:gridCol w="751204"/>
              </a:tblGrid>
              <a:tr h="344043">
                <a:tc>
                  <a:txBody>
                    <a:bodyPr/>
                    <a:lstStyle/>
                    <a:p>
                      <a:pPr algn="ctr" marL="31115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dirty="0" sz="1550" spc="-440">
                          <a:latin typeface="HY헤드라인M"/>
                          <a:cs typeface="HY헤드라인M"/>
                        </a:rPr>
                        <a:t>차수</a:t>
                      </a:r>
                      <a:endParaRPr sz="1550">
                        <a:latin typeface="HY헤드라인M"/>
                        <a:cs typeface="HY헤드라인M"/>
                      </a:endParaRPr>
                    </a:p>
                  </a:txBody>
                  <a:tcPr marL="0" marR="0" marB="0" marT="36195"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  <a:solidFill>
                      <a:srgbClr val="F7F7E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dirty="0" sz="1550" spc="-445">
                          <a:latin typeface="HY헤드라인M"/>
                          <a:cs typeface="HY헤드라인M"/>
                        </a:rPr>
                        <a:t>일시</a:t>
                      </a:r>
                      <a:endParaRPr sz="1550">
                        <a:latin typeface="HY헤드라인M"/>
                        <a:cs typeface="HY헤드라인M"/>
                      </a:endParaRPr>
                    </a:p>
                  </a:txBody>
                  <a:tcPr marL="0" marR="0" marB="0" marT="36195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  <a:solidFill>
                      <a:srgbClr val="F7F7EB"/>
                    </a:solidFill>
                  </a:tcPr>
                </a:tc>
                <a:tc>
                  <a:txBody>
                    <a:bodyPr/>
                    <a:lstStyle/>
                    <a:p>
                      <a:pPr marL="213360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dirty="0" sz="1550" spc="-445">
                          <a:latin typeface="HY헤드라인M"/>
                          <a:cs typeface="HY헤드라인M"/>
                        </a:rPr>
                        <a:t>장소</a:t>
                      </a:r>
                      <a:endParaRPr sz="1550">
                        <a:latin typeface="HY헤드라인M"/>
                        <a:cs typeface="HY헤드라인M"/>
                      </a:endParaRPr>
                    </a:p>
                  </a:txBody>
                  <a:tcPr marL="0" marR="0" marB="0" marT="36195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  <a:solidFill>
                      <a:srgbClr val="F7F7E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dirty="0" sz="1550" spc="-445">
                          <a:latin typeface="HY헤드라인M"/>
                          <a:cs typeface="HY헤드라인M"/>
                        </a:rPr>
                        <a:t>강사</a:t>
                      </a:r>
                      <a:endParaRPr sz="1550">
                        <a:latin typeface="HY헤드라인M"/>
                        <a:cs typeface="HY헤드라인M"/>
                      </a:endParaRPr>
                    </a:p>
                  </a:txBody>
                  <a:tcPr marL="0" marR="0" marB="0" marT="36195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  <a:solidFill>
                      <a:srgbClr val="F7F7E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dirty="0" sz="1550" spc="-440">
                          <a:latin typeface="HY헤드라인M"/>
                          <a:cs typeface="HY헤드라인M"/>
                        </a:rPr>
                        <a:t>대상</a:t>
                      </a:r>
                      <a:endParaRPr sz="1550">
                        <a:latin typeface="HY헤드라인M"/>
                        <a:cs typeface="HY헤드라인M"/>
                      </a:endParaRPr>
                    </a:p>
                  </a:txBody>
                  <a:tcPr marL="0" marR="0" marB="0" marT="36195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  <a:solidFill>
                      <a:srgbClr val="F7F7E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dirty="0" sz="1550" spc="-305">
                          <a:latin typeface="HY헤드라인M"/>
                          <a:cs typeface="HY헤드라인M"/>
                        </a:rPr>
                        <a:t>인원(명)</a:t>
                      </a:r>
                      <a:endParaRPr sz="1550">
                        <a:latin typeface="HY헤드라인M"/>
                        <a:cs typeface="HY헤드라인M"/>
                      </a:endParaRPr>
                    </a:p>
                  </a:txBody>
                  <a:tcPr marL="0" marR="0" marB="0" marT="36195">
                    <a:lnL w="6350">
                      <a:solidFill>
                        <a:srgbClr val="787878"/>
                      </a:solidFill>
                      <a:prstDash val="solid"/>
                    </a:lnL>
                    <a:lnT w="63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  <a:solidFill>
                      <a:srgbClr val="F7F7EB"/>
                    </a:solidFill>
                  </a:tcPr>
                </a:tc>
              </a:tr>
              <a:tr h="88144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2050">
                        <a:latin typeface="Times New Roman"/>
                        <a:cs typeface="Times New Roman"/>
                      </a:endParaRPr>
                    </a:p>
                    <a:p>
                      <a:pPr algn="ctr" marL="3683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550" spc="-380">
                          <a:latin typeface="맑은 고딕"/>
                          <a:cs typeface="맑은 고딕"/>
                        </a:rPr>
                        <a:t>1차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5080">
                    <a:lnR w="6350">
                      <a:solidFill>
                        <a:srgbClr val="787878"/>
                      </a:solidFill>
                      <a:prstDash val="solid"/>
                    </a:lnR>
                    <a:lnT w="190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2050">
                        <a:latin typeface="Times New Roman"/>
                        <a:cs typeface="Times New Roman"/>
                      </a:endParaRPr>
                    </a:p>
                    <a:p>
                      <a:pPr algn="ctr" marL="190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550">
                          <a:latin typeface="맑은 고딕"/>
                          <a:cs typeface="맑은 고딕"/>
                        </a:rPr>
                        <a:t>3</a:t>
                      </a:r>
                      <a:r>
                        <a:rPr dirty="0" sz="1550" spc="-10">
                          <a:latin typeface="맑은 고딕"/>
                          <a:cs typeface="맑은 고딕"/>
                        </a:rPr>
                        <a:t>.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9</a:t>
                      </a:r>
                      <a:r>
                        <a:rPr dirty="0" sz="1550" spc="5">
                          <a:latin typeface="맑은 고딕"/>
                          <a:cs typeface="맑은 고딕"/>
                        </a:rPr>
                        <a:t>(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금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)</a:t>
                      </a:r>
                      <a:r>
                        <a:rPr dirty="0" sz="1550" spc="-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10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: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00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～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12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: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00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508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190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 marL="77470" marR="66675" indent="69850">
                        <a:lnSpc>
                          <a:spcPts val="1689"/>
                        </a:lnSpc>
                        <a:spcBef>
                          <a:spcPts val="5"/>
                        </a:spcBef>
                      </a:pPr>
                      <a:r>
                        <a:rPr dirty="0" sz="1550" spc="-450">
                          <a:latin typeface="맑은 고딕"/>
                          <a:cs typeface="맑은 고딕"/>
                        </a:rPr>
                        <a:t>우리원 </a:t>
                      </a:r>
                      <a:r>
                        <a:rPr dirty="0" sz="1550" spc="-44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소회의실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381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190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 algn="ctr" marL="3810">
                        <a:lnSpc>
                          <a:spcPts val="1775"/>
                        </a:lnSpc>
                        <a:spcBef>
                          <a:spcPts val="5"/>
                        </a:spcBef>
                      </a:pPr>
                      <a:r>
                        <a:rPr dirty="0" sz="1550" spc="-400">
                          <a:latin typeface="맑은 고딕"/>
                          <a:cs typeface="맑은 고딕"/>
                        </a:rPr>
                        <a:t>김OO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  <a:p>
                      <a:pPr algn="ctr" marL="3810">
                        <a:lnSpc>
                          <a:spcPts val="1775"/>
                        </a:lnSpc>
                      </a:pPr>
                      <a:r>
                        <a:rPr dirty="0" sz="1550" spc="-10">
                          <a:latin typeface="맑은 고딕"/>
                          <a:cs typeface="맑은 고딕"/>
                        </a:rPr>
                        <a:t>(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외부</a:t>
                      </a:r>
                      <a:r>
                        <a:rPr dirty="0" sz="1550" spc="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전문강사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)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635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190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2050">
                        <a:latin typeface="Times New Roman"/>
                        <a:cs typeface="Times New Roman"/>
                      </a:endParaRPr>
                    </a:p>
                    <a:p>
                      <a:pPr algn="ctr" marL="698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550" spc="-450">
                          <a:latin typeface="맑은 고딕"/>
                          <a:cs typeface="맑은 고딕"/>
                        </a:rPr>
                        <a:t>간부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508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190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205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550" spc="-280">
                          <a:latin typeface="맑은 고딕"/>
                          <a:cs typeface="맑은 고딕"/>
                        </a:rPr>
                        <a:t>39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5080">
                    <a:lnL w="6350">
                      <a:solidFill>
                        <a:srgbClr val="787878"/>
                      </a:solidFill>
                      <a:prstDash val="solid"/>
                    </a:lnL>
                    <a:lnT w="190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</a:tr>
              <a:tr h="88143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2050">
                        <a:latin typeface="Times New Roman"/>
                        <a:cs typeface="Times New Roman"/>
                      </a:endParaRPr>
                    </a:p>
                    <a:p>
                      <a:pPr algn="ctr" marL="36830">
                        <a:lnSpc>
                          <a:spcPct val="100000"/>
                        </a:lnSpc>
                      </a:pPr>
                      <a:r>
                        <a:rPr dirty="0" sz="1550" spc="-380">
                          <a:latin typeface="맑은 고딕"/>
                          <a:cs typeface="맑은 고딕"/>
                        </a:rPr>
                        <a:t>2차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6350"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2050">
                        <a:latin typeface="Times New Roman"/>
                        <a:cs typeface="Times New Roman"/>
                      </a:endParaRPr>
                    </a:p>
                    <a:p>
                      <a:pPr algn="ctr" marL="1905">
                        <a:lnSpc>
                          <a:spcPct val="100000"/>
                        </a:lnSpc>
                      </a:pPr>
                      <a:r>
                        <a:rPr dirty="0" sz="1550">
                          <a:latin typeface="맑은 고딕"/>
                          <a:cs typeface="맑은 고딕"/>
                        </a:rPr>
                        <a:t>4</a:t>
                      </a:r>
                      <a:r>
                        <a:rPr dirty="0" sz="1550" spc="-10">
                          <a:latin typeface="맑은 고딕"/>
                          <a:cs typeface="맑은 고딕"/>
                        </a:rPr>
                        <a:t>.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12</a:t>
                      </a:r>
                      <a:r>
                        <a:rPr dirty="0" sz="1550" spc="5">
                          <a:latin typeface="맑은 고딕"/>
                          <a:cs typeface="맑은 고딕"/>
                        </a:rPr>
                        <a:t>(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목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)</a:t>
                      </a:r>
                      <a:r>
                        <a:rPr dirty="0" sz="1550" spc="-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10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: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00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～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12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: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00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635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 rowSpan="7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 marL="217804" marR="136525" indent="-70485">
                        <a:lnSpc>
                          <a:spcPts val="1689"/>
                        </a:lnSpc>
                      </a:pPr>
                      <a:r>
                        <a:rPr dirty="0" sz="1550">
                          <a:latin typeface="맑은 고딕"/>
                          <a:cs typeface="맑은 고딕"/>
                        </a:rPr>
                        <a:t>우리원  </a:t>
                      </a:r>
                      <a:r>
                        <a:rPr dirty="0" sz="1550" spc="-450">
                          <a:latin typeface="맑은 고딕"/>
                          <a:cs typeface="맑은 고딕"/>
                        </a:rPr>
                        <a:t>강당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 algn="ctr" marL="3810">
                        <a:lnSpc>
                          <a:spcPts val="1775"/>
                        </a:lnSpc>
                      </a:pPr>
                      <a:r>
                        <a:rPr dirty="0" sz="1550" spc="-400">
                          <a:latin typeface="맑은 고딕"/>
                          <a:cs typeface="맑은 고딕"/>
                        </a:rPr>
                        <a:t>이OO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  <a:p>
                      <a:pPr algn="ctr" marL="3810">
                        <a:lnSpc>
                          <a:spcPts val="1775"/>
                        </a:lnSpc>
                      </a:pPr>
                      <a:r>
                        <a:rPr dirty="0" sz="1550" spc="-10">
                          <a:latin typeface="맑은 고딕"/>
                          <a:cs typeface="맑은 고딕"/>
                        </a:rPr>
                        <a:t>(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외부</a:t>
                      </a:r>
                      <a:r>
                        <a:rPr dirty="0" sz="1550" spc="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전문강사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)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1905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2050">
                        <a:latin typeface="Times New Roman"/>
                        <a:cs typeface="Times New Roman"/>
                      </a:endParaRPr>
                    </a:p>
                    <a:p>
                      <a:pPr algn="ctr" marL="5715">
                        <a:lnSpc>
                          <a:spcPct val="100000"/>
                        </a:lnSpc>
                      </a:pPr>
                      <a:r>
                        <a:rPr dirty="0" sz="1550">
                          <a:latin typeface="맑은 고딕"/>
                          <a:cs typeface="맑은 고딕"/>
                        </a:rPr>
                        <a:t>전</a:t>
                      </a:r>
                      <a:r>
                        <a:rPr dirty="0" sz="1550" spc="-29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550" spc="-190">
                          <a:latin typeface="맑은 고딕"/>
                          <a:cs typeface="맑은 고딕"/>
                        </a:rPr>
                        <a:t>직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원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635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205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</a:pPr>
                      <a:r>
                        <a:rPr dirty="0" sz="1550" spc="-275">
                          <a:latin typeface="맑은 고딕"/>
                          <a:cs typeface="맑은 고딕"/>
                        </a:rPr>
                        <a:t>366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6350">
                    <a:lnL w="6350">
                      <a:solidFill>
                        <a:srgbClr val="787878"/>
                      </a:solidFill>
                      <a:prstDash val="solid"/>
                    </a:lnL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</a:tr>
              <a:tr h="523684">
                <a:tc>
                  <a:txBody>
                    <a:bodyPr/>
                    <a:lstStyle/>
                    <a:p>
                      <a:pPr algn="ctr" marL="36830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dirty="0" sz="1550" spc="-380">
                          <a:latin typeface="맑은 고딕"/>
                          <a:cs typeface="맑은 고딕"/>
                        </a:rPr>
                        <a:t>3차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128270"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905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dirty="0" sz="1550">
                          <a:latin typeface="맑은 고딕"/>
                          <a:cs typeface="맑은 고딕"/>
                        </a:rPr>
                        <a:t>5</a:t>
                      </a:r>
                      <a:r>
                        <a:rPr dirty="0" sz="1550" spc="-10">
                          <a:latin typeface="맑은 고딕"/>
                          <a:cs typeface="맑은 고딕"/>
                        </a:rPr>
                        <a:t>.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8</a:t>
                      </a:r>
                      <a:r>
                        <a:rPr dirty="0" sz="1550" spc="5">
                          <a:latin typeface="맑은 고딕"/>
                          <a:cs typeface="맑은 고딕"/>
                        </a:rPr>
                        <a:t>(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화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)</a:t>
                      </a:r>
                      <a:r>
                        <a:rPr dirty="0" sz="1550" spc="-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10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: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00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～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11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: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00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12827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</a:tcPr>
                </a:tc>
                <a:tc rowSpan="6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 algn="ctr" marL="3810">
                        <a:lnSpc>
                          <a:spcPts val="1775"/>
                        </a:lnSpc>
                      </a:pPr>
                      <a:r>
                        <a:rPr dirty="0" sz="1550" spc="-400">
                          <a:latin typeface="맑은 고딕"/>
                          <a:cs typeface="맑은 고딕"/>
                        </a:rPr>
                        <a:t>임OO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  <a:p>
                      <a:pPr algn="ctr" marL="3810">
                        <a:lnSpc>
                          <a:spcPts val="1775"/>
                        </a:lnSpc>
                      </a:pPr>
                      <a:r>
                        <a:rPr dirty="0" sz="1550" spc="-10">
                          <a:latin typeface="맑은 고딕"/>
                          <a:cs typeface="맑은 고딕"/>
                        </a:rPr>
                        <a:t>(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내부</a:t>
                      </a:r>
                      <a:r>
                        <a:rPr dirty="0" sz="1550" spc="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전문강사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)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25717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550" spc="-450">
                          <a:latin typeface="맑은 고딕"/>
                          <a:cs typeface="맑은 고딕"/>
                        </a:rPr>
                        <a:t>전직원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905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dirty="0" sz="1550" spc="-305">
                          <a:latin typeface="맑은 고딕"/>
                          <a:cs typeface="맑은 고딕"/>
                        </a:rPr>
                        <a:t>342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128270">
                    <a:lnL w="6350">
                      <a:solidFill>
                        <a:srgbClr val="787878"/>
                      </a:solidFill>
                      <a:prstDash val="solid"/>
                    </a:lnL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</a:tr>
              <a:tr h="523671">
                <a:tc>
                  <a:txBody>
                    <a:bodyPr/>
                    <a:lstStyle/>
                    <a:p>
                      <a:pPr algn="ctr" marL="36830">
                        <a:lnSpc>
                          <a:spcPct val="100000"/>
                        </a:lnSpc>
                        <a:spcBef>
                          <a:spcPts val="1015"/>
                        </a:spcBef>
                      </a:pPr>
                      <a:r>
                        <a:rPr dirty="0" sz="1550" spc="-380">
                          <a:latin typeface="맑은 고딕"/>
                          <a:cs typeface="맑은 고딕"/>
                        </a:rPr>
                        <a:t>4차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128905"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905">
                        <a:lnSpc>
                          <a:spcPct val="100000"/>
                        </a:lnSpc>
                        <a:spcBef>
                          <a:spcPts val="1015"/>
                        </a:spcBef>
                      </a:pPr>
                      <a:r>
                        <a:rPr dirty="0" sz="1550">
                          <a:latin typeface="맑은 고딕"/>
                          <a:cs typeface="맑은 고딕"/>
                        </a:rPr>
                        <a:t>9</a:t>
                      </a:r>
                      <a:r>
                        <a:rPr dirty="0" sz="1550" spc="-10">
                          <a:latin typeface="맑은 고딕"/>
                          <a:cs typeface="맑은 고딕"/>
                        </a:rPr>
                        <a:t>.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14</a:t>
                      </a:r>
                      <a:r>
                        <a:rPr dirty="0" sz="1550" spc="5">
                          <a:latin typeface="맑은 고딕"/>
                          <a:cs typeface="맑은 고딕"/>
                        </a:rPr>
                        <a:t>(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화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)</a:t>
                      </a:r>
                      <a:r>
                        <a:rPr dirty="0" sz="1550" spc="-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10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: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00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～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11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: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30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128905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905">
                        <a:lnSpc>
                          <a:spcPct val="100000"/>
                        </a:lnSpc>
                        <a:spcBef>
                          <a:spcPts val="1015"/>
                        </a:spcBef>
                      </a:pPr>
                      <a:r>
                        <a:rPr dirty="0" sz="1550" spc="-305">
                          <a:latin typeface="맑은 고딕"/>
                          <a:cs typeface="맑은 고딕"/>
                        </a:rPr>
                        <a:t>169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128905">
                    <a:lnL w="6350">
                      <a:solidFill>
                        <a:srgbClr val="787878"/>
                      </a:solidFill>
                      <a:prstDash val="solid"/>
                    </a:lnL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</a:tr>
              <a:tr h="523684">
                <a:tc>
                  <a:txBody>
                    <a:bodyPr/>
                    <a:lstStyle/>
                    <a:p>
                      <a:pPr algn="ctr" marL="36830">
                        <a:lnSpc>
                          <a:spcPct val="100000"/>
                        </a:lnSpc>
                        <a:spcBef>
                          <a:spcPts val="1019"/>
                        </a:spcBef>
                      </a:pPr>
                      <a:r>
                        <a:rPr dirty="0" sz="1550" spc="-380">
                          <a:latin typeface="맑은 고딕"/>
                          <a:cs typeface="맑은 고딕"/>
                        </a:rPr>
                        <a:t>5차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129539"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905">
                        <a:lnSpc>
                          <a:spcPct val="100000"/>
                        </a:lnSpc>
                        <a:spcBef>
                          <a:spcPts val="1019"/>
                        </a:spcBef>
                      </a:pPr>
                      <a:r>
                        <a:rPr dirty="0" sz="1550">
                          <a:latin typeface="맑은 고딕"/>
                          <a:cs typeface="맑은 고딕"/>
                        </a:rPr>
                        <a:t>11</a:t>
                      </a:r>
                      <a:r>
                        <a:rPr dirty="0" sz="1550" spc="-10">
                          <a:latin typeface="맑은 고딕"/>
                          <a:cs typeface="맑은 고딕"/>
                        </a:rPr>
                        <a:t>.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19</a:t>
                      </a:r>
                      <a:r>
                        <a:rPr dirty="0" sz="1550" spc="5">
                          <a:latin typeface="맑은 고딕"/>
                          <a:cs typeface="맑은 고딕"/>
                        </a:rPr>
                        <a:t>(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월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)</a:t>
                      </a:r>
                      <a:r>
                        <a:rPr dirty="0" sz="1550" spc="-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18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: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00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～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20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: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00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129539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109220">
                        <a:lnSpc>
                          <a:spcPct val="100000"/>
                        </a:lnSpc>
                      </a:pPr>
                      <a:r>
                        <a:rPr dirty="0" sz="1550" spc="-615">
                          <a:latin typeface="맑은 고딕"/>
                          <a:cs typeface="맑은 고딕"/>
                        </a:rPr>
                        <a:t>상담전담요원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905">
                        <a:lnSpc>
                          <a:spcPct val="100000"/>
                        </a:lnSpc>
                        <a:spcBef>
                          <a:spcPts val="1019"/>
                        </a:spcBef>
                      </a:pPr>
                      <a:r>
                        <a:rPr dirty="0" sz="1550" spc="-305">
                          <a:latin typeface="맑은 고딕"/>
                          <a:cs typeface="맑은 고딕"/>
                        </a:rPr>
                        <a:t>65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129539">
                    <a:lnL w="6350">
                      <a:solidFill>
                        <a:srgbClr val="787878"/>
                      </a:solidFill>
                      <a:prstDash val="solid"/>
                    </a:lnL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</a:tr>
              <a:tr h="523684">
                <a:tc>
                  <a:txBody>
                    <a:bodyPr/>
                    <a:lstStyle/>
                    <a:p>
                      <a:pPr algn="ctr" marL="36830">
                        <a:lnSpc>
                          <a:spcPct val="100000"/>
                        </a:lnSpc>
                        <a:spcBef>
                          <a:spcPts val="1025"/>
                        </a:spcBef>
                      </a:pPr>
                      <a:r>
                        <a:rPr dirty="0" sz="1550" spc="-380">
                          <a:latin typeface="맑은 고딕"/>
                          <a:cs typeface="맑은 고딕"/>
                        </a:rPr>
                        <a:t>6차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130175"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905">
                        <a:lnSpc>
                          <a:spcPct val="100000"/>
                        </a:lnSpc>
                        <a:spcBef>
                          <a:spcPts val="1025"/>
                        </a:spcBef>
                      </a:pPr>
                      <a:r>
                        <a:rPr dirty="0" sz="1550">
                          <a:latin typeface="맑은 고딕"/>
                          <a:cs typeface="맑은 고딕"/>
                        </a:rPr>
                        <a:t>11</a:t>
                      </a:r>
                      <a:r>
                        <a:rPr dirty="0" sz="1550" spc="-10">
                          <a:latin typeface="맑은 고딕"/>
                          <a:cs typeface="맑은 고딕"/>
                        </a:rPr>
                        <a:t>.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26</a:t>
                      </a:r>
                      <a:r>
                        <a:rPr dirty="0" sz="1550" spc="5">
                          <a:latin typeface="맑은 고딕"/>
                          <a:cs typeface="맑은 고딕"/>
                        </a:rPr>
                        <a:t>(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월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)</a:t>
                      </a:r>
                      <a:r>
                        <a:rPr dirty="0" sz="1550" spc="-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18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: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00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～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20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: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00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130175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905">
                        <a:lnSpc>
                          <a:spcPct val="100000"/>
                        </a:lnSpc>
                        <a:spcBef>
                          <a:spcPts val="1025"/>
                        </a:spcBef>
                      </a:pPr>
                      <a:r>
                        <a:rPr dirty="0" sz="1550" spc="-305">
                          <a:latin typeface="맑은 고딕"/>
                          <a:cs typeface="맑은 고딕"/>
                        </a:rPr>
                        <a:t>51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130175">
                    <a:lnL w="6350">
                      <a:solidFill>
                        <a:srgbClr val="787878"/>
                      </a:solidFill>
                      <a:prstDash val="solid"/>
                    </a:lnL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</a:tr>
              <a:tr h="523684">
                <a:tc>
                  <a:txBody>
                    <a:bodyPr/>
                    <a:lstStyle/>
                    <a:p>
                      <a:pPr algn="ctr" marL="36830">
                        <a:lnSpc>
                          <a:spcPct val="100000"/>
                        </a:lnSpc>
                        <a:spcBef>
                          <a:spcPts val="1030"/>
                        </a:spcBef>
                      </a:pPr>
                      <a:r>
                        <a:rPr dirty="0" sz="1550" spc="-380">
                          <a:latin typeface="맑은 고딕"/>
                          <a:cs typeface="맑은 고딕"/>
                        </a:rPr>
                        <a:t>7차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130810"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905">
                        <a:lnSpc>
                          <a:spcPct val="100000"/>
                        </a:lnSpc>
                        <a:spcBef>
                          <a:spcPts val="1030"/>
                        </a:spcBef>
                      </a:pPr>
                      <a:r>
                        <a:rPr dirty="0" sz="1550">
                          <a:latin typeface="맑은 고딕"/>
                          <a:cs typeface="맑은 고딕"/>
                        </a:rPr>
                        <a:t>12</a:t>
                      </a:r>
                      <a:r>
                        <a:rPr dirty="0" sz="1550" spc="-10">
                          <a:latin typeface="맑은 고딕"/>
                          <a:cs typeface="맑은 고딕"/>
                        </a:rPr>
                        <a:t>.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27</a:t>
                      </a:r>
                      <a:r>
                        <a:rPr dirty="0" sz="1550" spc="5">
                          <a:latin typeface="맑은 고딕"/>
                          <a:cs typeface="맑은 고딕"/>
                        </a:rPr>
                        <a:t>(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목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)</a:t>
                      </a:r>
                      <a:r>
                        <a:rPr dirty="0" sz="1550" spc="-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16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: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00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～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18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: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00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13081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221615">
                        <a:lnSpc>
                          <a:spcPct val="100000"/>
                        </a:lnSpc>
                      </a:pPr>
                      <a:r>
                        <a:rPr dirty="0" sz="1550">
                          <a:latin typeface="맑은 고딕"/>
                          <a:cs typeface="맑은 고딕"/>
                        </a:rPr>
                        <a:t>전</a:t>
                      </a:r>
                      <a:r>
                        <a:rPr dirty="0" sz="1550" spc="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직원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905">
                        <a:lnSpc>
                          <a:spcPct val="100000"/>
                        </a:lnSpc>
                        <a:spcBef>
                          <a:spcPts val="1030"/>
                        </a:spcBef>
                      </a:pPr>
                      <a:r>
                        <a:rPr dirty="0" sz="1550" spc="-305">
                          <a:latin typeface="맑은 고딕"/>
                          <a:cs typeface="맑은 고딕"/>
                        </a:rPr>
                        <a:t>86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130810">
                    <a:lnL w="6350">
                      <a:solidFill>
                        <a:srgbClr val="787878"/>
                      </a:solidFill>
                      <a:prstDash val="solid"/>
                    </a:lnL>
                    <a:lnT w="6350">
                      <a:solidFill>
                        <a:srgbClr val="787878"/>
                      </a:solidFill>
                      <a:prstDash val="solid"/>
                    </a:lnT>
                    <a:lnB w="6350">
                      <a:solidFill>
                        <a:srgbClr val="787878"/>
                      </a:solidFill>
                      <a:prstDash val="solid"/>
                    </a:lnB>
                  </a:tcPr>
                </a:tc>
              </a:tr>
              <a:tr h="523684">
                <a:tc>
                  <a:txBody>
                    <a:bodyPr/>
                    <a:lstStyle/>
                    <a:p>
                      <a:pPr algn="ctr" marL="36830">
                        <a:lnSpc>
                          <a:spcPct val="100000"/>
                        </a:lnSpc>
                        <a:spcBef>
                          <a:spcPts val="1035"/>
                        </a:spcBef>
                      </a:pPr>
                      <a:r>
                        <a:rPr dirty="0" sz="1550" spc="-380">
                          <a:latin typeface="맑은 고딕"/>
                          <a:cs typeface="맑은 고딕"/>
                        </a:rPr>
                        <a:t>8차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131445"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905">
                        <a:lnSpc>
                          <a:spcPct val="100000"/>
                        </a:lnSpc>
                        <a:spcBef>
                          <a:spcPts val="1035"/>
                        </a:spcBef>
                      </a:pPr>
                      <a:r>
                        <a:rPr dirty="0" sz="1550">
                          <a:latin typeface="맑은 고딕"/>
                          <a:cs typeface="맑은 고딕"/>
                        </a:rPr>
                        <a:t>12</a:t>
                      </a:r>
                      <a:r>
                        <a:rPr dirty="0" sz="1550" spc="-10">
                          <a:latin typeface="맑은 고딕"/>
                          <a:cs typeface="맑은 고딕"/>
                        </a:rPr>
                        <a:t>.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28</a:t>
                      </a:r>
                      <a:r>
                        <a:rPr dirty="0" sz="1550" spc="5">
                          <a:latin typeface="맑은 고딕"/>
                          <a:cs typeface="맑은 고딕"/>
                        </a:rPr>
                        <a:t>(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금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)</a:t>
                      </a:r>
                      <a:r>
                        <a:rPr dirty="0" sz="1550" spc="-5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14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: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00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～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16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:</a:t>
                      </a:r>
                      <a:r>
                        <a:rPr dirty="0" sz="1550">
                          <a:latin typeface="맑은 고딕"/>
                          <a:cs typeface="맑은 고딕"/>
                        </a:rPr>
                        <a:t>00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131445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787878"/>
                      </a:solidFill>
                      <a:prstDash val="solid"/>
                    </a:lnL>
                    <a:lnR w="6350">
                      <a:solidFill>
                        <a:srgbClr val="787878"/>
                      </a:solidFill>
                      <a:prstDash val="solid"/>
                    </a:lnR>
                    <a:lnT w="63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905">
                        <a:lnSpc>
                          <a:spcPct val="100000"/>
                        </a:lnSpc>
                        <a:spcBef>
                          <a:spcPts val="1035"/>
                        </a:spcBef>
                      </a:pPr>
                      <a:r>
                        <a:rPr dirty="0" sz="1550" spc="-305">
                          <a:latin typeface="맑은 고딕"/>
                          <a:cs typeface="맑은 고딕"/>
                        </a:rPr>
                        <a:t>70</a:t>
                      </a:r>
                      <a:endParaRPr sz="1550">
                        <a:latin typeface="맑은 고딕"/>
                        <a:cs typeface="맑은 고딕"/>
                      </a:endParaRPr>
                    </a:p>
                  </a:txBody>
                  <a:tcPr marL="0" marR="0" marB="0" marT="131445">
                    <a:lnL w="6350">
                      <a:solidFill>
                        <a:srgbClr val="787878"/>
                      </a:solidFill>
                      <a:prstDash val="solid"/>
                    </a:lnL>
                    <a:lnT w="6350">
                      <a:solidFill>
                        <a:srgbClr val="787878"/>
                      </a:solidFill>
                      <a:prstDash val="solid"/>
                    </a:lnT>
                    <a:lnB w="19050">
                      <a:solidFill>
                        <a:srgbClr val="787878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joy</dc:creator>
  <dcterms:created xsi:type="dcterms:W3CDTF">2022-08-10T00:11:08Z</dcterms:created>
  <dcterms:modified xsi:type="dcterms:W3CDTF">2022-08-10T00:11:08Z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2022-08-10T00:00:00Z</vt:filetime>
  </property>
  <property fmtid="{D5CDD505-2E9C-101B-9397-08002B2CF9AE}" pid="3" name="Creator">
    <vt:lpwstr>Hwp 2018 10.0.0.11529</vt:lpwstr>
  </property>
  <property fmtid="{D5CDD505-2E9C-101B-9397-08002B2CF9AE}" pid="4" name="LastSaved">
    <vt:filetime>2022-08-10T00:00:00Z</vt:filetime>
  </property>
</Properties>
</file>