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67" r:id="rId1"/>
  </p:sldMasterIdLst>
  <p:sldIdLst>
    <p:sldId id="256" r:id="rId2"/>
  </p:sldIdLst>
  <p:sldSz cx="7556500" cy="10680700"/>
  <p:notesSz cx="7556500" cy="106807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3036" y="72"/>
      </p:cViewPr>
      <p:guideLst>
        <p:guide orient="horz" pos="2880"/>
        <p:guide pos="215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slide" Target="slides/slide1.xml"  /><Relationship Id="rId3" Type="http://schemas.openxmlformats.org/officeDocument/2006/relationships/presProps" Target="presProps.xml"  /><Relationship Id="rId4" Type="http://schemas.openxmlformats.org/officeDocument/2006/relationships/viewProps" Target="viewProps.xml"  /><Relationship Id="rId5" Type="http://schemas.openxmlformats.org/officeDocument/2006/relationships/theme" Target="theme/theme1.xml"  /><Relationship Id="rId6" Type="http://schemas.openxmlformats.org/officeDocument/2006/relationships/tableStyles" Target="tableStyle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1017"/>
            <a:ext cx="6423025" cy="2242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1192"/>
            <a:ext cx="5289550" cy="2670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theme" Target="../theme/theme1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6733984" y="917968"/>
            <a:ext cx="83820" cy="163195"/>
          </a:xfrm>
          <a:custGeom>
            <a:avLst/>
            <a:gdLst/>
            <a:ahLst/>
            <a:cxnLst/>
            <a:rect l="l" t="t" r="r" b="b"/>
            <a:pathLst>
              <a:path w="83820" h="163194">
                <a:moveTo>
                  <a:pt x="83769" y="0"/>
                </a:moveTo>
                <a:lnTo>
                  <a:pt x="0" y="0"/>
                </a:lnTo>
                <a:lnTo>
                  <a:pt x="0" y="162890"/>
                </a:lnTo>
                <a:lnTo>
                  <a:pt x="83769" y="162890"/>
                </a:lnTo>
                <a:lnTo>
                  <a:pt x="83769" y="0"/>
                </a:lnTo>
                <a:close/>
              </a:path>
            </a:pathLst>
          </a:custGeom>
          <a:solidFill>
            <a:srgbClr val="0059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6648678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35C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6563385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45E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6478092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761A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6392786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962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6307493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C65A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6223711" y="917968"/>
            <a:ext cx="83820" cy="163195"/>
          </a:xfrm>
          <a:custGeom>
            <a:avLst/>
            <a:gdLst/>
            <a:ahLst/>
            <a:cxnLst/>
            <a:rect l="l" t="t" r="r" b="b"/>
            <a:pathLst>
              <a:path w="83820" h="163194">
                <a:moveTo>
                  <a:pt x="0" y="162890"/>
                </a:moveTo>
                <a:lnTo>
                  <a:pt x="83781" y="162890"/>
                </a:lnTo>
                <a:lnTo>
                  <a:pt x="83781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D669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6138417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1699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6053124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26A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5967818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56D9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5882525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76F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5797232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A70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5711926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B73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5626633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D74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5541327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0778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5456034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3788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5370741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57B8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g object 33"/>
          <p:cNvSpPr/>
          <p:nvPr/>
        </p:nvSpPr>
        <p:spPr>
          <a:xfrm>
            <a:off x="5285435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87D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g object 34"/>
          <p:cNvSpPr/>
          <p:nvPr/>
        </p:nvSpPr>
        <p:spPr>
          <a:xfrm>
            <a:off x="5201666" y="917968"/>
            <a:ext cx="83820" cy="163195"/>
          </a:xfrm>
          <a:custGeom>
            <a:avLst/>
            <a:gdLst/>
            <a:ahLst/>
            <a:cxnLst/>
            <a:rect l="l" t="t" r="r" b="b"/>
            <a:pathLst>
              <a:path w="83820" h="163194">
                <a:moveTo>
                  <a:pt x="0" y="162890"/>
                </a:moveTo>
                <a:lnTo>
                  <a:pt x="83769" y="162890"/>
                </a:lnTo>
                <a:lnTo>
                  <a:pt x="8376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980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g object 35"/>
          <p:cNvSpPr/>
          <p:nvPr/>
        </p:nvSpPr>
        <p:spPr>
          <a:xfrm>
            <a:off x="5116360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B81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g object 36"/>
          <p:cNvSpPr/>
          <p:nvPr/>
        </p:nvSpPr>
        <p:spPr>
          <a:xfrm>
            <a:off x="5031066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E83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g object 37"/>
          <p:cNvSpPr/>
          <p:nvPr/>
        </p:nvSpPr>
        <p:spPr>
          <a:xfrm>
            <a:off x="4945773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1867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g object 38"/>
          <p:cNvSpPr/>
          <p:nvPr/>
        </p:nvSpPr>
        <p:spPr>
          <a:xfrm>
            <a:off x="4860467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387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g object 39"/>
          <p:cNvSpPr/>
          <p:nvPr/>
        </p:nvSpPr>
        <p:spPr>
          <a:xfrm>
            <a:off x="4775174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68A7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g object 40"/>
          <p:cNvSpPr/>
          <p:nvPr/>
        </p:nvSpPr>
        <p:spPr>
          <a:xfrm>
            <a:off x="4689868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78B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g object 41"/>
          <p:cNvSpPr/>
          <p:nvPr/>
        </p:nvSpPr>
        <p:spPr>
          <a:xfrm>
            <a:off x="4531461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A8E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g object 42"/>
          <p:cNvSpPr/>
          <p:nvPr/>
        </p:nvSpPr>
        <p:spPr>
          <a:xfrm>
            <a:off x="4373054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C8F7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g object 43"/>
          <p:cNvSpPr/>
          <p:nvPr/>
        </p:nvSpPr>
        <p:spPr>
          <a:xfrm>
            <a:off x="4214647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F91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g object 44"/>
          <p:cNvSpPr/>
          <p:nvPr/>
        </p:nvSpPr>
        <p:spPr>
          <a:xfrm>
            <a:off x="4057751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79" h="163194">
                <a:moveTo>
                  <a:pt x="0" y="162890"/>
                </a:moveTo>
                <a:lnTo>
                  <a:pt x="156895" y="162890"/>
                </a:lnTo>
                <a:lnTo>
                  <a:pt x="15689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0946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g object 45"/>
          <p:cNvSpPr/>
          <p:nvPr/>
        </p:nvSpPr>
        <p:spPr>
          <a:xfrm>
            <a:off x="3899344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295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bg object 46"/>
          <p:cNvSpPr/>
          <p:nvPr/>
        </p:nvSpPr>
        <p:spPr>
          <a:xfrm>
            <a:off x="3740937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5986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bg object 47"/>
          <p:cNvSpPr/>
          <p:nvPr/>
        </p:nvSpPr>
        <p:spPr>
          <a:xfrm>
            <a:off x="3582517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8996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bg object 48"/>
          <p:cNvSpPr/>
          <p:nvPr/>
        </p:nvSpPr>
        <p:spPr>
          <a:xfrm>
            <a:off x="3424110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A9C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bg object 49"/>
          <p:cNvSpPr/>
          <p:nvPr/>
        </p:nvSpPr>
        <p:spPr>
          <a:xfrm>
            <a:off x="3265703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D9E6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bg object 50"/>
          <p:cNvSpPr/>
          <p:nvPr/>
        </p:nvSpPr>
        <p:spPr>
          <a:xfrm>
            <a:off x="3108807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79" h="163194">
                <a:moveTo>
                  <a:pt x="0" y="162890"/>
                </a:moveTo>
                <a:lnTo>
                  <a:pt x="156895" y="162890"/>
                </a:lnTo>
                <a:lnTo>
                  <a:pt x="15689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EA16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bg object 51"/>
          <p:cNvSpPr/>
          <p:nvPr/>
        </p:nvSpPr>
        <p:spPr>
          <a:xfrm>
            <a:off x="2950400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0A26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g object 52"/>
          <p:cNvSpPr/>
          <p:nvPr/>
        </p:nvSpPr>
        <p:spPr>
          <a:xfrm>
            <a:off x="2791993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3A55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bg object 53"/>
          <p:cNvSpPr/>
          <p:nvPr/>
        </p:nvSpPr>
        <p:spPr>
          <a:xfrm>
            <a:off x="2633573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6A65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bg object 54"/>
          <p:cNvSpPr/>
          <p:nvPr/>
        </p:nvSpPr>
        <p:spPr>
          <a:xfrm>
            <a:off x="2475166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8A8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bg object 55"/>
          <p:cNvSpPr/>
          <p:nvPr/>
        </p:nvSpPr>
        <p:spPr>
          <a:xfrm>
            <a:off x="2316759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9AB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bg object 56"/>
          <p:cNvSpPr/>
          <p:nvPr/>
        </p:nvSpPr>
        <p:spPr>
          <a:xfrm>
            <a:off x="2159876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80" h="163194">
                <a:moveTo>
                  <a:pt x="0" y="162890"/>
                </a:moveTo>
                <a:lnTo>
                  <a:pt x="156883" y="162890"/>
                </a:lnTo>
                <a:lnTo>
                  <a:pt x="15688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CAC5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bg object 57"/>
          <p:cNvSpPr/>
          <p:nvPr/>
        </p:nvSpPr>
        <p:spPr>
          <a:xfrm>
            <a:off x="2001456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EAF5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bg object 58"/>
          <p:cNvSpPr/>
          <p:nvPr/>
        </p:nvSpPr>
        <p:spPr>
          <a:xfrm>
            <a:off x="1843049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1B05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bg object 59"/>
          <p:cNvSpPr/>
          <p:nvPr/>
        </p:nvSpPr>
        <p:spPr>
          <a:xfrm>
            <a:off x="1684642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4B3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bg object 60"/>
          <p:cNvSpPr/>
          <p:nvPr/>
        </p:nvSpPr>
        <p:spPr>
          <a:xfrm>
            <a:off x="1526222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6B44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bg object 61"/>
          <p:cNvSpPr/>
          <p:nvPr/>
        </p:nvSpPr>
        <p:spPr>
          <a:xfrm>
            <a:off x="1367815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7B6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bg object 62"/>
          <p:cNvSpPr/>
          <p:nvPr/>
        </p:nvSpPr>
        <p:spPr>
          <a:xfrm>
            <a:off x="1210932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80" h="163194">
                <a:moveTo>
                  <a:pt x="0" y="162890"/>
                </a:moveTo>
                <a:lnTo>
                  <a:pt x="156883" y="162890"/>
                </a:lnTo>
                <a:lnTo>
                  <a:pt x="15688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AB9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bg object 63"/>
          <p:cNvSpPr/>
          <p:nvPr/>
        </p:nvSpPr>
        <p:spPr>
          <a:xfrm>
            <a:off x="1052512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DBA4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bg object 64"/>
          <p:cNvSpPr/>
          <p:nvPr/>
        </p:nvSpPr>
        <p:spPr>
          <a:xfrm>
            <a:off x="894105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FBD4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bg object 65"/>
          <p:cNvSpPr/>
          <p:nvPr/>
        </p:nvSpPr>
        <p:spPr>
          <a:xfrm>
            <a:off x="737222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80" h="163194">
                <a:moveTo>
                  <a:pt x="0" y="0"/>
                </a:moveTo>
                <a:lnTo>
                  <a:pt x="0" y="162890"/>
                </a:lnTo>
                <a:lnTo>
                  <a:pt x="156883" y="162890"/>
                </a:lnTo>
                <a:lnTo>
                  <a:pt x="156883" y="0"/>
                </a:lnTo>
                <a:lnTo>
                  <a:pt x="0" y="0"/>
                </a:lnTo>
                <a:close/>
              </a:path>
            </a:pathLst>
          </a:custGeom>
          <a:solidFill>
            <a:srgbClr val="70BE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228"/>
            <a:ext cx="6800850" cy="17089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6561"/>
            <a:ext cx="6800850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33051"/>
            <a:ext cx="2418080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14193" y="1288796"/>
            <a:ext cx="3612440" cy="350737"/>
          </a:xfrm>
          <a:prstGeom prst="rect">
            <a:avLst/>
          </a:prstGeom>
        </p:spPr>
        <p:txBody>
          <a:bodyPr vert="horz" wrap="square" lIns="0" tIns="12065" rIns="0" bIns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  <a:defRPr/>
            </a:pPr>
            <a:r>
              <a:rPr sz="2200" spc="-195">
                <a:latin typeface="HY헤드라인M"/>
                <a:ea typeface="HY헤드라인M"/>
                <a:cs typeface="HY헤드라인M"/>
              </a:rPr>
              <a:t>폭력</a:t>
            </a:r>
            <a:r>
              <a:rPr sz="2200" spc="65">
                <a:latin typeface="HY헤드라인M"/>
                <a:ea typeface="HY헤드라인M"/>
                <a:cs typeface="HY헤드라인M"/>
              </a:rPr>
              <a:t> </a:t>
            </a:r>
            <a:r>
              <a:rPr sz="2200" spc="-229">
                <a:latin typeface="HY헤드라인M"/>
                <a:ea typeface="HY헤드라인M"/>
                <a:cs typeface="HY헤드라인M"/>
              </a:rPr>
              <a:t>예방교육</a:t>
            </a:r>
            <a:r>
              <a:rPr sz="2200" spc="80">
                <a:latin typeface="HY헤드라인M"/>
                <a:ea typeface="HY헤드라인M"/>
                <a:cs typeface="HY헤드라인M"/>
              </a:rPr>
              <a:t> </a:t>
            </a:r>
            <a:r>
              <a:rPr sz="2200" spc="-195">
                <a:latin typeface="HY헤드라인M"/>
                <a:ea typeface="HY헤드라인M"/>
                <a:cs typeface="HY헤드라인M"/>
              </a:rPr>
              <a:t>결과</a:t>
            </a:r>
            <a:r>
              <a:rPr sz="2200" spc="70">
                <a:latin typeface="HY헤드라인M"/>
                <a:ea typeface="HY헤드라인M"/>
                <a:cs typeface="HY헤드라인M"/>
              </a:rPr>
              <a:t> </a:t>
            </a:r>
            <a:r>
              <a:rPr sz="2200" spc="-120">
                <a:latin typeface="HY헤드라인M"/>
                <a:ea typeface="HY헤드라인M"/>
                <a:cs typeface="HY헤드라인M"/>
              </a:rPr>
              <a:t>(202</a:t>
            </a:r>
            <a:r>
              <a:rPr lang="en-US" altLang="ko-KR" sz="2200" spc="-120">
                <a:latin typeface="HY헤드라인M"/>
                <a:ea typeface="HY헤드라인M"/>
                <a:cs typeface="HY헤드라인M"/>
              </a:rPr>
              <a:t>4</a:t>
            </a:r>
            <a:r>
              <a:rPr lang="ko-KR" altLang="en-US" sz="2200" spc="-120">
                <a:latin typeface="HY헤드라인M"/>
                <a:ea typeface="HY헤드라인M"/>
                <a:cs typeface="HY헤드라인M"/>
              </a:rPr>
              <a:t>년</a:t>
            </a:r>
            <a:r>
              <a:rPr sz="2200" spc="-120">
                <a:latin typeface="HY헤드라인M"/>
                <a:ea typeface="HY헤드라인M"/>
                <a:cs typeface="HY헤드라인M"/>
              </a:rPr>
              <a:t>)</a:t>
            </a:r>
            <a:endParaRPr sz="2200">
              <a:latin typeface="HY헤드라인M"/>
              <a:ea typeface="HY헤드라인M"/>
              <a:cs typeface="HY헤드라인M"/>
            </a:endParaRPr>
          </a:p>
        </p:txBody>
      </p:sp>
      <p:grpSp>
        <p:nvGrpSpPr>
          <p:cNvPr id="3" name="object 3"/>
          <p:cNvGrpSpPr/>
          <p:nvPr/>
        </p:nvGrpSpPr>
        <p:grpSpPr>
          <a:xfrm rot="0">
            <a:off x="737222" y="1872475"/>
            <a:ext cx="6080760" cy="128270"/>
            <a:chOff x="737222" y="1872475"/>
            <a:chExt cx="6080760" cy="128270"/>
          </a:xfrm>
        </p:grpSpPr>
        <p:sp>
          <p:nvSpPr>
            <p:cNvPr id="4" name="object 4"/>
            <p:cNvSpPr/>
            <p:nvPr/>
          </p:nvSpPr>
          <p:spPr>
            <a:xfrm>
              <a:off x="6733984" y="1872475"/>
              <a:ext cx="83820" cy="128270"/>
            </a:xfrm>
            <a:custGeom>
              <a:avLst/>
              <a:gdLst/>
              <a:rect l="l" t="t" r="r" b="b"/>
              <a:pathLst>
                <a:path w="83820" h="128269">
                  <a:moveTo>
                    <a:pt x="83769" y="0"/>
                  </a:moveTo>
                  <a:lnTo>
                    <a:pt x="0" y="0"/>
                  </a:lnTo>
                  <a:lnTo>
                    <a:pt x="0" y="127876"/>
                  </a:lnTo>
                  <a:lnTo>
                    <a:pt x="83769" y="127876"/>
                  </a:lnTo>
                  <a:lnTo>
                    <a:pt x="83769" y="0"/>
                  </a:lnTo>
                  <a:close/>
                </a:path>
              </a:pathLst>
            </a:custGeom>
            <a:solidFill>
              <a:srgbClr val="0059ab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648678" y="1872475"/>
              <a:ext cx="85725" cy="128270"/>
            </a:xfrm>
            <a:custGeom>
              <a:avLst/>
              <a:gd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35ca7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563385" y="1872475"/>
              <a:ext cx="85725" cy="128270"/>
            </a:xfrm>
            <a:custGeom>
              <a:avLst/>
              <a:gd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45ea6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478092" y="1872475"/>
              <a:ext cx="85725" cy="128270"/>
            </a:xfrm>
            <a:custGeom>
              <a:avLst/>
              <a:gd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761a3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392786" y="1872475"/>
              <a:ext cx="85725" cy="128270"/>
            </a:xfrm>
            <a:custGeom>
              <a:avLst/>
              <a:gd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962a2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307493" y="1872475"/>
              <a:ext cx="85725" cy="128270"/>
            </a:xfrm>
            <a:custGeom>
              <a:avLst/>
              <a:gd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c65a0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223711" y="1872475"/>
              <a:ext cx="83820" cy="128270"/>
            </a:xfrm>
            <a:custGeom>
              <a:avLst/>
              <a:gdLst/>
              <a:rect l="l" t="t" r="r" b="b"/>
              <a:pathLst>
                <a:path w="83820" h="128269">
                  <a:moveTo>
                    <a:pt x="0" y="127876"/>
                  </a:moveTo>
                  <a:lnTo>
                    <a:pt x="83781" y="127876"/>
                  </a:lnTo>
                  <a:lnTo>
                    <a:pt x="83781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d669d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138417" y="1872475"/>
              <a:ext cx="85725" cy="128270"/>
            </a:xfrm>
            <a:custGeom>
              <a:avLst/>
              <a:gd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1699c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053124" y="1872475"/>
              <a:ext cx="85725" cy="128270"/>
            </a:xfrm>
            <a:custGeom>
              <a:avLst/>
              <a:gd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26a99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967818" y="1872475"/>
              <a:ext cx="85725" cy="128270"/>
            </a:xfrm>
            <a:custGeom>
              <a:avLst/>
              <a:gd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56d98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882525" y="1872475"/>
              <a:ext cx="85725" cy="128270"/>
            </a:xfrm>
            <a:custGeom>
              <a:avLst/>
              <a:gd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76f94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797232" y="1872475"/>
              <a:ext cx="85725" cy="128270"/>
            </a:xfrm>
            <a:custGeom>
              <a:avLst/>
              <a:gd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a7093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711926" y="1872475"/>
              <a:ext cx="85725" cy="128270"/>
            </a:xfrm>
            <a:custGeom>
              <a:avLst/>
              <a:gd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b7390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5626633" y="1872475"/>
              <a:ext cx="85725" cy="128270"/>
            </a:xfrm>
            <a:custGeom>
              <a:avLst/>
              <a:gd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d748f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541327" y="1872475"/>
              <a:ext cx="85725" cy="128270"/>
            </a:xfrm>
            <a:custGeom>
              <a:avLst/>
              <a:gd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0778c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456034" y="1872475"/>
              <a:ext cx="85725" cy="128270"/>
            </a:xfrm>
            <a:custGeom>
              <a:avLst/>
              <a:gd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3788b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5370741" y="1872475"/>
              <a:ext cx="85725" cy="128270"/>
            </a:xfrm>
            <a:custGeom>
              <a:avLst/>
              <a:gd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57b89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5285435" y="1872475"/>
              <a:ext cx="85725" cy="128270"/>
            </a:xfrm>
            <a:custGeom>
              <a:avLst/>
              <a:gd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87d86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5201666" y="1872475"/>
              <a:ext cx="83820" cy="128270"/>
            </a:xfrm>
            <a:custGeom>
              <a:avLst/>
              <a:gdLst/>
              <a:rect l="l" t="t" r="r" b="b"/>
              <a:pathLst>
                <a:path w="83820" h="128269">
                  <a:moveTo>
                    <a:pt x="0" y="127876"/>
                  </a:moveTo>
                  <a:lnTo>
                    <a:pt x="83769" y="127876"/>
                  </a:lnTo>
                  <a:lnTo>
                    <a:pt x="8376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98085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116360" y="1872475"/>
              <a:ext cx="85725" cy="128270"/>
            </a:xfrm>
            <a:custGeom>
              <a:avLst/>
              <a:gd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b8182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031066" y="1872475"/>
              <a:ext cx="85725" cy="128270"/>
            </a:xfrm>
            <a:custGeom>
              <a:avLst/>
              <a:gd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e8380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4945773" y="1872475"/>
              <a:ext cx="85725" cy="128270"/>
            </a:xfrm>
            <a:custGeom>
              <a:avLst/>
              <a:gd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1867d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4860467" y="1872475"/>
              <a:ext cx="85725" cy="128270"/>
            </a:xfrm>
            <a:custGeom>
              <a:avLst/>
              <a:gd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3877c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4775174" y="1872475"/>
              <a:ext cx="85725" cy="128270"/>
            </a:xfrm>
            <a:custGeom>
              <a:avLst/>
              <a:gd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68a79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4689868" y="1872475"/>
              <a:ext cx="85725" cy="128270"/>
            </a:xfrm>
            <a:custGeom>
              <a:avLst/>
              <a:gd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78b78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4531461" y="1872475"/>
              <a:ext cx="158750" cy="128270"/>
            </a:xfrm>
            <a:custGeom>
              <a:avLst/>
              <a:gd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a8e75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4373054" y="1872475"/>
              <a:ext cx="158750" cy="128270"/>
            </a:xfrm>
            <a:custGeom>
              <a:avLst/>
              <a:gd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c8f73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4214647" y="1872475"/>
              <a:ext cx="158750" cy="128270"/>
            </a:xfrm>
            <a:custGeom>
              <a:avLst/>
              <a:gd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f9172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4057751" y="1872475"/>
              <a:ext cx="157480" cy="128270"/>
            </a:xfrm>
            <a:custGeom>
              <a:avLst/>
              <a:gdLst/>
              <a:rect l="l" t="t" r="r" b="b"/>
              <a:pathLst>
                <a:path w="157479" h="128269">
                  <a:moveTo>
                    <a:pt x="0" y="127876"/>
                  </a:moveTo>
                  <a:lnTo>
                    <a:pt x="156895" y="127876"/>
                  </a:lnTo>
                  <a:lnTo>
                    <a:pt x="15689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0946f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3899344" y="1872475"/>
              <a:ext cx="158750" cy="128270"/>
            </a:xfrm>
            <a:custGeom>
              <a:avLst/>
              <a:gd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2956e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3740937" y="1872475"/>
              <a:ext cx="158750" cy="128270"/>
            </a:xfrm>
            <a:custGeom>
              <a:avLst/>
              <a:gd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5986a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3582517" y="1872475"/>
              <a:ext cx="158750" cy="128270"/>
            </a:xfrm>
            <a:custGeom>
              <a:avLst/>
              <a:gd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89969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3424110" y="1872475"/>
              <a:ext cx="158750" cy="128270"/>
            </a:xfrm>
            <a:custGeom>
              <a:avLst/>
              <a:gd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a9c66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3265703" y="1872475"/>
              <a:ext cx="158750" cy="128270"/>
            </a:xfrm>
            <a:custGeom>
              <a:avLst/>
              <a:gd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d9e65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3108807" y="1872475"/>
              <a:ext cx="157480" cy="128270"/>
            </a:xfrm>
            <a:custGeom>
              <a:avLst/>
              <a:gdLst/>
              <a:rect l="l" t="t" r="r" b="b"/>
              <a:pathLst>
                <a:path w="157479" h="128269">
                  <a:moveTo>
                    <a:pt x="0" y="127876"/>
                  </a:moveTo>
                  <a:lnTo>
                    <a:pt x="156895" y="127876"/>
                  </a:lnTo>
                  <a:lnTo>
                    <a:pt x="15689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ea162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2950400" y="1872475"/>
              <a:ext cx="158750" cy="128270"/>
            </a:xfrm>
            <a:custGeom>
              <a:avLst/>
              <a:gd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0a261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2791993" y="1872475"/>
              <a:ext cx="158750" cy="128270"/>
            </a:xfrm>
            <a:custGeom>
              <a:avLst/>
              <a:gd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3a55e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2633573" y="1872475"/>
              <a:ext cx="158750" cy="128270"/>
            </a:xfrm>
            <a:custGeom>
              <a:avLst/>
              <a:gd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6a65c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2475166" y="1872475"/>
              <a:ext cx="158750" cy="128270"/>
            </a:xfrm>
            <a:custGeom>
              <a:avLst/>
              <a:gd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8a85b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2316759" y="1872475"/>
              <a:ext cx="158750" cy="128270"/>
            </a:xfrm>
            <a:custGeom>
              <a:avLst/>
              <a:gd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9ab58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2159876" y="1872475"/>
              <a:ext cx="157480" cy="128270"/>
            </a:xfrm>
            <a:custGeom>
              <a:avLst/>
              <a:gdLst/>
              <a:rect l="l" t="t" r="r" b="b"/>
              <a:pathLst>
                <a:path w="157480" h="128269">
                  <a:moveTo>
                    <a:pt x="0" y="127876"/>
                  </a:moveTo>
                  <a:lnTo>
                    <a:pt x="156883" y="127876"/>
                  </a:lnTo>
                  <a:lnTo>
                    <a:pt x="15688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cac56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2001456" y="1872475"/>
              <a:ext cx="158750" cy="128270"/>
            </a:xfrm>
            <a:custGeom>
              <a:avLst/>
              <a:gd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eaf53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1843049" y="1872475"/>
              <a:ext cx="158750" cy="128270"/>
            </a:xfrm>
            <a:custGeom>
              <a:avLst/>
              <a:gd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1b052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1684642" y="1872475"/>
              <a:ext cx="158750" cy="128270"/>
            </a:xfrm>
            <a:custGeom>
              <a:avLst/>
              <a:gd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4b34f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526222" y="1872475"/>
              <a:ext cx="158750" cy="128270"/>
            </a:xfrm>
            <a:custGeom>
              <a:avLst/>
              <a:gd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6b44e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1367815" y="1872475"/>
              <a:ext cx="158750" cy="128270"/>
            </a:xfrm>
            <a:custGeom>
              <a:avLst/>
              <a:gd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7b64b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1210932" y="1872475"/>
              <a:ext cx="157480" cy="128270"/>
            </a:xfrm>
            <a:custGeom>
              <a:avLst/>
              <a:gdLst/>
              <a:rect l="l" t="t" r="r" b="b"/>
              <a:pathLst>
                <a:path w="157480" h="128269">
                  <a:moveTo>
                    <a:pt x="0" y="127876"/>
                  </a:moveTo>
                  <a:lnTo>
                    <a:pt x="156883" y="127876"/>
                  </a:lnTo>
                  <a:lnTo>
                    <a:pt x="15688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ab94a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1052512" y="1872475"/>
              <a:ext cx="158750" cy="128270"/>
            </a:xfrm>
            <a:custGeom>
              <a:avLst/>
              <a:gd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dba48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894105" y="1872475"/>
              <a:ext cx="158750" cy="128270"/>
            </a:xfrm>
            <a:custGeom>
              <a:avLst/>
              <a:gd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fbd45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737222" y="1872475"/>
              <a:ext cx="157480" cy="128270"/>
            </a:xfrm>
            <a:custGeom>
              <a:avLst/>
              <a:gdLst/>
              <a:rect l="l" t="t" r="r" b="b"/>
              <a:pathLst>
                <a:path w="157480" h="128269">
                  <a:moveTo>
                    <a:pt x="0" y="0"/>
                  </a:moveTo>
                  <a:lnTo>
                    <a:pt x="0" y="127876"/>
                  </a:lnTo>
                  <a:lnTo>
                    <a:pt x="156883" y="127876"/>
                  </a:lnTo>
                  <a:lnTo>
                    <a:pt x="15688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0be44"/>
            </a:solidFill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</p:grpSp>
      <p:sp>
        <p:nvSpPr>
          <p:cNvPr id="54" name="object 54"/>
          <p:cNvSpPr txBox="1"/>
          <p:nvPr/>
        </p:nvSpPr>
        <p:spPr>
          <a:xfrm>
            <a:off x="706627" y="2258059"/>
            <a:ext cx="4239146" cy="623248"/>
          </a:xfrm>
          <a:prstGeom prst="rect">
            <a:avLst/>
          </a:prstGeom>
        </p:spPr>
        <p:txBody>
          <a:bodyPr vert="horz" wrap="square" lIns="0" tIns="12700" rIns="0" bIns="0">
            <a:spAutoFit/>
          </a:bodyPr>
          <a:lstStyle/>
          <a:p>
            <a:pPr marL="292735" indent="-280670">
              <a:lnSpc>
                <a:spcPct val="100000"/>
              </a:lnSpc>
              <a:spcBef>
                <a:spcPts val="100"/>
              </a:spcBef>
              <a:buChar char="□"/>
              <a:tabLst>
                <a:tab pos="293370" algn="l"/>
              </a:tabLst>
              <a:defRPr/>
            </a:pPr>
            <a:r>
              <a:rPr sz="1500" spc="-5">
                <a:latin typeface="돋움"/>
                <a:ea typeface="돋움"/>
                <a:cs typeface="함초롬바탕"/>
              </a:rPr>
              <a:t>교육내역</a:t>
            </a:r>
            <a:endParaRPr sz="1500" spc="-5">
              <a:latin typeface="돋움"/>
              <a:ea typeface="돋움"/>
              <a:cs typeface="함초롬바탕"/>
            </a:endParaRPr>
          </a:p>
          <a:p>
            <a:pPr marL="349250" lvl="1" indent="-243204">
              <a:lnSpc>
                <a:spcPct val="100000"/>
              </a:lnSpc>
              <a:spcBef>
                <a:spcPts val="1400"/>
              </a:spcBef>
              <a:buChar char="○"/>
              <a:tabLst>
                <a:tab pos="349885" algn="l"/>
              </a:tabLst>
              <a:defRPr/>
            </a:pPr>
            <a:r>
              <a:rPr sz="1300" spc="-5">
                <a:latin typeface="돋움"/>
                <a:ea typeface="돋움"/>
                <a:cs typeface="함초롬바탕"/>
              </a:rPr>
              <a:t>교육방법</a:t>
            </a:r>
            <a:r>
              <a:rPr sz="1300" spc="240">
                <a:latin typeface="돋움"/>
                <a:ea typeface="돋움"/>
                <a:cs typeface="함초롬바탕"/>
              </a:rPr>
              <a:t> </a:t>
            </a:r>
            <a:r>
              <a:rPr sz="1300" spc="-5">
                <a:latin typeface="돋움"/>
                <a:ea typeface="돋움"/>
                <a:cs typeface="함초롬바탕"/>
              </a:rPr>
              <a:t>:</a:t>
            </a:r>
            <a:r>
              <a:rPr sz="1300" spc="245">
                <a:latin typeface="돋움"/>
                <a:ea typeface="돋움"/>
                <a:cs typeface="함초롬바탕"/>
              </a:rPr>
              <a:t> </a:t>
            </a:r>
            <a:r>
              <a:rPr lang="ko-KR" altLang="en-US" sz="1300" spc="-5">
                <a:latin typeface="돋움"/>
                <a:ea typeface="돋움"/>
                <a:cs typeface="함초롬바탕"/>
              </a:rPr>
              <a:t>대면 집합교육 및 온라인 교육</a:t>
            </a:r>
            <a:endParaRPr sz="1300">
              <a:latin typeface="돋움"/>
              <a:ea typeface="돋움"/>
              <a:cs typeface="함초롬바탕"/>
            </a:endParaRPr>
          </a:p>
        </p:txBody>
      </p:sp>
      <p:graphicFrame>
        <p:nvGraphicFramePr>
          <p:cNvPr id="55" name="object 55"/>
          <p:cNvGraphicFramePr>
            <a:graphicFrameLocks noGrp="1"/>
          </p:cNvGraphicFramePr>
          <p:nvPr/>
        </p:nvGraphicFramePr>
        <p:xfrm>
          <a:off x="737222" y="3091103"/>
          <a:ext cx="6082028" cy="35942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85595"/>
                <a:gridCol w="1855470"/>
                <a:gridCol w="895363"/>
                <a:gridCol w="911845"/>
                <a:gridCol w="833755"/>
              </a:tblGrid>
              <a:tr h="629481">
                <a:tc>
                  <a:txBody>
                    <a:bodyPr vert="horz" lIns="0" tIns="4445" rIns="0" bIns="0" anchor="t" anchorCtr="0"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  <a:defRPr/>
                      </a:pPr>
                      <a:endParaRPr sz="1300">
                        <a:latin typeface="돋움"/>
                        <a:ea typeface="돋움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  <a:defRPr/>
                      </a:pPr>
                      <a:r>
                        <a:rPr sz="1300" spc="-204">
                          <a:latin typeface="돋움"/>
                          <a:ea typeface="돋움"/>
                          <a:cs typeface="HY헤드라인M"/>
                        </a:rPr>
                        <a:t>교육과정</a:t>
                      </a:r>
                      <a:endParaRPr sz="1300">
                        <a:latin typeface="돋움"/>
                        <a:ea typeface="돋움"/>
                        <a:cs typeface="HY헤드라인M"/>
                      </a:endParaRPr>
                    </a:p>
                  </a:txBody>
                  <a:tcPr marL="0" marR="0" marT="444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af2da"/>
                    </a:solidFill>
                  </a:tcPr>
                </a:tc>
                <a:tc>
                  <a:txBody>
                    <a:bodyPr vert="horz" lIns="0" tIns="4445" rIns="0" bIns="0" anchor="t" anchorCtr="0"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  <a:defRPr/>
                      </a:pPr>
                      <a:endParaRPr sz="1300">
                        <a:latin typeface="돋움"/>
                        <a:ea typeface="돋움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defRPr/>
                      </a:pPr>
                      <a:r>
                        <a:rPr lang="ko-KR" altLang="en-US" sz="1300" spc="-220">
                          <a:latin typeface="돋움"/>
                          <a:ea typeface="돋움"/>
                          <a:cs typeface="HY헤드라인M"/>
                        </a:rPr>
                        <a:t>교육</a:t>
                      </a:r>
                      <a:r>
                        <a:rPr sz="1300" spc="-220">
                          <a:latin typeface="돋움"/>
                          <a:ea typeface="돋움"/>
                          <a:cs typeface="HY헤드라인M"/>
                        </a:rPr>
                        <a:t>일</a:t>
                      </a:r>
                      <a:r>
                        <a:rPr lang="ko-KR" altLang="en-US" sz="1300" spc="-220">
                          <a:latin typeface="돋움"/>
                          <a:ea typeface="돋움"/>
                          <a:cs typeface="HY헤드라인M"/>
                        </a:rPr>
                        <a:t>정</a:t>
                      </a:r>
                      <a:endParaRPr sz="1300">
                        <a:latin typeface="돋움"/>
                        <a:ea typeface="돋움"/>
                        <a:cs typeface="HY헤드라인M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af2da"/>
                    </a:solidFill>
                  </a:tcPr>
                </a:tc>
                <a:tc>
                  <a:txBody>
                    <a:bodyPr vert="horz" lIns="0" tIns="4445" rIns="0" bIns="0" anchor="t" anchorCtr="0"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  <a:defRPr/>
                      </a:pPr>
                      <a:endParaRPr sz="1300">
                        <a:latin typeface="돋움"/>
                        <a:ea typeface="돋움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defRPr/>
                      </a:pPr>
                      <a:r>
                        <a:rPr lang="ko-KR" altLang="en-US" sz="1300" spc="-220">
                          <a:latin typeface="돋움"/>
                          <a:ea typeface="돋움"/>
                          <a:cs typeface="HY헤드라인M"/>
                        </a:rPr>
                        <a:t>교육방법</a:t>
                      </a:r>
                      <a:endParaRPr sz="1300">
                        <a:latin typeface="돋움"/>
                        <a:ea typeface="돋움"/>
                        <a:cs typeface="HY헤드라인M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af2da"/>
                    </a:solidFill>
                  </a:tcPr>
                </a:tc>
                <a:tc>
                  <a:txBody>
                    <a:bodyPr vert="horz" lIns="0" tIns="4445" rIns="0" bIns="0" anchor="t" anchorCtr="0"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  <a:defRPr/>
                      </a:pPr>
                      <a:endParaRPr sz="1300">
                        <a:latin typeface="돋움"/>
                        <a:ea typeface="돋움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defRPr/>
                      </a:pPr>
                      <a:r>
                        <a:rPr sz="1300" spc="-220">
                          <a:latin typeface="돋움"/>
                          <a:ea typeface="돋움"/>
                          <a:cs typeface="HY헤드라인M"/>
                        </a:rPr>
                        <a:t>대상</a:t>
                      </a:r>
                      <a:endParaRPr sz="1300">
                        <a:latin typeface="돋움"/>
                        <a:ea typeface="돋움"/>
                        <a:cs typeface="HY헤드라인M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af2da"/>
                    </a:solidFill>
                  </a:tcPr>
                </a:tc>
                <a:tc>
                  <a:txBody>
                    <a:bodyPr vert="horz" lIns="0" tIns="4445" rIns="0" bIns="0" anchor="t" anchorCtr="0"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  <a:defRPr/>
                      </a:pPr>
                      <a:endParaRPr sz="1300">
                        <a:latin typeface="돋움"/>
                        <a:ea typeface="돋움"/>
                        <a:cs typeface="Times New Roman"/>
                      </a:endParaRPr>
                    </a:p>
                    <a:p>
                      <a:pPr marR="13335" algn="ctr">
                        <a:lnSpc>
                          <a:spcPct val="100000"/>
                        </a:lnSpc>
                        <a:defRPr/>
                      </a:pPr>
                      <a:r>
                        <a:rPr sz="1300" spc="-135">
                          <a:latin typeface="돋움"/>
                          <a:ea typeface="돋움"/>
                          <a:cs typeface="HY헤드라인M"/>
                        </a:rPr>
                        <a:t>인원(명)</a:t>
                      </a:r>
                      <a:endParaRPr sz="1300">
                        <a:latin typeface="돋움"/>
                        <a:ea typeface="돋움"/>
                        <a:cs typeface="HY헤드라인M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af2da"/>
                    </a:solidFill>
                  </a:tcPr>
                </a:tc>
              </a:tr>
              <a:tr h="988752">
                <a:tc>
                  <a:txBody>
                    <a:bodyPr vert="horz" lIns="64770" tIns="17907" rIns="64770" bIns="17907" anchor="ctr" anchorCtr="0"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300" b="1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2024</a:t>
                      </a:r>
                      <a:r>
                        <a:rPr lang="ko-KR" altLang="en-US" sz="1300" b="1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년 </a:t>
                      </a:r>
                      <a:r>
                        <a:rPr lang="en-US" altLang="ko-KR" sz="1300" b="1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4</a:t>
                      </a:r>
                      <a:r>
                        <a:rPr lang="ko-KR" altLang="en-US" sz="1300" b="1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대 폭력 예방교육</a:t>
                      </a:r>
                      <a:endParaRPr lang="ko-KR" altLang="en-US" sz="1300" kern="0" spc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 vert="horz" lIns="64770" tIns="17907" rIns="64770" bIns="17907" anchor="ctr" anchorCtr="0"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300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8</a:t>
                      </a:r>
                      <a:r>
                        <a:rPr lang="en-US" sz="1300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.</a:t>
                      </a:r>
                      <a:r>
                        <a:rPr lang="en-US" altLang="ko-KR" sz="1300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8</a:t>
                      </a:r>
                      <a:r>
                        <a:rPr lang="en-US" sz="1300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. </a:t>
                      </a:r>
                      <a:r>
                        <a:rPr lang="en-US" altLang="ko-KR" sz="1300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~ 12.6.</a:t>
                      </a:r>
                      <a:endParaRPr lang="en-US" sz="1300" kern="0" spc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 vert="horz" lIns="64770" tIns="17907" rIns="64770" bIns="17907" anchor="ctr" anchorCtr="0"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온라인</a:t>
                      </a:r>
                      <a:endParaRPr lang="ko-KR" altLang="en-US" sz="1300" kern="0" spc="0">
                        <a:solidFill>
                          <a:srgbClr val="000000"/>
                        </a:solidFill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 vert="horz" lIns="64770" tIns="17907" rIns="64770" bIns="17907" anchor="ctr" anchorCtr="0"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전직원</a:t>
                      </a:r>
                      <a:endParaRPr lang="ko-KR" altLang="en-US" sz="1300" kern="0" spc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 vert="horz" lIns="64770" tIns="17907" rIns="64770" bIns="17907" anchor="ctr" anchorCtr="0"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300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764</a:t>
                      </a:r>
                      <a:endParaRPr lang="en-US" altLang="ko-KR" sz="1300" kern="0" spc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87996">
                <a:tc rowSpan="2">
                  <a:txBody>
                    <a:bodyPr vert="horz" lIns="64770" tIns="17907" rIns="64770" bIns="17907" anchor="ctr" anchorCtr="0"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b="1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고위직 대상</a:t>
                      </a:r>
                      <a:r>
                        <a:rPr lang="ko-KR" altLang="en-US" sz="1300" b="1" kern="0" spc="0" baseline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 맞춤형 </a:t>
                      </a:r>
                      <a:r>
                        <a:rPr lang="ko-KR" altLang="en-US" sz="1300" b="1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폭력예방교육</a:t>
                      </a:r>
                      <a:endParaRPr lang="en-US" altLang="ko-KR" sz="1300" b="1" kern="0" spc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lIns="64770" tIns="17907" rIns="64770" bIns="17907" anchor="ctr" anchorCtr="0"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300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10.28.</a:t>
                      </a:r>
                      <a:endParaRPr lang="en-US" sz="1300" kern="0" spc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 vert="horz" lIns="64770" tIns="17907" rIns="64770" bIns="17907" anchor="ctr" anchorCtr="0"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대면</a:t>
                      </a:r>
                      <a:endParaRPr lang="ko-KR" altLang="en-US" sz="1300" kern="0" spc="0">
                        <a:solidFill>
                          <a:srgbClr val="000000"/>
                        </a:solidFill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 vert="horz" lIns="64770" tIns="17907" rIns="64770" bIns="17907" anchor="ctr" anchorCtr="0"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기관장</a:t>
                      </a:r>
                      <a:r>
                        <a:rPr lang="en-US" altLang="ko-KR" sz="1300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, </a:t>
                      </a:r>
                      <a:r>
                        <a:rPr lang="ko-KR" altLang="en-US" sz="1300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본부장 및 부장급</a:t>
                      </a:r>
                      <a:endParaRPr lang="en-US" sz="1300" kern="0" spc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rowSpan="2">
                  <a:txBody>
                    <a:bodyPr vert="horz" lIns="64770" tIns="17907" rIns="64770" bIns="17907" anchor="ctr" anchorCtr="0"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300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62</a:t>
                      </a:r>
                      <a:endParaRPr lang="en-US" sz="1300" kern="0" spc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987996">
                <a:tc vMerge="1">
                  <a:txBody>
                    <a:bodyPr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1300" b="1" kern="0" spc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 vert="horz" lIns="64770" tIns="17907" rIns="64770" bIns="17907" anchor="ctr" anchorCtr="0"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300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11.6. ~ 11.30.</a:t>
                      </a:r>
                      <a:endParaRPr lang="en-US" sz="1300" kern="0" spc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 vert="horz" lIns="64770" tIns="17907" rIns="64770" bIns="17907" anchor="ctr" anchorCtr="0"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300" kern="0" spc="0">
                          <a:solidFill>
                            <a:srgbClr val="000000"/>
                          </a:solidFill>
                          <a:effectLst/>
                          <a:latin typeface="돋움"/>
                          <a:ea typeface="돋움"/>
                        </a:rPr>
                        <a:t>온라인</a:t>
                      </a:r>
                      <a:endParaRPr lang="ko-KR" altLang="en-US" sz="1300" kern="0" spc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sz="1300" kern="0" spc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p>
                      <a:pPr marL="0" marR="0" indent="0" 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sz="1300" kern="0" spc="0">
                        <a:solidFill>
                          <a:srgbClr val="000000"/>
                        </a:solidFill>
                        <a:effectLst/>
                        <a:latin typeface="돋움"/>
                        <a:ea typeface="돋움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41</ep:Words>
  <ep:PresentationFormat>사용자 지정</ep:PresentationFormat>
  <ep:Paragraphs>3</ep:Paragraphs>
  <ep:Slides>1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Office Theme</vt:lpstr>
      <vt:lpstr>슬라이드 1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2022-08-10T00:01:03.000</dcterms:created>
  <dc:creator>sykim0719</dc:creator>
  <cp:lastModifiedBy>user</cp:lastModifiedBy>
  <dcterms:modified xsi:type="dcterms:W3CDTF">2025-05-15T01:32:49.187</dcterms:modified>
  <cp:revision>12</cp:revision>
  <dc:title>PowerPoint 프레젠테이션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