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30146" y="1060195"/>
            <a:ext cx="3696207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5497" y="2852089"/>
            <a:ext cx="6065520" cy="3277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85038" y="10164118"/>
            <a:ext cx="384810" cy="177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굴림"/>
                <a:cs typeface="굴림"/>
              </a:rPr>
              <a:t>-</a:t>
            </a:r>
            <a:r>
              <a:rPr dirty="0" sz="1000" spc="12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1</a:t>
            </a:r>
            <a:r>
              <a:rPr dirty="0" sz="1000" spc="130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55497" y="917968"/>
            <a:ext cx="6044565" cy="109855"/>
            <a:chOff x="755497" y="917968"/>
            <a:chExt cx="6044565" cy="109855"/>
          </a:xfrm>
        </p:grpSpPr>
        <p:sp>
          <p:nvSpPr>
            <p:cNvPr id="4" name="object 4"/>
            <p:cNvSpPr/>
            <p:nvPr/>
          </p:nvSpPr>
          <p:spPr>
            <a:xfrm>
              <a:off x="677663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22847" y="0"/>
                  </a:moveTo>
                  <a:lnTo>
                    <a:pt x="0" y="0"/>
                  </a:lnTo>
                  <a:lnTo>
                    <a:pt x="0" y="109600"/>
                  </a:lnTo>
                  <a:lnTo>
                    <a:pt x="22847" y="109600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72941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6821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6593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66349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6106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56338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5405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4933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34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646894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42173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3745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3501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30292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25570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2313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208483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618411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61368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61140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60896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60653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60424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60180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97086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92364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89927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587642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58292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58048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578199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5733250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57104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56631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561596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559159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556722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55443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549715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54727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4499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542556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4011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37834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33112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530675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52595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52351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51879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51651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51178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506914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4999075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495185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490463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488026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48558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47614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473861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4689869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46426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459543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452384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4" h="109855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447662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44537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44294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44065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43821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435781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4334967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43105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42161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41689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41445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/>
            <p:cNvSpPr/>
            <p:nvPr/>
          </p:nvSpPr>
          <p:spPr>
            <a:xfrm>
              <a:off x="40973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/>
            <p:cNvSpPr/>
            <p:nvPr/>
          </p:nvSpPr>
          <p:spPr>
            <a:xfrm>
              <a:off x="40745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40501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400291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39556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39313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39084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59" y="109600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388411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385974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38368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/>
            <p:cNvSpPr/>
            <p:nvPr/>
          </p:nvSpPr>
          <p:spPr>
            <a:xfrm>
              <a:off x="38125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376530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12179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/>
            <p:cNvSpPr/>
            <p:nvPr/>
          </p:nvSpPr>
          <p:spPr>
            <a:xfrm>
              <a:off x="371809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369524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/>
            <p:cNvSpPr/>
            <p:nvPr/>
          </p:nvSpPr>
          <p:spPr>
            <a:xfrm>
              <a:off x="367087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36465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4" name="object 94"/>
            <p:cNvSpPr/>
            <p:nvPr/>
          </p:nvSpPr>
          <p:spPr>
            <a:xfrm>
              <a:off x="36236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359928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/>
            <p:cNvSpPr/>
            <p:nvPr/>
          </p:nvSpPr>
          <p:spPr>
            <a:xfrm>
              <a:off x="357643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352921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350484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/>
            <p:cNvSpPr/>
            <p:nvPr/>
          </p:nvSpPr>
          <p:spPr>
            <a:xfrm>
              <a:off x="34804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0" name="object 100"/>
            <p:cNvSpPr/>
            <p:nvPr/>
          </p:nvSpPr>
          <p:spPr>
            <a:xfrm>
              <a:off x="34576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1" name="object 101"/>
            <p:cNvSpPr/>
            <p:nvPr/>
          </p:nvSpPr>
          <p:spPr>
            <a:xfrm>
              <a:off x="34104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/>
            <p:cNvSpPr/>
            <p:nvPr/>
          </p:nvSpPr>
          <p:spPr>
            <a:xfrm>
              <a:off x="33860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/>
            <p:cNvSpPr/>
            <p:nvPr/>
          </p:nvSpPr>
          <p:spPr>
            <a:xfrm>
              <a:off x="333881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329158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32672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32443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7" name="object 107"/>
            <p:cNvSpPr/>
            <p:nvPr/>
          </p:nvSpPr>
          <p:spPr>
            <a:xfrm>
              <a:off x="32200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8" name="object 108"/>
            <p:cNvSpPr/>
            <p:nvPr/>
          </p:nvSpPr>
          <p:spPr>
            <a:xfrm>
              <a:off x="319716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9" name="object 109"/>
            <p:cNvSpPr/>
            <p:nvPr/>
          </p:nvSpPr>
          <p:spPr>
            <a:xfrm>
              <a:off x="312557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0" name="object 110"/>
            <p:cNvSpPr/>
            <p:nvPr/>
          </p:nvSpPr>
          <p:spPr>
            <a:xfrm>
              <a:off x="31012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/>
            <p:cNvSpPr/>
            <p:nvPr/>
          </p:nvSpPr>
          <p:spPr>
            <a:xfrm>
              <a:off x="30783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/>
            <p:cNvSpPr/>
            <p:nvPr/>
          </p:nvSpPr>
          <p:spPr>
            <a:xfrm>
              <a:off x="303113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3" name="object 113"/>
            <p:cNvSpPr/>
            <p:nvPr/>
          </p:nvSpPr>
          <p:spPr>
            <a:xfrm>
              <a:off x="298239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4" name="object 114"/>
            <p:cNvSpPr/>
            <p:nvPr/>
          </p:nvSpPr>
          <p:spPr>
            <a:xfrm>
              <a:off x="29595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5" name="object 115"/>
            <p:cNvSpPr/>
            <p:nvPr/>
          </p:nvSpPr>
          <p:spPr>
            <a:xfrm>
              <a:off x="291232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/>
            <p:cNvSpPr/>
            <p:nvPr/>
          </p:nvSpPr>
          <p:spPr>
            <a:xfrm>
              <a:off x="28651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/>
            <p:cNvSpPr/>
            <p:nvPr/>
          </p:nvSpPr>
          <p:spPr>
            <a:xfrm>
              <a:off x="27935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/>
            <p:cNvSpPr/>
            <p:nvPr/>
          </p:nvSpPr>
          <p:spPr>
            <a:xfrm>
              <a:off x="274629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9" name="object 119"/>
            <p:cNvSpPr/>
            <p:nvPr/>
          </p:nvSpPr>
          <p:spPr>
            <a:xfrm>
              <a:off x="27219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/>
            <p:cNvSpPr/>
            <p:nvPr/>
          </p:nvSpPr>
          <p:spPr>
            <a:xfrm>
              <a:off x="26990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1" name="object 121"/>
            <p:cNvSpPr/>
            <p:nvPr/>
          </p:nvSpPr>
          <p:spPr>
            <a:xfrm>
              <a:off x="26747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2" name="object 122"/>
            <p:cNvSpPr/>
            <p:nvPr/>
          </p:nvSpPr>
          <p:spPr>
            <a:xfrm>
              <a:off x="26503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/>
            <p:cNvSpPr/>
            <p:nvPr/>
          </p:nvSpPr>
          <p:spPr>
            <a:xfrm>
              <a:off x="26031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4" name="object 124"/>
            <p:cNvSpPr/>
            <p:nvPr/>
          </p:nvSpPr>
          <p:spPr>
            <a:xfrm>
              <a:off x="25559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5" name="object 125"/>
            <p:cNvSpPr/>
            <p:nvPr/>
          </p:nvSpPr>
          <p:spPr>
            <a:xfrm>
              <a:off x="2485834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/>
            <p:cNvSpPr/>
            <p:nvPr/>
          </p:nvSpPr>
          <p:spPr>
            <a:xfrm>
              <a:off x="2437092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7" name="object 127"/>
            <p:cNvSpPr/>
            <p:nvPr/>
          </p:nvSpPr>
          <p:spPr>
            <a:xfrm>
              <a:off x="24142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8" name="object 128"/>
            <p:cNvSpPr/>
            <p:nvPr/>
          </p:nvSpPr>
          <p:spPr>
            <a:xfrm>
              <a:off x="23898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9" name="object 129"/>
            <p:cNvSpPr/>
            <p:nvPr/>
          </p:nvSpPr>
          <p:spPr>
            <a:xfrm>
              <a:off x="23670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0" name="object 130"/>
            <p:cNvSpPr/>
            <p:nvPr/>
          </p:nvSpPr>
          <p:spPr>
            <a:xfrm>
              <a:off x="23198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1" name="object 131"/>
            <p:cNvSpPr/>
            <p:nvPr/>
          </p:nvSpPr>
          <p:spPr>
            <a:xfrm>
              <a:off x="22482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2" name="object 132"/>
            <p:cNvSpPr/>
            <p:nvPr/>
          </p:nvSpPr>
          <p:spPr>
            <a:xfrm>
              <a:off x="222384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3" name="object 133"/>
            <p:cNvSpPr/>
            <p:nvPr/>
          </p:nvSpPr>
          <p:spPr>
            <a:xfrm>
              <a:off x="22009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4" name="object 134"/>
            <p:cNvSpPr/>
            <p:nvPr/>
          </p:nvSpPr>
          <p:spPr>
            <a:xfrm>
              <a:off x="21766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5" name="object 135"/>
            <p:cNvSpPr/>
            <p:nvPr/>
          </p:nvSpPr>
          <p:spPr>
            <a:xfrm>
              <a:off x="21537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/>
            <p:cNvSpPr/>
            <p:nvPr/>
          </p:nvSpPr>
          <p:spPr>
            <a:xfrm>
              <a:off x="21294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/>
            <p:cNvSpPr/>
            <p:nvPr/>
          </p:nvSpPr>
          <p:spPr>
            <a:xfrm>
              <a:off x="21050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/>
            <p:cNvSpPr/>
            <p:nvPr/>
          </p:nvSpPr>
          <p:spPr>
            <a:xfrm>
              <a:off x="20578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/>
            <p:cNvSpPr/>
            <p:nvPr/>
          </p:nvSpPr>
          <p:spPr>
            <a:xfrm>
              <a:off x="20106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0" name="object 140"/>
            <p:cNvSpPr/>
            <p:nvPr/>
          </p:nvSpPr>
          <p:spPr>
            <a:xfrm>
              <a:off x="196338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1" name="object 141"/>
            <p:cNvSpPr/>
            <p:nvPr/>
          </p:nvSpPr>
          <p:spPr>
            <a:xfrm>
              <a:off x="193901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2" name="object 142"/>
            <p:cNvSpPr/>
            <p:nvPr/>
          </p:nvSpPr>
          <p:spPr>
            <a:xfrm>
              <a:off x="189179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3" name="object 143"/>
            <p:cNvSpPr/>
            <p:nvPr/>
          </p:nvSpPr>
          <p:spPr>
            <a:xfrm>
              <a:off x="18689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/>
            <p:cNvSpPr/>
            <p:nvPr/>
          </p:nvSpPr>
          <p:spPr>
            <a:xfrm>
              <a:off x="18445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5" name="object 145"/>
            <p:cNvSpPr/>
            <p:nvPr/>
          </p:nvSpPr>
          <p:spPr>
            <a:xfrm>
              <a:off x="182172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6" name="object 146"/>
            <p:cNvSpPr/>
            <p:nvPr/>
          </p:nvSpPr>
          <p:spPr>
            <a:xfrm>
              <a:off x="1750136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7" name="object 147"/>
            <p:cNvSpPr/>
            <p:nvPr/>
          </p:nvSpPr>
          <p:spPr>
            <a:xfrm>
              <a:off x="172576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8" name="object 148"/>
            <p:cNvSpPr/>
            <p:nvPr/>
          </p:nvSpPr>
          <p:spPr>
            <a:xfrm>
              <a:off x="16785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9" name="object 149"/>
            <p:cNvSpPr/>
            <p:nvPr/>
          </p:nvSpPr>
          <p:spPr>
            <a:xfrm>
              <a:off x="165569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/>
            <p:cNvSpPr/>
            <p:nvPr/>
          </p:nvSpPr>
          <p:spPr>
            <a:xfrm>
              <a:off x="16313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1" name="object 151"/>
            <p:cNvSpPr/>
            <p:nvPr/>
          </p:nvSpPr>
          <p:spPr>
            <a:xfrm>
              <a:off x="16069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2" name="object 152"/>
            <p:cNvSpPr/>
            <p:nvPr/>
          </p:nvSpPr>
          <p:spPr>
            <a:xfrm>
              <a:off x="158410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3" name="object 153"/>
            <p:cNvSpPr/>
            <p:nvPr/>
          </p:nvSpPr>
          <p:spPr>
            <a:xfrm>
              <a:off x="15597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4" name="object 154"/>
            <p:cNvSpPr/>
            <p:nvPr/>
          </p:nvSpPr>
          <p:spPr>
            <a:xfrm>
              <a:off x="15125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/>
            <p:cNvSpPr/>
            <p:nvPr/>
          </p:nvSpPr>
          <p:spPr>
            <a:xfrm>
              <a:off x="148967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/>
            <p:cNvSpPr/>
            <p:nvPr/>
          </p:nvSpPr>
          <p:spPr>
            <a:xfrm>
              <a:off x="14653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7" name="object 157"/>
            <p:cNvSpPr/>
            <p:nvPr/>
          </p:nvSpPr>
          <p:spPr>
            <a:xfrm>
              <a:off x="141808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/>
            <p:cNvSpPr/>
            <p:nvPr/>
          </p:nvSpPr>
          <p:spPr>
            <a:xfrm>
              <a:off x="137086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/>
            <p:cNvSpPr/>
            <p:nvPr/>
          </p:nvSpPr>
          <p:spPr>
            <a:xfrm>
              <a:off x="134649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0" name="object 160"/>
            <p:cNvSpPr/>
            <p:nvPr/>
          </p:nvSpPr>
          <p:spPr>
            <a:xfrm>
              <a:off x="13236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1" name="object 161"/>
            <p:cNvSpPr/>
            <p:nvPr/>
          </p:nvSpPr>
          <p:spPr>
            <a:xfrm>
              <a:off x="12992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/>
            <p:cNvSpPr/>
            <p:nvPr/>
          </p:nvSpPr>
          <p:spPr>
            <a:xfrm>
              <a:off x="125205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3" name="object 163"/>
            <p:cNvSpPr/>
            <p:nvPr/>
          </p:nvSpPr>
          <p:spPr>
            <a:xfrm>
              <a:off x="120483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4" name="object 164"/>
            <p:cNvSpPr/>
            <p:nvPr/>
          </p:nvSpPr>
          <p:spPr>
            <a:xfrm>
              <a:off x="118046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/>
            <p:cNvSpPr/>
            <p:nvPr/>
          </p:nvSpPr>
          <p:spPr>
            <a:xfrm>
              <a:off x="11332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6" name="object 166"/>
            <p:cNvSpPr/>
            <p:nvPr/>
          </p:nvSpPr>
          <p:spPr>
            <a:xfrm>
              <a:off x="108602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7" name="object 167"/>
            <p:cNvSpPr/>
            <p:nvPr/>
          </p:nvSpPr>
          <p:spPr>
            <a:xfrm>
              <a:off x="10616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/>
            <p:cNvSpPr/>
            <p:nvPr/>
          </p:nvSpPr>
          <p:spPr>
            <a:xfrm>
              <a:off x="101443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9" name="object 169"/>
            <p:cNvSpPr/>
            <p:nvPr/>
          </p:nvSpPr>
          <p:spPr>
            <a:xfrm>
              <a:off x="99159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0" name="object 170"/>
            <p:cNvSpPr/>
            <p:nvPr/>
          </p:nvSpPr>
          <p:spPr>
            <a:xfrm>
              <a:off x="94437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1" name="object 171"/>
            <p:cNvSpPr/>
            <p:nvPr/>
          </p:nvSpPr>
          <p:spPr>
            <a:xfrm>
              <a:off x="9200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2" name="object 172"/>
            <p:cNvSpPr/>
            <p:nvPr/>
          </p:nvSpPr>
          <p:spPr>
            <a:xfrm>
              <a:off x="89562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3" name="object 173"/>
            <p:cNvSpPr/>
            <p:nvPr/>
          </p:nvSpPr>
          <p:spPr>
            <a:xfrm>
              <a:off x="87278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4" name="object 174"/>
            <p:cNvSpPr/>
            <p:nvPr/>
          </p:nvSpPr>
          <p:spPr>
            <a:xfrm>
              <a:off x="8255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5" name="object 175"/>
            <p:cNvSpPr/>
            <p:nvPr/>
          </p:nvSpPr>
          <p:spPr>
            <a:xfrm>
              <a:off x="755497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4" h="109855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5694" y="109601"/>
                  </a:lnTo>
                  <a:lnTo>
                    <a:pt x="70053" y="109601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6" name="object 17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 spc="-75"/>
              <a:t>폭력</a:t>
            </a:r>
            <a:r>
              <a:rPr dirty="0" spc="335"/>
              <a:t> </a:t>
            </a:r>
            <a:r>
              <a:rPr dirty="0" spc="-75"/>
              <a:t>예방교육</a:t>
            </a:r>
            <a:r>
              <a:rPr dirty="0" spc="335"/>
              <a:t> </a:t>
            </a:r>
            <a:r>
              <a:rPr dirty="0" spc="-75"/>
              <a:t>결과</a:t>
            </a:r>
            <a:r>
              <a:rPr dirty="0" spc="335"/>
              <a:t> </a:t>
            </a:r>
            <a:r>
              <a:rPr dirty="0" spc="-40"/>
              <a:t>(2020)</a:t>
            </a:r>
          </a:p>
        </p:txBody>
      </p:sp>
      <p:grpSp>
        <p:nvGrpSpPr>
          <p:cNvPr id="177" name="object 177"/>
          <p:cNvGrpSpPr/>
          <p:nvPr/>
        </p:nvGrpSpPr>
        <p:grpSpPr>
          <a:xfrm>
            <a:off x="755497" y="1511680"/>
            <a:ext cx="6044565" cy="114300"/>
            <a:chOff x="755497" y="1511680"/>
            <a:chExt cx="6044565" cy="114300"/>
          </a:xfrm>
        </p:grpSpPr>
        <p:sp>
          <p:nvSpPr>
            <p:cNvPr id="178" name="object 178"/>
            <p:cNvSpPr/>
            <p:nvPr/>
          </p:nvSpPr>
          <p:spPr>
            <a:xfrm>
              <a:off x="677663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22847" y="0"/>
                  </a:move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9" name="object 179"/>
            <p:cNvSpPr/>
            <p:nvPr/>
          </p:nvSpPr>
          <p:spPr>
            <a:xfrm>
              <a:off x="672941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0" name="object 180"/>
            <p:cNvSpPr/>
            <p:nvPr/>
          </p:nvSpPr>
          <p:spPr>
            <a:xfrm>
              <a:off x="66821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1" name="object 181"/>
            <p:cNvSpPr/>
            <p:nvPr/>
          </p:nvSpPr>
          <p:spPr>
            <a:xfrm>
              <a:off x="66593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2" name="object 182"/>
            <p:cNvSpPr/>
            <p:nvPr/>
          </p:nvSpPr>
          <p:spPr>
            <a:xfrm>
              <a:off x="66349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3" name="object 183"/>
            <p:cNvSpPr/>
            <p:nvPr/>
          </p:nvSpPr>
          <p:spPr>
            <a:xfrm>
              <a:off x="66106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4" name="object 184"/>
            <p:cNvSpPr/>
            <p:nvPr/>
          </p:nvSpPr>
          <p:spPr>
            <a:xfrm>
              <a:off x="656338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5" name="object 185"/>
            <p:cNvSpPr/>
            <p:nvPr/>
          </p:nvSpPr>
          <p:spPr>
            <a:xfrm>
              <a:off x="65405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6" name="object 186"/>
            <p:cNvSpPr/>
            <p:nvPr/>
          </p:nvSpPr>
          <p:spPr>
            <a:xfrm>
              <a:off x="64933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34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7" name="object 187"/>
            <p:cNvSpPr/>
            <p:nvPr/>
          </p:nvSpPr>
          <p:spPr>
            <a:xfrm>
              <a:off x="646894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8" name="object 188"/>
            <p:cNvSpPr/>
            <p:nvPr/>
          </p:nvSpPr>
          <p:spPr>
            <a:xfrm>
              <a:off x="642173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9" name="object 189"/>
            <p:cNvSpPr/>
            <p:nvPr/>
          </p:nvSpPr>
          <p:spPr>
            <a:xfrm>
              <a:off x="63745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0" name="object 190"/>
            <p:cNvSpPr/>
            <p:nvPr/>
          </p:nvSpPr>
          <p:spPr>
            <a:xfrm>
              <a:off x="63501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1" name="object 191"/>
            <p:cNvSpPr/>
            <p:nvPr/>
          </p:nvSpPr>
          <p:spPr>
            <a:xfrm>
              <a:off x="630292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2" name="object 192"/>
            <p:cNvSpPr/>
            <p:nvPr/>
          </p:nvSpPr>
          <p:spPr>
            <a:xfrm>
              <a:off x="625570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3" name="object 193"/>
            <p:cNvSpPr/>
            <p:nvPr/>
          </p:nvSpPr>
          <p:spPr>
            <a:xfrm>
              <a:off x="62313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4" name="object 194"/>
            <p:cNvSpPr/>
            <p:nvPr/>
          </p:nvSpPr>
          <p:spPr>
            <a:xfrm>
              <a:off x="6208483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5" name="object 195"/>
            <p:cNvSpPr/>
            <p:nvPr/>
          </p:nvSpPr>
          <p:spPr>
            <a:xfrm>
              <a:off x="618411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6" name="object 196"/>
            <p:cNvSpPr/>
            <p:nvPr/>
          </p:nvSpPr>
          <p:spPr>
            <a:xfrm>
              <a:off x="61368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7" name="object 197"/>
            <p:cNvSpPr/>
            <p:nvPr/>
          </p:nvSpPr>
          <p:spPr>
            <a:xfrm>
              <a:off x="61140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8" name="object 198"/>
            <p:cNvSpPr/>
            <p:nvPr/>
          </p:nvSpPr>
          <p:spPr>
            <a:xfrm>
              <a:off x="60896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9" name="object 199"/>
            <p:cNvSpPr/>
            <p:nvPr/>
          </p:nvSpPr>
          <p:spPr>
            <a:xfrm>
              <a:off x="60653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0" name="object 200"/>
            <p:cNvSpPr/>
            <p:nvPr/>
          </p:nvSpPr>
          <p:spPr>
            <a:xfrm>
              <a:off x="60424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1" name="object 201"/>
            <p:cNvSpPr/>
            <p:nvPr/>
          </p:nvSpPr>
          <p:spPr>
            <a:xfrm>
              <a:off x="60180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2" name="object 202"/>
            <p:cNvSpPr/>
            <p:nvPr/>
          </p:nvSpPr>
          <p:spPr>
            <a:xfrm>
              <a:off x="597086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3" name="object 203"/>
            <p:cNvSpPr/>
            <p:nvPr/>
          </p:nvSpPr>
          <p:spPr>
            <a:xfrm>
              <a:off x="592364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4" name="object 204"/>
            <p:cNvSpPr/>
            <p:nvPr/>
          </p:nvSpPr>
          <p:spPr>
            <a:xfrm>
              <a:off x="589927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5" name="object 205"/>
            <p:cNvSpPr/>
            <p:nvPr/>
          </p:nvSpPr>
          <p:spPr>
            <a:xfrm>
              <a:off x="587642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6" name="object 206"/>
            <p:cNvSpPr/>
            <p:nvPr/>
          </p:nvSpPr>
          <p:spPr>
            <a:xfrm>
              <a:off x="58292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7" name="object 207"/>
            <p:cNvSpPr/>
            <p:nvPr/>
          </p:nvSpPr>
          <p:spPr>
            <a:xfrm>
              <a:off x="58048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8" name="object 208"/>
            <p:cNvSpPr/>
            <p:nvPr/>
          </p:nvSpPr>
          <p:spPr>
            <a:xfrm>
              <a:off x="578199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9" name="object 209"/>
            <p:cNvSpPr/>
            <p:nvPr/>
          </p:nvSpPr>
          <p:spPr>
            <a:xfrm>
              <a:off x="5733250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0" name="object 210"/>
            <p:cNvSpPr/>
            <p:nvPr/>
          </p:nvSpPr>
          <p:spPr>
            <a:xfrm>
              <a:off x="57104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1" name="object 211"/>
            <p:cNvSpPr/>
            <p:nvPr/>
          </p:nvSpPr>
          <p:spPr>
            <a:xfrm>
              <a:off x="56631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2" name="object 212"/>
            <p:cNvSpPr/>
            <p:nvPr/>
          </p:nvSpPr>
          <p:spPr>
            <a:xfrm>
              <a:off x="561596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3" name="object 213"/>
            <p:cNvSpPr/>
            <p:nvPr/>
          </p:nvSpPr>
          <p:spPr>
            <a:xfrm>
              <a:off x="559159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4" name="object 214"/>
            <p:cNvSpPr/>
            <p:nvPr/>
          </p:nvSpPr>
          <p:spPr>
            <a:xfrm>
              <a:off x="556722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5" name="object 215"/>
            <p:cNvSpPr/>
            <p:nvPr/>
          </p:nvSpPr>
          <p:spPr>
            <a:xfrm>
              <a:off x="55443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6" name="object 216"/>
            <p:cNvSpPr/>
            <p:nvPr/>
          </p:nvSpPr>
          <p:spPr>
            <a:xfrm>
              <a:off x="549715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7" name="object 217"/>
            <p:cNvSpPr/>
            <p:nvPr/>
          </p:nvSpPr>
          <p:spPr>
            <a:xfrm>
              <a:off x="54727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8" name="object 218"/>
            <p:cNvSpPr/>
            <p:nvPr/>
          </p:nvSpPr>
          <p:spPr>
            <a:xfrm>
              <a:off x="54499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9" name="object 219"/>
            <p:cNvSpPr/>
            <p:nvPr/>
          </p:nvSpPr>
          <p:spPr>
            <a:xfrm>
              <a:off x="542556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0" name="object 220"/>
            <p:cNvSpPr/>
            <p:nvPr/>
          </p:nvSpPr>
          <p:spPr>
            <a:xfrm>
              <a:off x="54011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1" name="object 221"/>
            <p:cNvSpPr/>
            <p:nvPr/>
          </p:nvSpPr>
          <p:spPr>
            <a:xfrm>
              <a:off x="537834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2" name="object 222"/>
            <p:cNvSpPr/>
            <p:nvPr/>
          </p:nvSpPr>
          <p:spPr>
            <a:xfrm>
              <a:off x="533112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3" name="object 223"/>
            <p:cNvSpPr/>
            <p:nvPr/>
          </p:nvSpPr>
          <p:spPr>
            <a:xfrm>
              <a:off x="530675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4" name="object 224"/>
            <p:cNvSpPr/>
            <p:nvPr/>
          </p:nvSpPr>
          <p:spPr>
            <a:xfrm>
              <a:off x="52595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5" name="object 225"/>
            <p:cNvSpPr/>
            <p:nvPr/>
          </p:nvSpPr>
          <p:spPr>
            <a:xfrm>
              <a:off x="52351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6" name="object 226"/>
            <p:cNvSpPr/>
            <p:nvPr/>
          </p:nvSpPr>
          <p:spPr>
            <a:xfrm>
              <a:off x="51879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7" name="object 227"/>
            <p:cNvSpPr/>
            <p:nvPr/>
          </p:nvSpPr>
          <p:spPr>
            <a:xfrm>
              <a:off x="51651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8" name="object 228"/>
            <p:cNvSpPr/>
            <p:nvPr/>
          </p:nvSpPr>
          <p:spPr>
            <a:xfrm>
              <a:off x="51178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9" name="object 229"/>
            <p:cNvSpPr/>
            <p:nvPr/>
          </p:nvSpPr>
          <p:spPr>
            <a:xfrm>
              <a:off x="506914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0" name="object 230"/>
            <p:cNvSpPr/>
            <p:nvPr/>
          </p:nvSpPr>
          <p:spPr>
            <a:xfrm>
              <a:off x="4999075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1" name="object 231"/>
            <p:cNvSpPr/>
            <p:nvPr/>
          </p:nvSpPr>
          <p:spPr>
            <a:xfrm>
              <a:off x="495185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2" name="object 232"/>
            <p:cNvSpPr/>
            <p:nvPr/>
          </p:nvSpPr>
          <p:spPr>
            <a:xfrm>
              <a:off x="490463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3" name="object 233"/>
            <p:cNvSpPr/>
            <p:nvPr/>
          </p:nvSpPr>
          <p:spPr>
            <a:xfrm>
              <a:off x="488026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4" name="object 234"/>
            <p:cNvSpPr/>
            <p:nvPr/>
          </p:nvSpPr>
          <p:spPr>
            <a:xfrm>
              <a:off x="48558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5" name="object 235"/>
            <p:cNvSpPr/>
            <p:nvPr/>
          </p:nvSpPr>
          <p:spPr>
            <a:xfrm>
              <a:off x="47614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6" name="object 236"/>
            <p:cNvSpPr/>
            <p:nvPr/>
          </p:nvSpPr>
          <p:spPr>
            <a:xfrm>
              <a:off x="473861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7" name="object 237"/>
            <p:cNvSpPr/>
            <p:nvPr/>
          </p:nvSpPr>
          <p:spPr>
            <a:xfrm>
              <a:off x="4689869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8" name="object 238"/>
            <p:cNvSpPr/>
            <p:nvPr/>
          </p:nvSpPr>
          <p:spPr>
            <a:xfrm>
              <a:off x="46426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9" name="object 239"/>
            <p:cNvSpPr/>
            <p:nvPr/>
          </p:nvSpPr>
          <p:spPr>
            <a:xfrm>
              <a:off x="459543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0" name="object 240"/>
            <p:cNvSpPr/>
            <p:nvPr/>
          </p:nvSpPr>
          <p:spPr>
            <a:xfrm>
              <a:off x="452384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4" h="114300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1" name="object 241"/>
            <p:cNvSpPr/>
            <p:nvPr/>
          </p:nvSpPr>
          <p:spPr>
            <a:xfrm>
              <a:off x="447662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2" name="object 242"/>
            <p:cNvSpPr/>
            <p:nvPr/>
          </p:nvSpPr>
          <p:spPr>
            <a:xfrm>
              <a:off x="44537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3" name="object 243"/>
            <p:cNvSpPr/>
            <p:nvPr/>
          </p:nvSpPr>
          <p:spPr>
            <a:xfrm>
              <a:off x="44294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4" name="object 244"/>
            <p:cNvSpPr/>
            <p:nvPr/>
          </p:nvSpPr>
          <p:spPr>
            <a:xfrm>
              <a:off x="44065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5" name="object 245"/>
            <p:cNvSpPr/>
            <p:nvPr/>
          </p:nvSpPr>
          <p:spPr>
            <a:xfrm>
              <a:off x="43821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6" name="object 246"/>
            <p:cNvSpPr/>
            <p:nvPr/>
          </p:nvSpPr>
          <p:spPr>
            <a:xfrm>
              <a:off x="435781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7" name="object 247"/>
            <p:cNvSpPr/>
            <p:nvPr/>
          </p:nvSpPr>
          <p:spPr>
            <a:xfrm>
              <a:off x="4334967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8" name="object 248"/>
            <p:cNvSpPr/>
            <p:nvPr/>
          </p:nvSpPr>
          <p:spPr>
            <a:xfrm>
              <a:off x="43105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9" name="object 249"/>
            <p:cNvSpPr/>
            <p:nvPr/>
          </p:nvSpPr>
          <p:spPr>
            <a:xfrm>
              <a:off x="42161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0" name="object 250"/>
            <p:cNvSpPr/>
            <p:nvPr/>
          </p:nvSpPr>
          <p:spPr>
            <a:xfrm>
              <a:off x="41689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1" name="object 251"/>
            <p:cNvSpPr/>
            <p:nvPr/>
          </p:nvSpPr>
          <p:spPr>
            <a:xfrm>
              <a:off x="41445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2" name="object 252"/>
            <p:cNvSpPr/>
            <p:nvPr/>
          </p:nvSpPr>
          <p:spPr>
            <a:xfrm>
              <a:off x="40973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3" name="object 253"/>
            <p:cNvSpPr/>
            <p:nvPr/>
          </p:nvSpPr>
          <p:spPr>
            <a:xfrm>
              <a:off x="40745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4" name="object 254"/>
            <p:cNvSpPr/>
            <p:nvPr/>
          </p:nvSpPr>
          <p:spPr>
            <a:xfrm>
              <a:off x="40501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5" name="object 255"/>
            <p:cNvSpPr/>
            <p:nvPr/>
          </p:nvSpPr>
          <p:spPr>
            <a:xfrm>
              <a:off x="400291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6" name="object 256"/>
            <p:cNvSpPr/>
            <p:nvPr/>
          </p:nvSpPr>
          <p:spPr>
            <a:xfrm>
              <a:off x="39556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7" name="object 257"/>
            <p:cNvSpPr/>
            <p:nvPr/>
          </p:nvSpPr>
          <p:spPr>
            <a:xfrm>
              <a:off x="39313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8" name="object 258"/>
            <p:cNvSpPr/>
            <p:nvPr/>
          </p:nvSpPr>
          <p:spPr>
            <a:xfrm>
              <a:off x="39084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59" y="114173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9" name="object 259"/>
            <p:cNvSpPr/>
            <p:nvPr/>
          </p:nvSpPr>
          <p:spPr>
            <a:xfrm>
              <a:off x="388411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0" name="object 260"/>
            <p:cNvSpPr/>
            <p:nvPr/>
          </p:nvSpPr>
          <p:spPr>
            <a:xfrm>
              <a:off x="385974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1" name="object 261"/>
            <p:cNvSpPr/>
            <p:nvPr/>
          </p:nvSpPr>
          <p:spPr>
            <a:xfrm>
              <a:off x="38368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2" name="object 262"/>
            <p:cNvSpPr/>
            <p:nvPr/>
          </p:nvSpPr>
          <p:spPr>
            <a:xfrm>
              <a:off x="38125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3" name="object 263"/>
            <p:cNvSpPr/>
            <p:nvPr/>
          </p:nvSpPr>
          <p:spPr>
            <a:xfrm>
              <a:off x="376530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12179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4" name="object 264"/>
            <p:cNvSpPr/>
            <p:nvPr/>
          </p:nvSpPr>
          <p:spPr>
            <a:xfrm>
              <a:off x="371809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5" name="object 265"/>
            <p:cNvSpPr/>
            <p:nvPr/>
          </p:nvSpPr>
          <p:spPr>
            <a:xfrm>
              <a:off x="369524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6" name="object 266"/>
            <p:cNvSpPr/>
            <p:nvPr/>
          </p:nvSpPr>
          <p:spPr>
            <a:xfrm>
              <a:off x="367087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7" name="object 267"/>
            <p:cNvSpPr/>
            <p:nvPr/>
          </p:nvSpPr>
          <p:spPr>
            <a:xfrm>
              <a:off x="36465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8" name="object 268"/>
            <p:cNvSpPr/>
            <p:nvPr/>
          </p:nvSpPr>
          <p:spPr>
            <a:xfrm>
              <a:off x="36236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9" name="object 269"/>
            <p:cNvSpPr/>
            <p:nvPr/>
          </p:nvSpPr>
          <p:spPr>
            <a:xfrm>
              <a:off x="359928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0" name="object 270"/>
            <p:cNvSpPr/>
            <p:nvPr/>
          </p:nvSpPr>
          <p:spPr>
            <a:xfrm>
              <a:off x="357643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1" name="object 271"/>
            <p:cNvSpPr/>
            <p:nvPr/>
          </p:nvSpPr>
          <p:spPr>
            <a:xfrm>
              <a:off x="352921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2" name="object 272"/>
            <p:cNvSpPr/>
            <p:nvPr/>
          </p:nvSpPr>
          <p:spPr>
            <a:xfrm>
              <a:off x="350484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3" name="object 273"/>
            <p:cNvSpPr/>
            <p:nvPr/>
          </p:nvSpPr>
          <p:spPr>
            <a:xfrm>
              <a:off x="34804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4" name="object 274"/>
            <p:cNvSpPr/>
            <p:nvPr/>
          </p:nvSpPr>
          <p:spPr>
            <a:xfrm>
              <a:off x="34576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5" name="object 275"/>
            <p:cNvSpPr/>
            <p:nvPr/>
          </p:nvSpPr>
          <p:spPr>
            <a:xfrm>
              <a:off x="34104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6" name="object 276"/>
            <p:cNvSpPr/>
            <p:nvPr/>
          </p:nvSpPr>
          <p:spPr>
            <a:xfrm>
              <a:off x="33860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7" name="object 277"/>
            <p:cNvSpPr/>
            <p:nvPr/>
          </p:nvSpPr>
          <p:spPr>
            <a:xfrm>
              <a:off x="333881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8" name="object 278"/>
            <p:cNvSpPr/>
            <p:nvPr/>
          </p:nvSpPr>
          <p:spPr>
            <a:xfrm>
              <a:off x="329158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9" name="object 279"/>
            <p:cNvSpPr/>
            <p:nvPr/>
          </p:nvSpPr>
          <p:spPr>
            <a:xfrm>
              <a:off x="32672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0" name="object 280"/>
            <p:cNvSpPr/>
            <p:nvPr/>
          </p:nvSpPr>
          <p:spPr>
            <a:xfrm>
              <a:off x="32443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1" name="object 281"/>
            <p:cNvSpPr/>
            <p:nvPr/>
          </p:nvSpPr>
          <p:spPr>
            <a:xfrm>
              <a:off x="32200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2" name="object 282"/>
            <p:cNvSpPr/>
            <p:nvPr/>
          </p:nvSpPr>
          <p:spPr>
            <a:xfrm>
              <a:off x="319716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3" name="object 283"/>
            <p:cNvSpPr/>
            <p:nvPr/>
          </p:nvSpPr>
          <p:spPr>
            <a:xfrm>
              <a:off x="312557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4" name="object 284"/>
            <p:cNvSpPr/>
            <p:nvPr/>
          </p:nvSpPr>
          <p:spPr>
            <a:xfrm>
              <a:off x="31012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5" name="object 285"/>
            <p:cNvSpPr/>
            <p:nvPr/>
          </p:nvSpPr>
          <p:spPr>
            <a:xfrm>
              <a:off x="30783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6" name="object 286"/>
            <p:cNvSpPr/>
            <p:nvPr/>
          </p:nvSpPr>
          <p:spPr>
            <a:xfrm>
              <a:off x="303113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7" name="object 287"/>
            <p:cNvSpPr/>
            <p:nvPr/>
          </p:nvSpPr>
          <p:spPr>
            <a:xfrm>
              <a:off x="298239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8" name="object 288"/>
            <p:cNvSpPr/>
            <p:nvPr/>
          </p:nvSpPr>
          <p:spPr>
            <a:xfrm>
              <a:off x="29595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9" name="object 289"/>
            <p:cNvSpPr/>
            <p:nvPr/>
          </p:nvSpPr>
          <p:spPr>
            <a:xfrm>
              <a:off x="291232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0" name="object 290"/>
            <p:cNvSpPr/>
            <p:nvPr/>
          </p:nvSpPr>
          <p:spPr>
            <a:xfrm>
              <a:off x="28651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1" name="object 291"/>
            <p:cNvSpPr/>
            <p:nvPr/>
          </p:nvSpPr>
          <p:spPr>
            <a:xfrm>
              <a:off x="27935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2" name="object 292"/>
            <p:cNvSpPr/>
            <p:nvPr/>
          </p:nvSpPr>
          <p:spPr>
            <a:xfrm>
              <a:off x="274629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3" name="object 293"/>
            <p:cNvSpPr/>
            <p:nvPr/>
          </p:nvSpPr>
          <p:spPr>
            <a:xfrm>
              <a:off x="27219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4" name="object 294"/>
            <p:cNvSpPr/>
            <p:nvPr/>
          </p:nvSpPr>
          <p:spPr>
            <a:xfrm>
              <a:off x="26990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5" name="object 295"/>
            <p:cNvSpPr/>
            <p:nvPr/>
          </p:nvSpPr>
          <p:spPr>
            <a:xfrm>
              <a:off x="26747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6" name="object 296"/>
            <p:cNvSpPr/>
            <p:nvPr/>
          </p:nvSpPr>
          <p:spPr>
            <a:xfrm>
              <a:off x="26503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7" name="object 297"/>
            <p:cNvSpPr/>
            <p:nvPr/>
          </p:nvSpPr>
          <p:spPr>
            <a:xfrm>
              <a:off x="26031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8" name="object 298"/>
            <p:cNvSpPr/>
            <p:nvPr/>
          </p:nvSpPr>
          <p:spPr>
            <a:xfrm>
              <a:off x="25559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9" name="object 299"/>
            <p:cNvSpPr/>
            <p:nvPr/>
          </p:nvSpPr>
          <p:spPr>
            <a:xfrm>
              <a:off x="2485834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0" name="object 300"/>
            <p:cNvSpPr/>
            <p:nvPr/>
          </p:nvSpPr>
          <p:spPr>
            <a:xfrm>
              <a:off x="2437092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1" name="object 301"/>
            <p:cNvSpPr/>
            <p:nvPr/>
          </p:nvSpPr>
          <p:spPr>
            <a:xfrm>
              <a:off x="24142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2" name="object 302"/>
            <p:cNvSpPr/>
            <p:nvPr/>
          </p:nvSpPr>
          <p:spPr>
            <a:xfrm>
              <a:off x="23898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3" name="object 303"/>
            <p:cNvSpPr/>
            <p:nvPr/>
          </p:nvSpPr>
          <p:spPr>
            <a:xfrm>
              <a:off x="23670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4" name="object 304"/>
            <p:cNvSpPr/>
            <p:nvPr/>
          </p:nvSpPr>
          <p:spPr>
            <a:xfrm>
              <a:off x="23198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5" name="object 305"/>
            <p:cNvSpPr/>
            <p:nvPr/>
          </p:nvSpPr>
          <p:spPr>
            <a:xfrm>
              <a:off x="22482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6" name="object 306"/>
            <p:cNvSpPr/>
            <p:nvPr/>
          </p:nvSpPr>
          <p:spPr>
            <a:xfrm>
              <a:off x="222384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7" name="object 307"/>
            <p:cNvSpPr/>
            <p:nvPr/>
          </p:nvSpPr>
          <p:spPr>
            <a:xfrm>
              <a:off x="22009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8" name="object 308"/>
            <p:cNvSpPr/>
            <p:nvPr/>
          </p:nvSpPr>
          <p:spPr>
            <a:xfrm>
              <a:off x="21766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9" name="object 309"/>
            <p:cNvSpPr/>
            <p:nvPr/>
          </p:nvSpPr>
          <p:spPr>
            <a:xfrm>
              <a:off x="21537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0" name="object 310"/>
            <p:cNvSpPr/>
            <p:nvPr/>
          </p:nvSpPr>
          <p:spPr>
            <a:xfrm>
              <a:off x="21294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1" name="object 311"/>
            <p:cNvSpPr/>
            <p:nvPr/>
          </p:nvSpPr>
          <p:spPr>
            <a:xfrm>
              <a:off x="21050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2" name="object 312"/>
            <p:cNvSpPr/>
            <p:nvPr/>
          </p:nvSpPr>
          <p:spPr>
            <a:xfrm>
              <a:off x="20578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3" name="object 313"/>
            <p:cNvSpPr/>
            <p:nvPr/>
          </p:nvSpPr>
          <p:spPr>
            <a:xfrm>
              <a:off x="20106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4" name="object 314"/>
            <p:cNvSpPr/>
            <p:nvPr/>
          </p:nvSpPr>
          <p:spPr>
            <a:xfrm>
              <a:off x="196338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5" name="object 315"/>
            <p:cNvSpPr/>
            <p:nvPr/>
          </p:nvSpPr>
          <p:spPr>
            <a:xfrm>
              <a:off x="193901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6" name="object 316"/>
            <p:cNvSpPr/>
            <p:nvPr/>
          </p:nvSpPr>
          <p:spPr>
            <a:xfrm>
              <a:off x="189179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7" name="object 317"/>
            <p:cNvSpPr/>
            <p:nvPr/>
          </p:nvSpPr>
          <p:spPr>
            <a:xfrm>
              <a:off x="18689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8" name="object 318"/>
            <p:cNvSpPr/>
            <p:nvPr/>
          </p:nvSpPr>
          <p:spPr>
            <a:xfrm>
              <a:off x="18445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9" name="object 319"/>
            <p:cNvSpPr/>
            <p:nvPr/>
          </p:nvSpPr>
          <p:spPr>
            <a:xfrm>
              <a:off x="182172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0" name="object 320"/>
            <p:cNvSpPr/>
            <p:nvPr/>
          </p:nvSpPr>
          <p:spPr>
            <a:xfrm>
              <a:off x="1750136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1" name="object 321"/>
            <p:cNvSpPr/>
            <p:nvPr/>
          </p:nvSpPr>
          <p:spPr>
            <a:xfrm>
              <a:off x="172576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2" name="object 322"/>
            <p:cNvSpPr/>
            <p:nvPr/>
          </p:nvSpPr>
          <p:spPr>
            <a:xfrm>
              <a:off x="16785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3" name="object 323"/>
            <p:cNvSpPr/>
            <p:nvPr/>
          </p:nvSpPr>
          <p:spPr>
            <a:xfrm>
              <a:off x="165569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4" name="object 324"/>
            <p:cNvSpPr/>
            <p:nvPr/>
          </p:nvSpPr>
          <p:spPr>
            <a:xfrm>
              <a:off x="16313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5" name="object 325"/>
            <p:cNvSpPr/>
            <p:nvPr/>
          </p:nvSpPr>
          <p:spPr>
            <a:xfrm>
              <a:off x="16069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6" name="object 326"/>
            <p:cNvSpPr/>
            <p:nvPr/>
          </p:nvSpPr>
          <p:spPr>
            <a:xfrm>
              <a:off x="158410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7" name="object 327"/>
            <p:cNvSpPr/>
            <p:nvPr/>
          </p:nvSpPr>
          <p:spPr>
            <a:xfrm>
              <a:off x="15597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8" name="object 328"/>
            <p:cNvSpPr/>
            <p:nvPr/>
          </p:nvSpPr>
          <p:spPr>
            <a:xfrm>
              <a:off x="15125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9" name="object 329"/>
            <p:cNvSpPr/>
            <p:nvPr/>
          </p:nvSpPr>
          <p:spPr>
            <a:xfrm>
              <a:off x="148967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0" name="object 330"/>
            <p:cNvSpPr/>
            <p:nvPr/>
          </p:nvSpPr>
          <p:spPr>
            <a:xfrm>
              <a:off x="14653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1" name="object 331"/>
            <p:cNvSpPr/>
            <p:nvPr/>
          </p:nvSpPr>
          <p:spPr>
            <a:xfrm>
              <a:off x="141808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2" name="object 332"/>
            <p:cNvSpPr/>
            <p:nvPr/>
          </p:nvSpPr>
          <p:spPr>
            <a:xfrm>
              <a:off x="137086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3" name="object 333"/>
            <p:cNvSpPr/>
            <p:nvPr/>
          </p:nvSpPr>
          <p:spPr>
            <a:xfrm>
              <a:off x="134649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4" name="object 334"/>
            <p:cNvSpPr/>
            <p:nvPr/>
          </p:nvSpPr>
          <p:spPr>
            <a:xfrm>
              <a:off x="13236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5" name="object 335"/>
            <p:cNvSpPr/>
            <p:nvPr/>
          </p:nvSpPr>
          <p:spPr>
            <a:xfrm>
              <a:off x="12992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6" name="object 336"/>
            <p:cNvSpPr/>
            <p:nvPr/>
          </p:nvSpPr>
          <p:spPr>
            <a:xfrm>
              <a:off x="125205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7" name="object 337"/>
            <p:cNvSpPr/>
            <p:nvPr/>
          </p:nvSpPr>
          <p:spPr>
            <a:xfrm>
              <a:off x="120483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8" name="object 338"/>
            <p:cNvSpPr/>
            <p:nvPr/>
          </p:nvSpPr>
          <p:spPr>
            <a:xfrm>
              <a:off x="118046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9" name="object 339"/>
            <p:cNvSpPr/>
            <p:nvPr/>
          </p:nvSpPr>
          <p:spPr>
            <a:xfrm>
              <a:off x="11332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0" name="object 340"/>
            <p:cNvSpPr/>
            <p:nvPr/>
          </p:nvSpPr>
          <p:spPr>
            <a:xfrm>
              <a:off x="108602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1" name="object 341"/>
            <p:cNvSpPr/>
            <p:nvPr/>
          </p:nvSpPr>
          <p:spPr>
            <a:xfrm>
              <a:off x="10616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2" name="object 342"/>
            <p:cNvSpPr/>
            <p:nvPr/>
          </p:nvSpPr>
          <p:spPr>
            <a:xfrm>
              <a:off x="101443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3" name="object 343"/>
            <p:cNvSpPr/>
            <p:nvPr/>
          </p:nvSpPr>
          <p:spPr>
            <a:xfrm>
              <a:off x="99159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4" name="object 344"/>
            <p:cNvSpPr/>
            <p:nvPr/>
          </p:nvSpPr>
          <p:spPr>
            <a:xfrm>
              <a:off x="94437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5" name="object 345"/>
            <p:cNvSpPr/>
            <p:nvPr/>
          </p:nvSpPr>
          <p:spPr>
            <a:xfrm>
              <a:off x="9200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6" name="object 346"/>
            <p:cNvSpPr/>
            <p:nvPr/>
          </p:nvSpPr>
          <p:spPr>
            <a:xfrm>
              <a:off x="89562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7" name="object 347"/>
            <p:cNvSpPr/>
            <p:nvPr/>
          </p:nvSpPr>
          <p:spPr>
            <a:xfrm>
              <a:off x="87278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8" name="object 348"/>
            <p:cNvSpPr/>
            <p:nvPr/>
          </p:nvSpPr>
          <p:spPr>
            <a:xfrm>
              <a:off x="8255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9" name="object 349"/>
            <p:cNvSpPr/>
            <p:nvPr/>
          </p:nvSpPr>
          <p:spPr>
            <a:xfrm>
              <a:off x="755497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4" h="114300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5694" y="114173"/>
                  </a:lnTo>
                  <a:lnTo>
                    <a:pt x="70053" y="114173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0" name="object 350"/>
          <p:cNvSpPr txBox="1"/>
          <p:nvPr/>
        </p:nvSpPr>
        <p:spPr>
          <a:xfrm>
            <a:off x="706627" y="1976374"/>
            <a:ext cx="4914900" cy="715645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307975" indent="-295910">
              <a:lnSpc>
                <a:spcPct val="100000"/>
              </a:lnSpc>
              <a:spcBef>
                <a:spcPts val="470"/>
              </a:spcBef>
              <a:buSzPct val="120000"/>
              <a:buFont typeface="Tahoma"/>
              <a:buChar char="□"/>
              <a:tabLst>
                <a:tab pos="308610" algn="l"/>
              </a:tabLst>
            </a:pPr>
            <a:r>
              <a:rPr dirty="0" sz="1500" b="1">
                <a:latin typeface="맑은 고딕"/>
                <a:cs typeface="맑은 고딕"/>
              </a:rPr>
              <a:t>교육내역</a:t>
            </a:r>
            <a:endParaRPr sz="1500">
              <a:latin typeface="맑은 고딕"/>
              <a:cs typeface="맑은 고딕"/>
            </a:endParaRPr>
          </a:p>
          <a:p>
            <a:pPr lvl="1" marL="402590" indent="-296545">
              <a:lnSpc>
                <a:spcPct val="100000"/>
              </a:lnSpc>
              <a:spcBef>
                <a:spcPts val="740"/>
              </a:spcBef>
              <a:buSzPct val="120000"/>
              <a:buFont typeface="Tahoma"/>
              <a:buChar char="○"/>
              <a:tabLst>
                <a:tab pos="403225" algn="l"/>
              </a:tabLst>
            </a:pPr>
            <a:r>
              <a:rPr dirty="0" sz="1500">
                <a:latin typeface="휴먼옛체"/>
                <a:cs typeface="휴먼옛체"/>
              </a:rPr>
              <a:t>교육방법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800" spc="-80">
                <a:latin typeface="Book Antiqua"/>
                <a:cs typeface="Book Antiqua"/>
              </a:rPr>
              <a:t>:</a:t>
            </a:r>
            <a:r>
              <a:rPr dirty="0" sz="1800" spc="295">
                <a:latin typeface="Book Antiqua"/>
                <a:cs typeface="Book Antiqua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전문가</a:t>
            </a:r>
            <a:r>
              <a:rPr dirty="0" sz="1800" spc="-25">
                <a:latin typeface="Book Antiqua"/>
                <a:cs typeface="Book Antiqua"/>
              </a:rPr>
              <a:t>(</a:t>
            </a:r>
            <a:r>
              <a:rPr dirty="0" sz="1500" spc="-25">
                <a:latin typeface="휴먼옛체"/>
                <a:cs typeface="휴먼옛체"/>
              </a:rPr>
              <a:t>집합</a:t>
            </a:r>
            <a:r>
              <a:rPr dirty="0" sz="1800" spc="-25">
                <a:latin typeface="Book Antiqua"/>
                <a:cs typeface="Book Antiqua"/>
              </a:rPr>
              <a:t>)</a:t>
            </a:r>
            <a:r>
              <a:rPr dirty="0" sz="1500" spc="-25">
                <a:latin typeface="휴먼옛체"/>
                <a:cs typeface="휴먼옛체"/>
              </a:rPr>
              <a:t>교육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토론</a:t>
            </a:r>
            <a:r>
              <a:rPr dirty="0" sz="1500" spc="145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동영상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500">
                <a:latin typeface="휴먼옛체"/>
                <a:cs typeface="휴먼옛체"/>
              </a:rPr>
              <a:t>상영</a:t>
            </a:r>
            <a:endParaRPr sz="1500">
              <a:latin typeface="휴먼옛체"/>
              <a:cs typeface="휴먼옛체"/>
            </a:endParaRPr>
          </a:p>
        </p:txBody>
      </p:sp>
      <p:graphicFrame>
        <p:nvGraphicFramePr>
          <p:cNvPr id="351" name="object 351"/>
          <p:cNvGraphicFramePr>
            <a:graphicFrameLocks noGrp="1"/>
          </p:cNvGraphicFramePr>
          <p:nvPr/>
        </p:nvGraphicFramePr>
        <p:xfrm>
          <a:off x="755497" y="2852089"/>
          <a:ext cx="6065520" cy="32778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3880"/>
                <a:gridCol w="1645285"/>
                <a:gridCol w="713105"/>
                <a:gridCol w="1465579"/>
                <a:gridCol w="927735"/>
                <a:gridCol w="751204"/>
              </a:tblGrid>
              <a:tr h="380587">
                <a:tc>
                  <a:txBody>
                    <a:bodyPr/>
                    <a:lstStyle/>
                    <a:p>
                      <a:pPr algn="ctr" marL="3111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차수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일시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장소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강사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대상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305">
                          <a:latin typeface="HY헤드라인M"/>
                          <a:cs typeface="HY헤드라인M"/>
                        </a:rPr>
                        <a:t>인원(명)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</a:tr>
              <a:tr h="72158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 marL="36830">
                        <a:lnSpc>
                          <a:spcPct val="100000"/>
                        </a:lnSpc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1차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65">
                          <a:latin typeface="맑은 고딕"/>
                          <a:cs typeface="맑은 고딕"/>
                        </a:rPr>
                        <a:t>4.22(수)～5.12(화)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온라인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온라인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dirty="0" sz="1550" spc="-29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 spc="-190">
                          <a:latin typeface="맑은 고딕"/>
                          <a:cs typeface="맑은 고딕"/>
                        </a:rPr>
                        <a:t>직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297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7215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6830">
                        <a:lnSpc>
                          <a:spcPct val="100000"/>
                        </a:lnSpc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2차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65">
                          <a:latin typeface="맑은 고딕"/>
                          <a:cs typeface="맑은 고딕"/>
                        </a:rPr>
                        <a:t>7.1(수)～7.28(화)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80">
                          <a:latin typeface="맑은 고딕"/>
                          <a:cs typeface="맑은 고딕"/>
                        </a:rPr>
                        <a:t>96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231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6830">
                        <a:lnSpc>
                          <a:spcPct val="100000"/>
                        </a:lnSpc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3차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70">
                          <a:latin typeface="맑은 고딕"/>
                          <a:cs typeface="맑은 고딕"/>
                        </a:rPr>
                        <a:t>10.13(화)～11.11(수)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80">
                          <a:latin typeface="맑은 고딕"/>
                          <a:cs typeface="맑은 고딕"/>
                        </a:rPr>
                        <a:t>95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215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87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409">
                          <a:latin typeface="맑은 고딕"/>
                          <a:cs typeface="맑은 고딕"/>
                        </a:rPr>
                        <a:t>4차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7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54">
                          <a:latin typeface="맑은 고딕"/>
                          <a:cs typeface="맑은 고딕"/>
                        </a:rPr>
                        <a:t>11.2.(월)～12.31(목)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7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184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7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joy</dc:creator>
  <dcterms:created xsi:type="dcterms:W3CDTF">2022-08-10T00:11:46Z</dcterms:created>
  <dcterms:modified xsi:type="dcterms:W3CDTF">2022-08-10T00:11:46Z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2022-08-10T00:00:00Z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2022-08-10T00:00:00Z</vt:filetime>
  </property>
</Properties>
</file>