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</p:sldIdLst>
  <p:sldSz cx="7556500" cy="10680700"/>
  <p:notesSz cx="7556500" cy="106807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1017"/>
            <a:ext cx="6423025" cy="2242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1192"/>
            <a:ext cx="5289550" cy="2670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7825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1597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930146" y="1060195"/>
            <a:ext cx="3696207" cy="3911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55497" y="2852089"/>
            <a:ext cx="6065520" cy="70383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9210" y="9933051"/>
            <a:ext cx="2418080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825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40680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585038" y="10164118"/>
            <a:ext cx="384810" cy="1771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굴림"/>
                <a:cs typeface="굴림"/>
              </a:rPr>
              <a:t>-</a:t>
            </a:r>
            <a:r>
              <a:rPr dirty="0" sz="1000" spc="125">
                <a:latin typeface="굴림"/>
                <a:cs typeface="굴림"/>
              </a:rPr>
              <a:t> </a:t>
            </a:r>
            <a:r>
              <a:rPr dirty="0" sz="1000" spc="-5">
                <a:latin typeface="굴림"/>
                <a:cs typeface="굴림"/>
              </a:rPr>
              <a:t>1</a:t>
            </a:r>
            <a:r>
              <a:rPr dirty="0" sz="1000" spc="130">
                <a:latin typeface="굴림"/>
                <a:cs typeface="굴림"/>
              </a:rPr>
              <a:t> </a:t>
            </a:r>
            <a:r>
              <a:rPr dirty="0" sz="1000" spc="-5">
                <a:latin typeface="굴림"/>
                <a:cs typeface="굴림"/>
              </a:rPr>
              <a:t>-</a:t>
            </a:r>
            <a:endParaRPr sz="1000">
              <a:latin typeface="굴림"/>
              <a:cs typeface="굴림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55497" y="917968"/>
            <a:ext cx="6044565" cy="109855"/>
            <a:chOff x="755497" y="917968"/>
            <a:chExt cx="6044565" cy="109855"/>
          </a:xfrm>
        </p:grpSpPr>
        <p:sp>
          <p:nvSpPr>
            <p:cNvPr id="4" name="object 4"/>
            <p:cNvSpPr/>
            <p:nvPr/>
          </p:nvSpPr>
          <p:spPr>
            <a:xfrm>
              <a:off x="6776631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22847" y="0"/>
                  </a:moveTo>
                  <a:lnTo>
                    <a:pt x="0" y="0"/>
                  </a:lnTo>
                  <a:lnTo>
                    <a:pt x="0" y="109600"/>
                  </a:lnTo>
                  <a:lnTo>
                    <a:pt x="22847" y="109600"/>
                  </a:lnTo>
                  <a:lnTo>
                    <a:pt x="22847" y="0"/>
                  </a:lnTo>
                  <a:close/>
                </a:path>
              </a:pathLst>
            </a:custGeom>
            <a:solidFill>
              <a:srgbClr val="6FBE4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672941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FBE4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668219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EBD4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665934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DBD4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663497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DBC4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661060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BBC4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6563385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BBA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654053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ABA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649331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34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34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AB9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646894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AB9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642173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9B9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637451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7B84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6350139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7B64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630292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6B6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625570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6B5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6231331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5B4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6208483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5B44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6184112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4B44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613689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4B4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611404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2B3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608967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2B3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606530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1B3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604245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1B1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601808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1B1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597086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1B0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5923648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0B0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589927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EB05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5876429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EAF5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582921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DAF5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5804839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CAE5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578199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CAE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5733250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5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5CAC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571040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CAC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566318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BAB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5615965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9AB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559159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8AB5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5567222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8AA5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554437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8AA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549715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8A8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547278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7A8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/>
            <p:cNvSpPr/>
            <p:nvPr/>
          </p:nvSpPr>
          <p:spPr>
            <a:xfrm>
              <a:off x="544993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7A7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5425566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6A7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/>
            <p:cNvSpPr/>
            <p:nvPr/>
          </p:nvSpPr>
          <p:spPr>
            <a:xfrm>
              <a:off x="540119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6A6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/>
            <p:cNvSpPr/>
            <p:nvPr/>
          </p:nvSpPr>
          <p:spPr>
            <a:xfrm>
              <a:off x="537834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4A6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/>
            <p:cNvSpPr/>
            <p:nvPr/>
          </p:nvSpPr>
          <p:spPr>
            <a:xfrm>
              <a:off x="533112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4A65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/>
            <p:cNvSpPr/>
            <p:nvPr/>
          </p:nvSpPr>
          <p:spPr>
            <a:xfrm>
              <a:off x="530675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3A65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/>
            <p:cNvSpPr/>
            <p:nvPr/>
          </p:nvSpPr>
          <p:spPr>
            <a:xfrm>
              <a:off x="525954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3A55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/>
            <p:cNvSpPr/>
            <p:nvPr/>
          </p:nvSpPr>
          <p:spPr>
            <a:xfrm>
              <a:off x="523516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3A5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/>
            <p:cNvSpPr/>
            <p:nvPr/>
          </p:nvSpPr>
          <p:spPr>
            <a:xfrm>
              <a:off x="518795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2A3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/>
            <p:cNvSpPr/>
            <p:nvPr/>
          </p:nvSpPr>
          <p:spPr>
            <a:xfrm>
              <a:off x="516510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2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/>
            <p:cNvSpPr/>
            <p:nvPr/>
          </p:nvSpPr>
          <p:spPr>
            <a:xfrm>
              <a:off x="511788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0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/>
            <p:cNvSpPr/>
            <p:nvPr/>
          </p:nvSpPr>
          <p:spPr>
            <a:xfrm>
              <a:off x="5069141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5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4F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/>
            <p:cNvSpPr/>
            <p:nvPr/>
          </p:nvSpPr>
          <p:spPr>
            <a:xfrm>
              <a:off x="4999075" y="917968"/>
              <a:ext cx="70485" cy="109855"/>
            </a:xfrm>
            <a:custGeom>
              <a:avLst/>
              <a:gdLst/>
              <a:ahLst/>
              <a:cxnLst/>
              <a:rect l="l" t="t" r="r" b="b"/>
              <a:pathLst>
                <a:path w="70485" h="109855">
                  <a:moveTo>
                    <a:pt x="70065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0065" y="109601"/>
                  </a:lnTo>
                  <a:lnTo>
                    <a:pt x="70065" y="0"/>
                  </a:lnTo>
                  <a:close/>
                </a:path>
              </a:pathLst>
            </a:custGeom>
            <a:solidFill>
              <a:srgbClr val="4EA16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/>
            <p:cNvSpPr/>
            <p:nvPr/>
          </p:nvSpPr>
          <p:spPr>
            <a:xfrm>
              <a:off x="495185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EA06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/>
            <p:cNvSpPr/>
            <p:nvPr/>
          </p:nvSpPr>
          <p:spPr>
            <a:xfrm>
              <a:off x="4904638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D9E6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/>
            <p:cNvSpPr/>
            <p:nvPr/>
          </p:nvSpPr>
          <p:spPr>
            <a:xfrm>
              <a:off x="488026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B9E6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/>
            <p:cNvSpPr/>
            <p:nvPr/>
          </p:nvSpPr>
          <p:spPr>
            <a:xfrm>
              <a:off x="485589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B9D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/>
            <p:cNvSpPr/>
            <p:nvPr/>
          </p:nvSpPr>
          <p:spPr>
            <a:xfrm>
              <a:off x="4761458" y="917968"/>
              <a:ext cx="94615" cy="109855"/>
            </a:xfrm>
            <a:custGeom>
              <a:avLst/>
              <a:gdLst/>
              <a:ahLst/>
              <a:cxnLst/>
              <a:rect l="l" t="t" r="r" b="b"/>
              <a:pathLst>
                <a:path w="94614" h="109855">
                  <a:moveTo>
                    <a:pt x="94437" y="0"/>
                  </a:moveTo>
                  <a:lnTo>
                    <a:pt x="71589" y="0"/>
                  </a:lnTo>
                  <a:lnTo>
                    <a:pt x="47218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94437" y="109601"/>
                  </a:lnTo>
                  <a:lnTo>
                    <a:pt x="94437" y="0"/>
                  </a:lnTo>
                  <a:close/>
                </a:path>
              </a:pathLst>
            </a:custGeom>
            <a:solidFill>
              <a:srgbClr val="4A9D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2" name="object 62"/>
            <p:cNvSpPr/>
            <p:nvPr/>
          </p:nvSpPr>
          <p:spPr>
            <a:xfrm>
              <a:off x="4738611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A9C6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3" name="object 63"/>
            <p:cNvSpPr/>
            <p:nvPr/>
          </p:nvSpPr>
          <p:spPr>
            <a:xfrm>
              <a:off x="4689869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5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499C6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4" name="object 64"/>
            <p:cNvSpPr/>
            <p:nvPr/>
          </p:nvSpPr>
          <p:spPr>
            <a:xfrm>
              <a:off x="464265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89A6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5" name="object 65"/>
            <p:cNvSpPr/>
            <p:nvPr/>
          </p:nvSpPr>
          <p:spPr>
            <a:xfrm>
              <a:off x="459543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6996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6" name="object 66"/>
            <p:cNvSpPr/>
            <p:nvPr/>
          </p:nvSpPr>
          <p:spPr>
            <a:xfrm>
              <a:off x="4523841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4" h="109855">
                  <a:moveTo>
                    <a:pt x="71589" y="0"/>
                  </a:moveTo>
                  <a:lnTo>
                    <a:pt x="48742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45996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7" name="object 67"/>
            <p:cNvSpPr/>
            <p:nvPr/>
          </p:nvSpPr>
          <p:spPr>
            <a:xfrm>
              <a:off x="4476623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5986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8" name="object 68"/>
            <p:cNvSpPr/>
            <p:nvPr/>
          </p:nvSpPr>
          <p:spPr>
            <a:xfrm>
              <a:off x="445377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4986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9" name="object 69"/>
            <p:cNvSpPr/>
            <p:nvPr/>
          </p:nvSpPr>
          <p:spPr>
            <a:xfrm>
              <a:off x="442940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497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0" name="object 70"/>
            <p:cNvSpPr/>
            <p:nvPr/>
          </p:nvSpPr>
          <p:spPr>
            <a:xfrm>
              <a:off x="440655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297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1" name="object 71"/>
            <p:cNvSpPr/>
            <p:nvPr/>
          </p:nvSpPr>
          <p:spPr>
            <a:xfrm>
              <a:off x="438218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295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2" name="object 72"/>
            <p:cNvSpPr/>
            <p:nvPr/>
          </p:nvSpPr>
          <p:spPr>
            <a:xfrm>
              <a:off x="435781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2956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3" name="object 73"/>
            <p:cNvSpPr/>
            <p:nvPr/>
          </p:nvSpPr>
          <p:spPr>
            <a:xfrm>
              <a:off x="4334967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1956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4" name="object 74"/>
            <p:cNvSpPr/>
            <p:nvPr/>
          </p:nvSpPr>
          <p:spPr>
            <a:xfrm>
              <a:off x="431059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1946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5" name="object 75"/>
            <p:cNvSpPr/>
            <p:nvPr/>
          </p:nvSpPr>
          <p:spPr>
            <a:xfrm>
              <a:off x="4216158" y="917968"/>
              <a:ext cx="94615" cy="109855"/>
            </a:xfrm>
            <a:custGeom>
              <a:avLst/>
              <a:gdLst/>
              <a:ahLst/>
              <a:cxnLst/>
              <a:rect l="l" t="t" r="r" b="b"/>
              <a:pathLst>
                <a:path w="94614" h="109855">
                  <a:moveTo>
                    <a:pt x="94437" y="0"/>
                  </a:moveTo>
                  <a:lnTo>
                    <a:pt x="71589" y="0"/>
                  </a:lnTo>
                  <a:lnTo>
                    <a:pt x="47218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94437" y="109601"/>
                  </a:lnTo>
                  <a:lnTo>
                    <a:pt x="94437" y="0"/>
                  </a:lnTo>
                  <a:close/>
                </a:path>
              </a:pathLst>
            </a:custGeom>
            <a:solidFill>
              <a:srgbClr val="40946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6" name="object 76"/>
            <p:cNvSpPr/>
            <p:nvPr/>
          </p:nvSpPr>
          <p:spPr>
            <a:xfrm>
              <a:off x="416894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F937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7" name="object 77"/>
            <p:cNvSpPr/>
            <p:nvPr/>
          </p:nvSpPr>
          <p:spPr>
            <a:xfrm>
              <a:off x="414456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F917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8" name="object 78"/>
            <p:cNvSpPr/>
            <p:nvPr/>
          </p:nvSpPr>
          <p:spPr>
            <a:xfrm>
              <a:off x="409735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D917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9" name="object 79"/>
            <p:cNvSpPr/>
            <p:nvPr/>
          </p:nvSpPr>
          <p:spPr>
            <a:xfrm>
              <a:off x="407450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C907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0" name="object 80"/>
            <p:cNvSpPr/>
            <p:nvPr/>
          </p:nvSpPr>
          <p:spPr>
            <a:xfrm>
              <a:off x="4050131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C90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1" name="object 81"/>
            <p:cNvSpPr/>
            <p:nvPr/>
          </p:nvSpPr>
          <p:spPr>
            <a:xfrm>
              <a:off x="4002913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C8F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2" name="object 82"/>
            <p:cNvSpPr/>
            <p:nvPr/>
          </p:nvSpPr>
          <p:spPr>
            <a:xfrm>
              <a:off x="395569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B8F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3" name="object 83"/>
            <p:cNvSpPr/>
            <p:nvPr/>
          </p:nvSpPr>
          <p:spPr>
            <a:xfrm>
              <a:off x="393133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58" y="109600"/>
                  </a:lnTo>
                  <a:lnTo>
                    <a:pt x="24358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B8F7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4" name="object 84"/>
            <p:cNvSpPr/>
            <p:nvPr/>
          </p:nvSpPr>
          <p:spPr>
            <a:xfrm>
              <a:off x="390847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59" y="109600"/>
                  </a:lnTo>
                  <a:lnTo>
                    <a:pt x="22859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A8E7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5" name="object 85"/>
            <p:cNvSpPr/>
            <p:nvPr/>
          </p:nvSpPr>
          <p:spPr>
            <a:xfrm>
              <a:off x="388411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58" y="109600"/>
                  </a:lnTo>
                  <a:lnTo>
                    <a:pt x="24358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A8E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6" name="object 86"/>
            <p:cNvSpPr/>
            <p:nvPr/>
          </p:nvSpPr>
          <p:spPr>
            <a:xfrm>
              <a:off x="385974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88E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7" name="object 87"/>
            <p:cNvSpPr/>
            <p:nvPr/>
          </p:nvSpPr>
          <p:spPr>
            <a:xfrm>
              <a:off x="383689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88C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8" name="object 88"/>
            <p:cNvSpPr/>
            <p:nvPr/>
          </p:nvSpPr>
          <p:spPr>
            <a:xfrm>
              <a:off x="38125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78C7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9" name="object 89"/>
            <p:cNvSpPr/>
            <p:nvPr/>
          </p:nvSpPr>
          <p:spPr>
            <a:xfrm>
              <a:off x="3765308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12179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12179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78B7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0" name="object 90"/>
            <p:cNvSpPr/>
            <p:nvPr/>
          </p:nvSpPr>
          <p:spPr>
            <a:xfrm>
              <a:off x="371809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78B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1" name="object 91"/>
            <p:cNvSpPr/>
            <p:nvPr/>
          </p:nvSpPr>
          <p:spPr>
            <a:xfrm>
              <a:off x="369524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68B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2" name="object 92"/>
            <p:cNvSpPr/>
            <p:nvPr/>
          </p:nvSpPr>
          <p:spPr>
            <a:xfrm>
              <a:off x="3670871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68A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3" name="object 93"/>
            <p:cNvSpPr/>
            <p:nvPr/>
          </p:nvSpPr>
          <p:spPr>
            <a:xfrm>
              <a:off x="364650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48A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4" name="object 94"/>
            <p:cNvSpPr/>
            <p:nvPr/>
          </p:nvSpPr>
          <p:spPr>
            <a:xfrm>
              <a:off x="362365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48A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5" name="object 95"/>
            <p:cNvSpPr/>
            <p:nvPr/>
          </p:nvSpPr>
          <p:spPr>
            <a:xfrm>
              <a:off x="3599281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389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6" name="object 96"/>
            <p:cNvSpPr/>
            <p:nvPr/>
          </p:nvSpPr>
          <p:spPr>
            <a:xfrm>
              <a:off x="357643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389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7" name="object 97"/>
            <p:cNvSpPr/>
            <p:nvPr/>
          </p:nvSpPr>
          <p:spPr>
            <a:xfrm>
              <a:off x="3529215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387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8" name="object 98"/>
            <p:cNvSpPr/>
            <p:nvPr/>
          </p:nvSpPr>
          <p:spPr>
            <a:xfrm>
              <a:off x="350484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3877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9" name="object 99"/>
            <p:cNvSpPr/>
            <p:nvPr/>
          </p:nvSpPr>
          <p:spPr>
            <a:xfrm>
              <a:off x="3480473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2867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0" name="object 100"/>
            <p:cNvSpPr/>
            <p:nvPr/>
          </p:nvSpPr>
          <p:spPr>
            <a:xfrm>
              <a:off x="345762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2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1" name="object 101"/>
            <p:cNvSpPr/>
            <p:nvPr/>
          </p:nvSpPr>
          <p:spPr>
            <a:xfrm>
              <a:off x="341040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1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2" name="object 102"/>
            <p:cNvSpPr/>
            <p:nvPr/>
          </p:nvSpPr>
          <p:spPr>
            <a:xfrm>
              <a:off x="338603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F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3" name="object 103"/>
            <p:cNvSpPr/>
            <p:nvPr/>
          </p:nvSpPr>
          <p:spPr>
            <a:xfrm>
              <a:off x="333881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F85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4" name="object 104"/>
            <p:cNvSpPr/>
            <p:nvPr/>
          </p:nvSpPr>
          <p:spPr>
            <a:xfrm>
              <a:off x="329158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31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31" y="109601"/>
                  </a:lnTo>
                  <a:lnTo>
                    <a:pt x="47231" y="0"/>
                  </a:lnTo>
                  <a:close/>
                </a:path>
              </a:pathLst>
            </a:custGeom>
            <a:solidFill>
              <a:srgbClr val="2E837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5" name="object 105"/>
            <p:cNvSpPr/>
            <p:nvPr/>
          </p:nvSpPr>
          <p:spPr>
            <a:xfrm>
              <a:off x="32672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E83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6" name="object 106"/>
            <p:cNvSpPr/>
            <p:nvPr/>
          </p:nvSpPr>
          <p:spPr>
            <a:xfrm>
              <a:off x="3244380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E82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7" name="object 107"/>
            <p:cNvSpPr/>
            <p:nvPr/>
          </p:nvSpPr>
          <p:spPr>
            <a:xfrm>
              <a:off x="322000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D82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8" name="object 108"/>
            <p:cNvSpPr/>
            <p:nvPr/>
          </p:nvSpPr>
          <p:spPr>
            <a:xfrm>
              <a:off x="3197161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D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9" name="object 109"/>
            <p:cNvSpPr/>
            <p:nvPr/>
          </p:nvSpPr>
          <p:spPr>
            <a:xfrm>
              <a:off x="3125571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5" h="109855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2B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0" name="object 110"/>
            <p:cNvSpPr/>
            <p:nvPr/>
          </p:nvSpPr>
          <p:spPr>
            <a:xfrm>
              <a:off x="310120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A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1" name="object 111"/>
            <p:cNvSpPr/>
            <p:nvPr/>
          </p:nvSpPr>
          <p:spPr>
            <a:xfrm>
              <a:off x="307835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A80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2" name="object 112"/>
            <p:cNvSpPr/>
            <p:nvPr/>
          </p:nvSpPr>
          <p:spPr>
            <a:xfrm>
              <a:off x="303113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980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3" name="object 113"/>
            <p:cNvSpPr/>
            <p:nvPr/>
          </p:nvSpPr>
          <p:spPr>
            <a:xfrm>
              <a:off x="2982391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4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297E8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4" name="object 114"/>
            <p:cNvSpPr/>
            <p:nvPr/>
          </p:nvSpPr>
          <p:spPr>
            <a:xfrm>
              <a:off x="295954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97D8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5" name="object 115"/>
            <p:cNvSpPr/>
            <p:nvPr/>
          </p:nvSpPr>
          <p:spPr>
            <a:xfrm>
              <a:off x="291232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87D8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6" name="object 116"/>
            <p:cNvSpPr/>
            <p:nvPr/>
          </p:nvSpPr>
          <p:spPr>
            <a:xfrm>
              <a:off x="286510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67D8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7" name="object 117"/>
            <p:cNvSpPr/>
            <p:nvPr/>
          </p:nvSpPr>
          <p:spPr>
            <a:xfrm>
              <a:off x="2793517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5" h="109855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257C8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8" name="object 118"/>
            <p:cNvSpPr/>
            <p:nvPr/>
          </p:nvSpPr>
          <p:spPr>
            <a:xfrm>
              <a:off x="2746298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57B8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9" name="object 119"/>
            <p:cNvSpPr/>
            <p:nvPr/>
          </p:nvSpPr>
          <p:spPr>
            <a:xfrm>
              <a:off x="27219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47B8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0" name="object 120"/>
            <p:cNvSpPr/>
            <p:nvPr/>
          </p:nvSpPr>
          <p:spPr>
            <a:xfrm>
              <a:off x="2699080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4798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1" name="object 121"/>
            <p:cNvSpPr/>
            <p:nvPr/>
          </p:nvSpPr>
          <p:spPr>
            <a:xfrm>
              <a:off x="267470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3798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2" name="object 122"/>
            <p:cNvSpPr/>
            <p:nvPr/>
          </p:nvSpPr>
          <p:spPr>
            <a:xfrm>
              <a:off x="265033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3788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3" name="object 123"/>
            <p:cNvSpPr/>
            <p:nvPr/>
          </p:nvSpPr>
          <p:spPr>
            <a:xfrm>
              <a:off x="260311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1788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4" name="object 124"/>
            <p:cNvSpPr/>
            <p:nvPr/>
          </p:nvSpPr>
          <p:spPr>
            <a:xfrm>
              <a:off x="255590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078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5" name="object 125"/>
            <p:cNvSpPr/>
            <p:nvPr/>
          </p:nvSpPr>
          <p:spPr>
            <a:xfrm>
              <a:off x="2485834" y="917968"/>
              <a:ext cx="70485" cy="109855"/>
            </a:xfrm>
            <a:custGeom>
              <a:avLst/>
              <a:gdLst/>
              <a:ahLst/>
              <a:cxnLst/>
              <a:rect l="l" t="t" r="r" b="b"/>
              <a:pathLst>
                <a:path w="70485" h="109855">
                  <a:moveTo>
                    <a:pt x="70065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0065" y="109601"/>
                  </a:lnTo>
                  <a:lnTo>
                    <a:pt x="70065" y="0"/>
                  </a:lnTo>
                  <a:close/>
                </a:path>
              </a:pathLst>
            </a:custGeom>
            <a:solidFill>
              <a:srgbClr val="2077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6" name="object 126"/>
            <p:cNvSpPr/>
            <p:nvPr/>
          </p:nvSpPr>
          <p:spPr>
            <a:xfrm>
              <a:off x="2437092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4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1F758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7" name="object 127"/>
            <p:cNvSpPr/>
            <p:nvPr/>
          </p:nvSpPr>
          <p:spPr>
            <a:xfrm>
              <a:off x="241424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D748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8" name="object 128"/>
            <p:cNvSpPr/>
            <p:nvPr/>
          </p:nvSpPr>
          <p:spPr>
            <a:xfrm>
              <a:off x="2389873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D74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9" name="object 129"/>
            <p:cNvSpPr/>
            <p:nvPr/>
          </p:nvSpPr>
          <p:spPr>
            <a:xfrm>
              <a:off x="236702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C74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0" name="object 130"/>
            <p:cNvSpPr/>
            <p:nvPr/>
          </p:nvSpPr>
          <p:spPr>
            <a:xfrm>
              <a:off x="231980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C738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1" name="object 131"/>
            <p:cNvSpPr/>
            <p:nvPr/>
          </p:nvSpPr>
          <p:spPr>
            <a:xfrm>
              <a:off x="2248217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5" h="109855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1B738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2" name="object 132"/>
            <p:cNvSpPr/>
            <p:nvPr/>
          </p:nvSpPr>
          <p:spPr>
            <a:xfrm>
              <a:off x="2223846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B72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3" name="object 133"/>
            <p:cNvSpPr/>
            <p:nvPr/>
          </p:nvSpPr>
          <p:spPr>
            <a:xfrm>
              <a:off x="220099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A72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4" name="object 134"/>
            <p:cNvSpPr/>
            <p:nvPr/>
          </p:nvSpPr>
          <p:spPr>
            <a:xfrm>
              <a:off x="21766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A70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5" name="object 135"/>
            <p:cNvSpPr/>
            <p:nvPr/>
          </p:nvSpPr>
          <p:spPr>
            <a:xfrm>
              <a:off x="2153780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A709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6" name="object 136"/>
            <p:cNvSpPr/>
            <p:nvPr/>
          </p:nvSpPr>
          <p:spPr>
            <a:xfrm>
              <a:off x="212940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8709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7" name="object 137"/>
            <p:cNvSpPr/>
            <p:nvPr/>
          </p:nvSpPr>
          <p:spPr>
            <a:xfrm>
              <a:off x="210503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86F9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8" name="object 138"/>
            <p:cNvSpPr/>
            <p:nvPr/>
          </p:nvSpPr>
          <p:spPr>
            <a:xfrm>
              <a:off x="205781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76F9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9" name="object 139"/>
            <p:cNvSpPr/>
            <p:nvPr/>
          </p:nvSpPr>
          <p:spPr>
            <a:xfrm>
              <a:off x="201060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76F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0" name="object 140"/>
            <p:cNvSpPr/>
            <p:nvPr/>
          </p:nvSpPr>
          <p:spPr>
            <a:xfrm>
              <a:off x="196338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66E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1" name="object 141"/>
            <p:cNvSpPr/>
            <p:nvPr/>
          </p:nvSpPr>
          <p:spPr>
            <a:xfrm>
              <a:off x="193901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66D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2" name="object 142"/>
            <p:cNvSpPr/>
            <p:nvPr/>
          </p:nvSpPr>
          <p:spPr>
            <a:xfrm>
              <a:off x="189179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56D9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3" name="object 143"/>
            <p:cNvSpPr/>
            <p:nvPr/>
          </p:nvSpPr>
          <p:spPr>
            <a:xfrm>
              <a:off x="186894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36B9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4" name="object 144"/>
            <p:cNvSpPr/>
            <p:nvPr/>
          </p:nvSpPr>
          <p:spPr>
            <a:xfrm>
              <a:off x="1844573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36B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5" name="object 145"/>
            <p:cNvSpPr/>
            <p:nvPr/>
          </p:nvSpPr>
          <p:spPr>
            <a:xfrm>
              <a:off x="182172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26A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6" name="object 146"/>
            <p:cNvSpPr/>
            <p:nvPr/>
          </p:nvSpPr>
          <p:spPr>
            <a:xfrm>
              <a:off x="1750136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5" h="109855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126A9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7" name="object 147"/>
            <p:cNvSpPr/>
            <p:nvPr/>
          </p:nvSpPr>
          <p:spPr>
            <a:xfrm>
              <a:off x="172576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26A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8" name="object 148"/>
            <p:cNvSpPr/>
            <p:nvPr/>
          </p:nvSpPr>
          <p:spPr>
            <a:xfrm>
              <a:off x="167854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169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9" name="object 149"/>
            <p:cNvSpPr/>
            <p:nvPr/>
          </p:nvSpPr>
          <p:spPr>
            <a:xfrm>
              <a:off x="1655699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F69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0" name="object 150"/>
            <p:cNvSpPr/>
            <p:nvPr/>
          </p:nvSpPr>
          <p:spPr>
            <a:xfrm>
              <a:off x="16313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F67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1" name="object 151"/>
            <p:cNvSpPr/>
            <p:nvPr/>
          </p:nvSpPr>
          <p:spPr>
            <a:xfrm>
              <a:off x="1606956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E67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2" name="object 152"/>
            <p:cNvSpPr/>
            <p:nvPr/>
          </p:nvSpPr>
          <p:spPr>
            <a:xfrm>
              <a:off x="1584109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E66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3" name="object 153"/>
            <p:cNvSpPr/>
            <p:nvPr/>
          </p:nvSpPr>
          <p:spPr>
            <a:xfrm>
              <a:off x="155973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D66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4" name="object 154"/>
            <p:cNvSpPr/>
            <p:nvPr/>
          </p:nvSpPr>
          <p:spPr>
            <a:xfrm>
              <a:off x="151251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D669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5" name="object 155"/>
            <p:cNvSpPr/>
            <p:nvPr/>
          </p:nvSpPr>
          <p:spPr>
            <a:xfrm>
              <a:off x="1489671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D66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6" name="object 156"/>
            <p:cNvSpPr/>
            <p:nvPr/>
          </p:nvSpPr>
          <p:spPr>
            <a:xfrm>
              <a:off x="146530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D65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7" name="object 157"/>
            <p:cNvSpPr/>
            <p:nvPr/>
          </p:nvSpPr>
          <p:spPr>
            <a:xfrm>
              <a:off x="141808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C65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8" name="object 158"/>
            <p:cNvSpPr/>
            <p:nvPr/>
          </p:nvSpPr>
          <p:spPr>
            <a:xfrm>
              <a:off x="1370863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A64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9" name="object 159"/>
            <p:cNvSpPr/>
            <p:nvPr/>
          </p:nvSpPr>
          <p:spPr>
            <a:xfrm>
              <a:off x="1346492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A629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0" name="object 160"/>
            <p:cNvSpPr/>
            <p:nvPr/>
          </p:nvSpPr>
          <p:spPr>
            <a:xfrm>
              <a:off x="132364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9629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1" name="object 161"/>
            <p:cNvSpPr/>
            <p:nvPr/>
          </p:nvSpPr>
          <p:spPr>
            <a:xfrm>
              <a:off x="1299273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962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2" name="object 162"/>
            <p:cNvSpPr/>
            <p:nvPr/>
          </p:nvSpPr>
          <p:spPr>
            <a:xfrm>
              <a:off x="125205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961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3" name="object 163"/>
            <p:cNvSpPr/>
            <p:nvPr/>
          </p:nvSpPr>
          <p:spPr>
            <a:xfrm>
              <a:off x="120483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861A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4" name="object 164"/>
            <p:cNvSpPr/>
            <p:nvPr/>
          </p:nvSpPr>
          <p:spPr>
            <a:xfrm>
              <a:off x="118046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761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5" name="object 165"/>
            <p:cNvSpPr/>
            <p:nvPr/>
          </p:nvSpPr>
          <p:spPr>
            <a:xfrm>
              <a:off x="113324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760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6" name="object 166"/>
            <p:cNvSpPr/>
            <p:nvPr/>
          </p:nvSpPr>
          <p:spPr>
            <a:xfrm>
              <a:off x="108602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55E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7" name="object 167"/>
            <p:cNvSpPr/>
            <p:nvPr/>
          </p:nvSpPr>
          <p:spPr>
            <a:xfrm>
              <a:off x="1061656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45E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8" name="object 168"/>
            <p:cNvSpPr/>
            <p:nvPr/>
          </p:nvSpPr>
          <p:spPr>
            <a:xfrm>
              <a:off x="101443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45DA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9" name="object 169"/>
            <p:cNvSpPr/>
            <p:nvPr/>
          </p:nvSpPr>
          <p:spPr>
            <a:xfrm>
              <a:off x="991590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45CA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0" name="object 170"/>
            <p:cNvSpPr/>
            <p:nvPr/>
          </p:nvSpPr>
          <p:spPr>
            <a:xfrm>
              <a:off x="94437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35CA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1" name="object 171"/>
            <p:cNvSpPr/>
            <p:nvPr/>
          </p:nvSpPr>
          <p:spPr>
            <a:xfrm>
              <a:off x="92000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35C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2" name="object 172"/>
            <p:cNvSpPr/>
            <p:nvPr/>
          </p:nvSpPr>
          <p:spPr>
            <a:xfrm>
              <a:off x="895629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15C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3" name="object 173"/>
            <p:cNvSpPr/>
            <p:nvPr/>
          </p:nvSpPr>
          <p:spPr>
            <a:xfrm>
              <a:off x="87278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15B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4" name="object 174"/>
            <p:cNvSpPr/>
            <p:nvPr/>
          </p:nvSpPr>
          <p:spPr>
            <a:xfrm>
              <a:off x="82555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31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31" y="109601"/>
                  </a:lnTo>
                  <a:lnTo>
                    <a:pt x="47231" y="0"/>
                  </a:lnTo>
                  <a:close/>
                </a:path>
              </a:pathLst>
            </a:custGeom>
            <a:solidFill>
              <a:srgbClr val="005B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5" name="object 175"/>
            <p:cNvSpPr/>
            <p:nvPr/>
          </p:nvSpPr>
          <p:spPr>
            <a:xfrm>
              <a:off x="755497" y="917968"/>
              <a:ext cx="70485" cy="109855"/>
            </a:xfrm>
            <a:custGeom>
              <a:avLst/>
              <a:gdLst/>
              <a:ahLst/>
              <a:cxnLst/>
              <a:rect l="l" t="t" r="r" b="b"/>
              <a:pathLst>
                <a:path w="70484" h="109855">
                  <a:moveTo>
                    <a:pt x="70053" y="0"/>
                  </a:moveTo>
                  <a:lnTo>
                    <a:pt x="45694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5694" y="109601"/>
                  </a:lnTo>
                  <a:lnTo>
                    <a:pt x="70053" y="109601"/>
                  </a:lnTo>
                  <a:lnTo>
                    <a:pt x="70053" y="0"/>
                  </a:lnTo>
                  <a:close/>
                </a:path>
              </a:pathLst>
            </a:custGeom>
            <a:solidFill>
              <a:srgbClr val="0059A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6" name="object 17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3970">
              <a:lnSpc>
                <a:spcPct val="100000"/>
              </a:lnSpc>
              <a:spcBef>
                <a:spcPts val="100"/>
              </a:spcBef>
            </a:pPr>
            <a:r>
              <a:rPr dirty="0" spc="-75"/>
              <a:t>폭력</a:t>
            </a:r>
            <a:r>
              <a:rPr dirty="0" spc="335"/>
              <a:t> </a:t>
            </a:r>
            <a:r>
              <a:rPr dirty="0" spc="-75"/>
              <a:t>예방교육</a:t>
            </a:r>
            <a:r>
              <a:rPr dirty="0" spc="335"/>
              <a:t> </a:t>
            </a:r>
            <a:r>
              <a:rPr dirty="0" spc="-75"/>
              <a:t>결과</a:t>
            </a:r>
            <a:r>
              <a:rPr dirty="0" spc="335"/>
              <a:t> </a:t>
            </a:r>
            <a:r>
              <a:rPr dirty="0" spc="-40"/>
              <a:t>(2019)</a:t>
            </a:r>
          </a:p>
        </p:txBody>
      </p:sp>
      <p:grpSp>
        <p:nvGrpSpPr>
          <p:cNvPr id="177" name="object 177"/>
          <p:cNvGrpSpPr/>
          <p:nvPr/>
        </p:nvGrpSpPr>
        <p:grpSpPr>
          <a:xfrm>
            <a:off x="755497" y="1511680"/>
            <a:ext cx="6044565" cy="114300"/>
            <a:chOff x="755497" y="1511680"/>
            <a:chExt cx="6044565" cy="114300"/>
          </a:xfrm>
        </p:grpSpPr>
        <p:sp>
          <p:nvSpPr>
            <p:cNvPr id="178" name="object 178"/>
            <p:cNvSpPr/>
            <p:nvPr/>
          </p:nvSpPr>
          <p:spPr>
            <a:xfrm>
              <a:off x="6776631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22847" y="0"/>
                  </a:move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22847" y="0"/>
                  </a:lnTo>
                  <a:close/>
                </a:path>
              </a:pathLst>
            </a:custGeom>
            <a:solidFill>
              <a:srgbClr val="6FBE4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9" name="object 179"/>
            <p:cNvSpPr/>
            <p:nvPr/>
          </p:nvSpPr>
          <p:spPr>
            <a:xfrm>
              <a:off x="672941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FBE4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0" name="object 180"/>
            <p:cNvSpPr/>
            <p:nvPr/>
          </p:nvSpPr>
          <p:spPr>
            <a:xfrm>
              <a:off x="668219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EBD4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1" name="object 181"/>
            <p:cNvSpPr/>
            <p:nvPr/>
          </p:nvSpPr>
          <p:spPr>
            <a:xfrm>
              <a:off x="665934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DBD4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2" name="object 182"/>
            <p:cNvSpPr/>
            <p:nvPr/>
          </p:nvSpPr>
          <p:spPr>
            <a:xfrm>
              <a:off x="663497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DBC4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3" name="object 183"/>
            <p:cNvSpPr/>
            <p:nvPr/>
          </p:nvSpPr>
          <p:spPr>
            <a:xfrm>
              <a:off x="661060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BBC4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4" name="object 184"/>
            <p:cNvSpPr/>
            <p:nvPr/>
          </p:nvSpPr>
          <p:spPr>
            <a:xfrm>
              <a:off x="6563385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BBA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5" name="object 185"/>
            <p:cNvSpPr/>
            <p:nvPr/>
          </p:nvSpPr>
          <p:spPr>
            <a:xfrm>
              <a:off x="654053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ABA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6" name="object 186"/>
            <p:cNvSpPr/>
            <p:nvPr/>
          </p:nvSpPr>
          <p:spPr>
            <a:xfrm>
              <a:off x="649331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34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34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AB9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7" name="object 187"/>
            <p:cNvSpPr/>
            <p:nvPr/>
          </p:nvSpPr>
          <p:spPr>
            <a:xfrm>
              <a:off x="646894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AB9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8" name="object 188"/>
            <p:cNvSpPr/>
            <p:nvPr/>
          </p:nvSpPr>
          <p:spPr>
            <a:xfrm>
              <a:off x="642173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9B9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9" name="object 189"/>
            <p:cNvSpPr/>
            <p:nvPr/>
          </p:nvSpPr>
          <p:spPr>
            <a:xfrm>
              <a:off x="637451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7B84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0" name="object 190"/>
            <p:cNvSpPr/>
            <p:nvPr/>
          </p:nvSpPr>
          <p:spPr>
            <a:xfrm>
              <a:off x="6350139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7B64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1" name="object 191"/>
            <p:cNvSpPr/>
            <p:nvPr/>
          </p:nvSpPr>
          <p:spPr>
            <a:xfrm>
              <a:off x="630292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6B6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2" name="object 192"/>
            <p:cNvSpPr/>
            <p:nvPr/>
          </p:nvSpPr>
          <p:spPr>
            <a:xfrm>
              <a:off x="625570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6B5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3" name="object 193"/>
            <p:cNvSpPr/>
            <p:nvPr/>
          </p:nvSpPr>
          <p:spPr>
            <a:xfrm>
              <a:off x="6231331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5B4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4" name="object 194"/>
            <p:cNvSpPr/>
            <p:nvPr/>
          </p:nvSpPr>
          <p:spPr>
            <a:xfrm>
              <a:off x="6208483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5B44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5" name="object 195"/>
            <p:cNvSpPr/>
            <p:nvPr/>
          </p:nvSpPr>
          <p:spPr>
            <a:xfrm>
              <a:off x="6184112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4B44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6" name="object 196"/>
            <p:cNvSpPr/>
            <p:nvPr/>
          </p:nvSpPr>
          <p:spPr>
            <a:xfrm>
              <a:off x="613689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4B4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7" name="object 197"/>
            <p:cNvSpPr/>
            <p:nvPr/>
          </p:nvSpPr>
          <p:spPr>
            <a:xfrm>
              <a:off x="611404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2B3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8" name="object 198"/>
            <p:cNvSpPr/>
            <p:nvPr/>
          </p:nvSpPr>
          <p:spPr>
            <a:xfrm>
              <a:off x="608967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2B3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9" name="object 199"/>
            <p:cNvSpPr/>
            <p:nvPr/>
          </p:nvSpPr>
          <p:spPr>
            <a:xfrm>
              <a:off x="606530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1B3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0" name="object 200"/>
            <p:cNvSpPr/>
            <p:nvPr/>
          </p:nvSpPr>
          <p:spPr>
            <a:xfrm>
              <a:off x="604245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1B1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1" name="object 201"/>
            <p:cNvSpPr/>
            <p:nvPr/>
          </p:nvSpPr>
          <p:spPr>
            <a:xfrm>
              <a:off x="601808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1B1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2" name="object 202"/>
            <p:cNvSpPr/>
            <p:nvPr/>
          </p:nvSpPr>
          <p:spPr>
            <a:xfrm>
              <a:off x="597086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1B0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3" name="object 203"/>
            <p:cNvSpPr/>
            <p:nvPr/>
          </p:nvSpPr>
          <p:spPr>
            <a:xfrm>
              <a:off x="5923648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0B0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4" name="object 204"/>
            <p:cNvSpPr/>
            <p:nvPr/>
          </p:nvSpPr>
          <p:spPr>
            <a:xfrm>
              <a:off x="589927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EB05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5" name="object 205"/>
            <p:cNvSpPr/>
            <p:nvPr/>
          </p:nvSpPr>
          <p:spPr>
            <a:xfrm>
              <a:off x="5876429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EAF5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6" name="object 206"/>
            <p:cNvSpPr/>
            <p:nvPr/>
          </p:nvSpPr>
          <p:spPr>
            <a:xfrm>
              <a:off x="582921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DAF5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7" name="object 207"/>
            <p:cNvSpPr/>
            <p:nvPr/>
          </p:nvSpPr>
          <p:spPr>
            <a:xfrm>
              <a:off x="5804839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CAE5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8" name="object 208"/>
            <p:cNvSpPr/>
            <p:nvPr/>
          </p:nvSpPr>
          <p:spPr>
            <a:xfrm>
              <a:off x="578199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CAE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9" name="object 209"/>
            <p:cNvSpPr/>
            <p:nvPr/>
          </p:nvSpPr>
          <p:spPr>
            <a:xfrm>
              <a:off x="5733250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5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5CAC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0" name="object 210"/>
            <p:cNvSpPr/>
            <p:nvPr/>
          </p:nvSpPr>
          <p:spPr>
            <a:xfrm>
              <a:off x="571040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CAC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1" name="object 211"/>
            <p:cNvSpPr/>
            <p:nvPr/>
          </p:nvSpPr>
          <p:spPr>
            <a:xfrm>
              <a:off x="566318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BAB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2" name="object 212"/>
            <p:cNvSpPr/>
            <p:nvPr/>
          </p:nvSpPr>
          <p:spPr>
            <a:xfrm>
              <a:off x="5615965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9AB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3" name="object 213"/>
            <p:cNvSpPr/>
            <p:nvPr/>
          </p:nvSpPr>
          <p:spPr>
            <a:xfrm>
              <a:off x="559159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8AB5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4" name="object 214"/>
            <p:cNvSpPr/>
            <p:nvPr/>
          </p:nvSpPr>
          <p:spPr>
            <a:xfrm>
              <a:off x="5567222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8AA5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5" name="object 215"/>
            <p:cNvSpPr/>
            <p:nvPr/>
          </p:nvSpPr>
          <p:spPr>
            <a:xfrm>
              <a:off x="554437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8AA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6" name="object 216"/>
            <p:cNvSpPr/>
            <p:nvPr/>
          </p:nvSpPr>
          <p:spPr>
            <a:xfrm>
              <a:off x="549715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8A8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7" name="object 217"/>
            <p:cNvSpPr/>
            <p:nvPr/>
          </p:nvSpPr>
          <p:spPr>
            <a:xfrm>
              <a:off x="547278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7A8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8" name="object 218"/>
            <p:cNvSpPr/>
            <p:nvPr/>
          </p:nvSpPr>
          <p:spPr>
            <a:xfrm>
              <a:off x="544993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7A7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9" name="object 219"/>
            <p:cNvSpPr/>
            <p:nvPr/>
          </p:nvSpPr>
          <p:spPr>
            <a:xfrm>
              <a:off x="5425566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6A7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0" name="object 220"/>
            <p:cNvSpPr/>
            <p:nvPr/>
          </p:nvSpPr>
          <p:spPr>
            <a:xfrm>
              <a:off x="540119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6A6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1" name="object 221"/>
            <p:cNvSpPr/>
            <p:nvPr/>
          </p:nvSpPr>
          <p:spPr>
            <a:xfrm>
              <a:off x="537834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4A6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2" name="object 222"/>
            <p:cNvSpPr/>
            <p:nvPr/>
          </p:nvSpPr>
          <p:spPr>
            <a:xfrm>
              <a:off x="533112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4A65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3" name="object 223"/>
            <p:cNvSpPr/>
            <p:nvPr/>
          </p:nvSpPr>
          <p:spPr>
            <a:xfrm>
              <a:off x="530675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3A65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4" name="object 224"/>
            <p:cNvSpPr/>
            <p:nvPr/>
          </p:nvSpPr>
          <p:spPr>
            <a:xfrm>
              <a:off x="525954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3A55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5" name="object 225"/>
            <p:cNvSpPr/>
            <p:nvPr/>
          </p:nvSpPr>
          <p:spPr>
            <a:xfrm>
              <a:off x="523516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3A5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6" name="object 226"/>
            <p:cNvSpPr/>
            <p:nvPr/>
          </p:nvSpPr>
          <p:spPr>
            <a:xfrm>
              <a:off x="518795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2A3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7" name="object 227"/>
            <p:cNvSpPr/>
            <p:nvPr/>
          </p:nvSpPr>
          <p:spPr>
            <a:xfrm>
              <a:off x="516510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2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8" name="object 228"/>
            <p:cNvSpPr/>
            <p:nvPr/>
          </p:nvSpPr>
          <p:spPr>
            <a:xfrm>
              <a:off x="511788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0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9" name="object 229"/>
            <p:cNvSpPr/>
            <p:nvPr/>
          </p:nvSpPr>
          <p:spPr>
            <a:xfrm>
              <a:off x="5069141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5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4F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0" name="object 230"/>
            <p:cNvSpPr/>
            <p:nvPr/>
          </p:nvSpPr>
          <p:spPr>
            <a:xfrm>
              <a:off x="4999075" y="1511680"/>
              <a:ext cx="70485" cy="114300"/>
            </a:xfrm>
            <a:custGeom>
              <a:avLst/>
              <a:gdLst/>
              <a:ahLst/>
              <a:cxnLst/>
              <a:rect l="l" t="t" r="r" b="b"/>
              <a:pathLst>
                <a:path w="70485" h="114300">
                  <a:moveTo>
                    <a:pt x="70065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0065" y="114173"/>
                  </a:lnTo>
                  <a:lnTo>
                    <a:pt x="70065" y="0"/>
                  </a:lnTo>
                  <a:close/>
                </a:path>
              </a:pathLst>
            </a:custGeom>
            <a:solidFill>
              <a:srgbClr val="4EA16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1" name="object 231"/>
            <p:cNvSpPr/>
            <p:nvPr/>
          </p:nvSpPr>
          <p:spPr>
            <a:xfrm>
              <a:off x="495185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EA06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2" name="object 232"/>
            <p:cNvSpPr/>
            <p:nvPr/>
          </p:nvSpPr>
          <p:spPr>
            <a:xfrm>
              <a:off x="4904638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D9E6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3" name="object 233"/>
            <p:cNvSpPr/>
            <p:nvPr/>
          </p:nvSpPr>
          <p:spPr>
            <a:xfrm>
              <a:off x="488026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B9E6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4" name="object 234"/>
            <p:cNvSpPr/>
            <p:nvPr/>
          </p:nvSpPr>
          <p:spPr>
            <a:xfrm>
              <a:off x="485589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B9D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5" name="object 235"/>
            <p:cNvSpPr/>
            <p:nvPr/>
          </p:nvSpPr>
          <p:spPr>
            <a:xfrm>
              <a:off x="4761458" y="1511680"/>
              <a:ext cx="94615" cy="114300"/>
            </a:xfrm>
            <a:custGeom>
              <a:avLst/>
              <a:gdLst/>
              <a:ahLst/>
              <a:cxnLst/>
              <a:rect l="l" t="t" r="r" b="b"/>
              <a:pathLst>
                <a:path w="94614" h="114300">
                  <a:moveTo>
                    <a:pt x="94437" y="0"/>
                  </a:moveTo>
                  <a:lnTo>
                    <a:pt x="71589" y="0"/>
                  </a:lnTo>
                  <a:lnTo>
                    <a:pt x="47218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94437" y="114173"/>
                  </a:lnTo>
                  <a:lnTo>
                    <a:pt x="94437" y="0"/>
                  </a:lnTo>
                  <a:close/>
                </a:path>
              </a:pathLst>
            </a:custGeom>
            <a:solidFill>
              <a:srgbClr val="4A9D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6" name="object 236"/>
            <p:cNvSpPr/>
            <p:nvPr/>
          </p:nvSpPr>
          <p:spPr>
            <a:xfrm>
              <a:off x="4738611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A9C6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7" name="object 237"/>
            <p:cNvSpPr/>
            <p:nvPr/>
          </p:nvSpPr>
          <p:spPr>
            <a:xfrm>
              <a:off x="4689869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5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499C6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8" name="object 238"/>
            <p:cNvSpPr/>
            <p:nvPr/>
          </p:nvSpPr>
          <p:spPr>
            <a:xfrm>
              <a:off x="464265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89A6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9" name="object 239"/>
            <p:cNvSpPr/>
            <p:nvPr/>
          </p:nvSpPr>
          <p:spPr>
            <a:xfrm>
              <a:off x="459543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6996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0" name="object 240"/>
            <p:cNvSpPr/>
            <p:nvPr/>
          </p:nvSpPr>
          <p:spPr>
            <a:xfrm>
              <a:off x="4523841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4" h="114300">
                  <a:moveTo>
                    <a:pt x="71589" y="0"/>
                  </a:moveTo>
                  <a:lnTo>
                    <a:pt x="48742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45996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1" name="object 241"/>
            <p:cNvSpPr/>
            <p:nvPr/>
          </p:nvSpPr>
          <p:spPr>
            <a:xfrm>
              <a:off x="4476623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5986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2" name="object 242"/>
            <p:cNvSpPr/>
            <p:nvPr/>
          </p:nvSpPr>
          <p:spPr>
            <a:xfrm>
              <a:off x="445377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4986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3" name="object 243"/>
            <p:cNvSpPr/>
            <p:nvPr/>
          </p:nvSpPr>
          <p:spPr>
            <a:xfrm>
              <a:off x="442940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497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4" name="object 244"/>
            <p:cNvSpPr/>
            <p:nvPr/>
          </p:nvSpPr>
          <p:spPr>
            <a:xfrm>
              <a:off x="440655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297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5" name="object 245"/>
            <p:cNvSpPr/>
            <p:nvPr/>
          </p:nvSpPr>
          <p:spPr>
            <a:xfrm>
              <a:off x="438218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295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6" name="object 246"/>
            <p:cNvSpPr/>
            <p:nvPr/>
          </p:nvSpPr>
          <p:spPr>
            <a:xfrm>
              <a:off x="435781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2956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7" name="object 247"/>
            <p:cNvSpPr/>
            <p:nvPr/>
          </p:nvSpPr>
          <p:spPr>
            <a:xfrm>
              <a:off x="4334967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1956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8" name="object 248"/>
            <p:cNvSpPr/>
            <p:nvPr/>
          </p:nvSpPr>
          <p:spPr>
            <a:xfrm>
              <a:off x="431059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1946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9" name="object 249"/>
            <p:cNvSpPr/>
            <p:nvPr/>
          </p:nvSpPr>
          <p:spPr>
            <a:xfrm>
              <a:off x="4216158" y="1511680"/>
              <a:ext cx="94615" cy="114300"/>
            </a:xfrm>
            <a:custGeom>
              <a:avLst/>
              <a:gdLst/>
              <a:ahLst/>
              <a:cxnLst/>
              <a:rect l="l" t="t" r="r" b="b"/>
              <a:pathLst>
                <a:path w="94614" h="114300">
                  <a:moveTo>
                    <a:pt x="94437" y="0"/>
                  </a:moveTo>
                  <a:lnTo>
                    <a:pt x="71589" y="0"/>
                  </a:lnTo>
                  <a:lnTo>
                    <a:pt x="47218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94437" y="114173"/>
                  </a:lnTo>
                  <a:lnTo>
                    <a:pt x="94437" y="0"/>
                  </a:lnTo>
                  <a:close/>
                </a:path>
              </a:pathLst>
            </a:custGeom>
            <a:solidFill>
              <a:srgbClr val="40946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0" name="object 250"/>
            <p:cNvSpPr/>
            <p:nvPr/>
          </p:nvSpPr>
          <p:spPr>
            <a:xfrm>
              <a:off x="416894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F937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1" name="object 251"/>
            <p:cNvSpPr/>
            <p:nvPr/>
          </p:nvSpPr>
          <p:spPr>
            <a:xfrm>
              <a:off x="414456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F917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2" name="object 252"/>
            <p:cNvSpPr/>
            <p:nvPr/>
          </p:nvSpPr>
          <p:spPr>
            <a:xfrm>
              <a:off x="409735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D917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3" name="object 253"/>
            <p:cNvSpPr/>
            <p:nvPr/>
          </p:nvSpPr>
          <p:spPr>
            <a:xfrm>
              <a:off x="407450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C907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4" name="object 254"/>
            <p:cNvSpPr/>
            <p:nvPr/>
          </p:nvSpPr>
          <p:spPr>
            <a:xfrm>
              <a:off x="4050131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C90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5" name="object 255"/>
            <p:cNvSpPr/>
            <p:nvPr/>
          </p:nvSpPr>
          <p:spPr>
            <a:xfrm>
              <a:off x="4002913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C8F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6" name="object 256"/>
            <p:cNvSpPr/>
            <p:nvPr/>
          </p:nvSpPr>
          <p:spPr>
            <a:xfrm>
              <a:off x="395569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B8F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7" name="object 257"/>
            <p:cNvSpPr/>
            <p:nvPr/>
          </p:nvSpPr>
          <p:spPr>
            <a:xfrm>
              <a:off x="393133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58" y="114173"/>
                  </a:lnTo>
                  <a:lnTo>
                    <a:pt x="24358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B8F7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8" name="object 258"/>
            <p:cNvSpPr/>
            <p:nvPr/>
          </p:nvSpPr>
          <p:spPr>
            <a:xfrm>
              <a:off x="390847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59" y="114173"/>
                  </a:lnTo>
                  <a:lnTo>
                    <a:pt x="22859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A8E7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9" name="object 259"/>
            <p:cNvSpPr/>
            <p:nvPr/>
          </p:nvSpPr>
          <p:spPr>
            <a:xfrm>
              <a:off x="388411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58" y="114173"/>
                  </a:lnTo>
                  <a:lnTo>
                    <a:pt x="24358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A8E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0" name="object 260"/>
            <p:cNvSpPr/>
            <p:nvPr/>
          </p:nvSpPr>
          <p:spPr>
            <a:xfrm>
              <a:off x="385974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88E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1" name="object 261"/>
            <p:cNvSpPr/>
            <p:nvPr/>
          </p:nvSpPr>
          <p:spPr>
            <a:xfrm>
              <a:off x="383689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88C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2" name="object 262"/>
            <p:cNvSpPr/>
            <p:nvPr/>
          </p:nvSpPr>
          <p:spPr>
            <a:xfrm>
              <a:off x="38125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78C7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3" name="object 263"/>
            <p:cNvSpPr/>
            <p:nvPr/>
          </p:nvSpPr>
          <p:spPr>
            <a:xfrm>
              <a:off x="3765308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12179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12179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78B7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4" name="object 264"/>
            <p:cNvSpPr/>
            <p:nvPr/>
          </p:nvSpPr>
          <p:spPr>
            <a:xfrm>
              <a:off x="371809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78B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5" name="object 265"/>
            <p:cNvSpPr/>
            <p:nvPr/>
          </p:nvSpPr>
          <p:spPr>
            <a:xfrm>
              <a:off x="369524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68B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6" name="object 266"/>
            <p:cNvSpPr/>
            <p:nvPr/>
          </p:nvSpPr>
          <p:spPr>
            <a:xfrm>
              <a:off x="3670871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68A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7" name="object 267"/>
            <p:cNvSpPr/>
            <p:nvPr/>
          </p:nvSpPr>
          <p:spPr>
            <a:xfrm>
              <a:off x="364650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48A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8" name="object 268"/>
            <p:cNvSpPr/>
            <p:nvPr/>
          </p:nvSpPr>
          <p:spPr>
            <a:xfrm>
              <a:off x="362365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48A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9" name="object 269"/>
            <p:cNvSpPr/>
            <p:nvPr/>
          </p:nvSpPr>
          <p:spPr>
            <a:xfrm>
              <a:off x="3599281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389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0" name="object 270"/>
            <p:cNvSpPr/>
            <p:nvPr/>
          </p:nvSpPr>
          <p:spPr>
            <a:xfrm>
              <a:off x="357643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389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1" name="object 271"/>
            <p:cNvSpPr/>
            <p:nvPr/>
          </p:nvSpPr>
          <p:spPr>
            <a:xfrm>
              <a:off x="3529215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387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2" name="object 272"/>
            <p:cNvSpPr/>
            <p:nvPr/>
          </p:nvSpPr>
          <p:spPr>
            <a:xfrm>
              <a:off x="350484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3877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3" name="object 273"/>
            <p:cNvSpPr/>
            <p:nvPr/>
          </p:nvSpPr>
          <p:spPr>
            <a:xfrm>
              <a:off x="3480473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2867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4" name="object 274"/>
            <p:cNvSpPr/>
            <p:nvPr/>
          </p:nvSpPr>
          <p:spPr>
            <a:xfrm>
              <a:off x="345762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2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5" name="object 275"/>
            <p:cNvSpPr/>
            <p:nvPr/>
          </p:nvSpPr>
          <p:spPr>
            <a:xfrm>
              <a:off x="341040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1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6" name="object 276"/>
            <p:cNvSpPr/>
            <p:nvPr/>
          </p:nvSpPr>
          <p:spPr>
            <a:xfrm>
              <a:off x="338603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F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7" name="object 277"/>
            <p:cNvSpPr/>
            <p:nvPr/>
          </p:nvSpPr>
          <p:spPr>
            <a:xfrm>
              <a:off x="333881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F85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8" name="object 278"/>
            <p:cNvSpPr/>
            <p:nvPr/>
          </p:nvSpPr>
          <p:spPr>
            <a:xfrm>
              <a:off x="329158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31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31" y="114173"/>
                  </a:lnTo>
                  <a:lnTo>
                    <a:pt x="47231" y="0"/>
                  </a:lnTo>
                  <a:close/>
                </a:path>
              </a:pathLst>
            </a:custGeom>
            <a:solidFill>
              <a:srgbClr val="2E837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9" name="object 279"/>
            <p:cNvSpPr/>
            <p:nvPr/>
          </p:nvSpPr>
          <p:spPr>
            <a:xfrm>
              <a:off x="32672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E83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0" name="object 280"/>
            <p:cNvSpPr/>
            <p:nvPr/>
          </p:nvSpPr>
          <p:spPr>
            <a:xfrm>
              <a:off x="3244380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E82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1" name="object 281"/>
            <p:cNvSpPr/>
            <p:nvPr/>
          </p:nvSpPr>
          <p:spPr>
            <a:xfrm>
              <a:off x="322000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D82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2" name="object 282"/>
            <p:cNvSpPr/>
            <p:nvPr/>
          </p:nvSpPr>
          <p:spPr>
            <a:xfrm>
              <a:off x="3197161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D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3" name="object 283"/>
            <p:cNvSpPr/>
            <p:nvPr/>
          </p:nvSpPr>
          <p:spPr>
            <a:xfrm>
              <a:off x="3125571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5" h="114300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2B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4" name="object 284"/>
            <p:cNvSpPr/>
            <p:nvPr/>
          </p:nvSpPr>
          <p:spPr>
            <a:xfrm>
              <a:off x="310120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A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5" name="object 285"/>
            <p:cNvSpPr/>
            <p:nvPr/>
          </p:nvSpPr>
          <p:spPr>
            <a:xfrm>
              <a:off x="307835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A80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6" name="object 286"/>
            <p:cNvSpPr/>
            <p:nvPr/>
          </p:nvSpPr>
          <p:spPr>
            <a:xfrm>
              <a:off x="303113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980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7" name="object 287"/>
            <p:cNvSpPr/>
            <p:nvPr/>
          </p:nvSpPr>
          <p:spPr>
            <a:xfrm>
              <a:off x="2982391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4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297E8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8" name="object 288"/>
            <p:cNvSpPr/>
            <p:nvPr/>
          </p:nvSpPr>
          <p:spPr>
            <a:xfrm>
              <a:off x="295954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97D8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9" name="object 289"/>
            <p:cNvSpPr/>
            <p:nvPr/>
          </p:nvSpPr>
          <p:spPr>
            <a:xfrm>
              <a:off x="291232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87D8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0" name="object 290"/>
            <p:cNvSpPr/>
            <p:nvPr/>
          </p:nvSpPr>
          <p:spPr>
            <a:xfrm>
              <a:off x="286510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67D8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1" name="object 291"/>
            <p:cNvSpPr/>
            <p:nvPr/>
          </p:nvSpPr>
          <p:spPr>
            <a:xfrm>
              <a:off x="2793517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5" h="114300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257C8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2" name="object 292"/>
            <p:cNvSpPr/>
            <p:nvPr/>
          </p:nvSpPr>
          <p:spPr>
            <a:xfrm>
              <a:off x="2746298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57B8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3" name="object 293"/>
            <p:cNvSpPr/>
            <p:nvPr/>
          </p:nvSpPr>
          <p:spPr>
            <a:xfrm>
              <a:off x="27219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47B8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4" name="object 294"/>
            <p:cNvSpPr/>
            <p:nvPr/>
          </p:nvSpPr>
          <p:spPr>
            <a:xfrm>
              <a:off x="2699080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4798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5" name="object 295"/>
            <p:cNvSpPr/>
            <p:nvPr/>
          </p:nvSpPr>
          <p:spPr>
            <a:xfrm>
              <a:off x="267470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3798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6" name="object 296"/>
            <p:cNvSpPr/>
            <p:nvPr/>
          </p:nvSpPr>
          <p:spPr>
            <a:xfrm>
              <a:off x="265033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3788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7" name="object 297"/>
            <p:cNvSpPr/>
            <p:nvPr/>
          </p:nvSpPr>
          <p:spPr>
            <a:xfrm>
              <a:off x="260311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1788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8" name="object 298"/>
            <p:cNvSpPr/>
            <p:nvPr/>
          </p:nvSpPr>
          <p:spPr>
            <a:xfrm>
              <a:off x="255590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078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9" name="object 299"/>
            <p:cNvSpPr/>
            <p:nvPr/>
          </p:nvSpPr>
          <p:spPr>
            <a:xfrm>
              <a:off x="2485834" y="1511680"/>
              <a:ext cx="70485" cy="114300"/>
            </a:xfrm>
            <a:custGeom>
              <a:avLst/>
              <a:gdLst/>
              <a:ahLst/>
              <a:cxnLst/>
              <a:rect l="l" t="t" r="r" b="b"/>
              <a:pathLst>
                <a:path w="70485" h="114300">
                  <a:moveTo>
                    <a:pt x="70065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0065" y="114173"/>
                  </a:lnTo>
                  <a:lnTo>
                    <a:pt x="70065" y="0"/>
                  </a:lnTo>
                  <a:close/>
                </a:path>
              </a:pathLst>
            </a:custGeom>
            <a:solidFill>
              <a:srgbClr val="2077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0" name="object 300"/>
            <p:cNvSpPr/>
            <p:nvPr/>
          </p:nvSpPr>
          <p:spPr>
            <a:xfrm>
              <a:off x="2437092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4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1F758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1" name="object 301"/>
            <p:cNvSpPr/>
            <p:nvPr/>
          </p:nvSpPr>
          <p:spPr>
            <a:xfrm>
              <a:off x="241424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D748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2" name="object 302"/>
            <p:cNvSpPr/>
            <p:nvPr/>
          </p:nvSpPr>
          <p:spPr>
            <a:xfrm>
              <a:off x="2389873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D74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3" name="object 303"/>
            <p:cNvSpPr/>
            <p:nvPr/>
          </p:nvSpPr>
          <p:spPr>
            <a:xfrm>
              <a:off x="236702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C74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4" name="object 304"/>
            <p:cNvSpPr/>
            <p:nvPr/>
          </p:nvSpPr>
          <p:spPr>
            <a:xfrm>
              <a:off x="231980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C738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5" name="object 305"/>
            <p:cNvSpPr/>
            <p:nvPr/>
          </p:nvSpPr>
          <p:spPr>
            <a:xfrm>
              <a:off x="2248217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5" h="114300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1B738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6" name="object 306"/>
            <p:cNvSpPr/>
            <p:nvPr/>
          </p:nvSpPr>
          <p:spPr>
            <a:xfrm>
              <a:off x="2223846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B72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7" name="object 307"/>
            <p:cNvSpPr/>
            <p:nvPr/>
          </p:nvSpPr>
          <p:spPr>
            <a:xfrm>
              <a:off x="220099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A72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8" name="object 308"/>
            <p:cNvSpPr/>
            <p:nvPr/>
          </p:nvSpPr>
          <p:spPr>
            <a:xfrm>
              <a:off x="21766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A70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9" name="object 309"/>
            <p:cNvSpPr/>
            <p:nvPr/>
          </p:nvSpPr>
          <p:spPr>
            <a:xfrm>
              <a:off x="2153780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A709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0" name="object 310"/>
            <p:cNvSpPr/>
            <p:nvPr/>
          </p:nvSpPr>
          <p:spPr>
            <a:xfrm>
              <a:off x="212940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8709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1" name="object 311"/>
            <p:cNvSpPr/>
            <p:nvPr/>
          </p:nvSpPr>
          <p:spPr>
            <a:xfrm>
              <a:off x="210503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86F9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2" name="object 312"/>
            <p:cNvSpPr/>
            <p:nvPr/>
          </p:nvSpPr>
          <p:spPr>
            <a:xfrm>
              <a:off x="205781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76F9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3" name="object 313"/>
            <p:cNvSpPr/>
            <p:nvPr/>
          </p:nvSpPr>
          <p:spPr>
            <a:xfrm>
              <a:off x="201060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76F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4" name="object 314"/>
            <p:cNvSpPr/>
            <p:nvPr/>
          </p:nvSpPr>
          <p:spPr>
            <a:xfrm>
              <a:off x="196338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66E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5" name="object 315"/>
            <p:cNvSpPr/>
            <p:nvPr/>
          </p:nvSpPr>
          <p:spPr>
            <a:xfrm>
              <a:off x="193901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66D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6" name="object 316"/>
            <p:cNvSpPr/>
            <p:nvPr/>
          </p:nvSpPr>
          <p:spPr>
            <a:xfrm>
              <a:off x="189179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56D9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7" name="object 317"/>
            <p:cNvSpPr/>
            <p:nvPr/>
          </p:nvSpPr>
          <p:spPr>
            <a:xfrm>
              <a:off x="186894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36B9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8" name="object 318"/>
            <p:cNvSpPr/>
            <p:nvPr/>
          </p:nvSpPr>
          <p:spPr>
            <a:xfrm>
              <a:off x="1844573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36B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9" name="object 319"/>
            <p:cNvSpPr/>
            <p:nvPr/>
          </p:nvSpPr>
          <p:spPr>
            <a:xfrm>
              <a:off x="182172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26A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0" name="object 320"/>
            <p:cNvSpPr/>
            <p:nvPr/>
          </p:nvSpPr>
          <p:spPr>
            <a:xfrm>
              <a:off x="1750136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5" h="114300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126A9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1" name="object 321"/>
            <p:cNvSpPr/>
            <p:nvPr/>
          </p:nvSpPr>
          <p:spPr>
            <a:xfrm>
              <a:off x="172576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26A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2" name="object 322"/>
            <p:cNvSpPr/>
            <p:nvPr/>
          </p:nvSpPr>
          <p:spPr>
            <a:xfrm>
              <a:off x="167854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169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3" name="object 323"/>
            <p:cNvSpPr/>
            <p:nvPr/>
          </p:nvSpPr>
          <p:spPr>
            <a:xfrm>
              <a:off x="1655699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F69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4" name="object 324"/>
            <p:cNvSpPr/>
            <p:nvPr/>
          </p:nvSpPr>
          <p:spPr>
            <a:xfrm>
              <a:off x="16313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F67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5" name="object 325"/>
            <p:cNvSpPr/>
            <p:nvPr/>
          </p:nvSpPr>
          <p:spPr>
            <a:xfrm>
              <a:off x="1606956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E67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6" name="object 326"/>
            <p:cNvSpPr/>
            <p:nvPr/>
          </p:nvSpPr>
          <p:spPr>
            <a:xfrm>
              <a:off x="1584109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E66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7" name="object 327"/>
            <p:cNvSpPr/>
            <p:nvPr/>
          </p:nvSpPr>
          <p:spPr>
            <a:xfrm>
              <a:off x="155973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D66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8" name="object 328"/>
            <p:cNvSpPr/>
            <p:nvPr/>
          </p:nvSpPr>
          <p:spPr>
            <a:xfrm>
              <a:off x="151251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D669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9" name="object 329"/>
            <p:cNvSpPr/>
            <p:nvPr/>
          </p:nvSpPr>
          <p:spPr>
            <a:xfrm>
              <a:off x="1489671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D66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0" name="object 330"/>
            <p:cNvSpPr/>
            <p:nvPr/>
          </p:nvSpPr>
          <p:spPr>
            <a:xfrm>
              <a:off x="146530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D65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1" name="object 331"/>
            <p:cNvSpPr/>
            <p:nvPr/>
          </p:nvSpPr>
          <p:spPr>
            <a:xfrm>
              <a:off x="141808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C65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2" name="object 332"/>
            <p:cNvSpPr/>
            <p:nvPr/>
          </p:nvSpPr>
          <p:spPr>
            <a:xfrm>
              <a:off x="1370863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A64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3" name="object 333"/>
            <p:cNvSpPr/>
            <p:nvPr/>
          </p:nvSpPr>
          <p:spPr>
            <a:xfrm>
              <a:off x="1346492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A629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4" name="object 334"/>
            <p:cNvSpPr/>
            <p:nvPr/>
          </p:nvSpPr>
          <p:spPr>
            <a:xfrm>
              <a:off x="132364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9629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5" name="object 335"/>
            <p:cNvSpPr/>
            <p:nvPr/>
          </p:nvSpPr>
          <p:spPr>
            <a:xfrm>
              <a:off x="1299273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962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6" name="object 336"/>
            <p:cNvSpPr/>
            <p:nvPr/>
          </p:nvSpPr>
          <p:spPr>
            <a:xfrm>
              <a:off x="125205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961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7" name="object 337"/>
            <p:cNvSpPr/>
            <p:nvPr/>
          </p:nvSpPr>
          <p:spPr>
            <a:xfrm>
              <a:off x="120483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861A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8" name="object 338"/>
            <p:cNvSpPr/>
            <p:nvPr/>
          </p:nvSpPr>
          <p:spPr>
            <a:xfrm>
              <a:off x="118046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761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9" name="object 339"/>
            <p:cNvSpPr/>
            <p:nvPr/>
          </p:nvSpPr>
          <p:spPr>
            <a:xfrm>
              <a:off x="113324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760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0" name="object 340"/>
            <p:cNvSpPr/>
            <p:nvPr/>
          </p:nvSpPr>
          <p:spPr>
            <a:xfrm>
              <a:off x="108602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55E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1" name="object 341"/>
            <p:cNvSpPr/>
            <p:nvPr/>
          </p:nvSpPr>
          <p:spPr>
            <a:xfrm>
              <a:off x="1061656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45E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2" name="object 342"/>
            <p:cNvSpPr/>
            <p:nvPr/>
          </p:nvSpPr>
          <p:spPr>
            <a:xfrm>
              <a:off x="101443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45DA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3" name="object 343"/>
            <p:cNvSpPr/>
            <p:nvPr/>
          </p:nvSpPr>
          <p:spPr>
            <a:xfrm>
              <a:off x="991590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45CA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4" name="object 344"/>
            <p:cNvSpPr/>
            <p:nvPr/>
          </p:nvSpPr>
          <p:spPr>
            <a:xfrm>
              <a:off x="94437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35CA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5" name="object 345"/>
            <p:cNvSpPr/>
            <p:nvPr/>
          </p:nvSpPr>
          <p:spPr>
            <a:xfrm>
              <a:off x="92000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35C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6" name="object 346"/>
            <p:cNvSpPr/>
            <p:nvPr/>
          </p:nvSpPr>
          <p:spPr>
            <a:xfrm>
              <a:off x="895629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15C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7" name="object 347"/>
            <p:cNvSpPr/>
            <p:nvPr/>
          </p:nvSpPr>
          <p:spPr>
            <a:xfrm>
              <a:off x="87278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15B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8" name="object 348"/>
            <p:cNvSpPr/>
            <p:nvPr/>
          </p:nvSpPr>
          <p:spPr>
            <a:xfrm>
              <a:off x="82555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31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31" y="114173"/>
                  </a:lnTo>
                  <a:lnTo>
                    <a:pt x="47231" y="0"/>
                  </a:lnTo>
                  <a:close/>
                </a:path>
              </a:pathLst>
            </a:custGeom>
            <a:solidFill>
              <a:srgbClr val="005B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9" name="object 349"/>
            <p:cNvSpPr/>
            <p:nvPr/>
          </p:nvSpPr>
          <p:spPr>
            <a:xfrm>
              <a:off x="755497" y="1511680"/>
              <a:ext cx="70485" cy="114300"/>
            </a:xfrm>
            <a:custGeom>
              <a:avLst/>
              <a:gdLst/>
              <a:ahLst/>
              <a:cxnLst/>
              <a:rect l="l" t="t" r="r" b="b"/>
              <a:pathLst>
                <a:path w="70484" h="114300">
                  <a:moveTo>
                    <a:pt x="70053" y="0"/>
                  </a:moveTo>
                  <a:lnTo>
                    <a:pt x="45694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5694" y="114173"/>
                  </a:lnTo>
                  <a:lnTo>
                    <a:pt x="70053" y="114173"/>
                  </a:lnTo>
                  <a:lnTo>
                    <a:pt x="70053" y="0"/>
                  </a:lnTo>
                  <a:close/>
                </a:path>
              </a:pathLst>
            </a:custGeom>
            <a:solidFill>
              <a:srgbClr val="0059A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50" name="object 350"/>
          <p:cNvSpPr txBox="1"/>
          <p:nvPr/>
        </p:nvSpPr>
        <p:spPr>
          <a:xfrm>
            <a:off x="706627" y="1976374"/>
            <a:ext cx="4914900" cy="715645"/>
          </a:xfrm>
          <a:prstGeom prst="rect">
            <a:avLst/>
          </a:prstGeom>
        </p:spPr>
        <p:txBody>
          <a:bodyPr wrap="square" lIns="0" tIns="59690" rIns="0" bIns="0" rtlCol="0" vert="horz">
            <a:spAutoFit/>
          </a:bodyPr>
          <a:lstStyle/>
          <a:p>
            <a:pPr marL="307975" indent="-295910">
              <a:lnSpc>
                <a:spcPct val="100000"/>
              </a:lnSpc>
              <a:spcBef>
                <a:spcPts val="470"/>
              </a:spcBef>
              <a:buSzPct val="120000"/>
              <a:buFont typeface="Tahoma"/>
              <a:buChar char="□"/>
              <a:tabLst>
                <a:tab pos="308610" algn="l"/>
              </a:tabLst>
            </a:pPr>
            <a:r>
              <a:rPr dirty="0" sz="1500" b="1">
                <a:latin typeface="맑은 고딕"/>
                <a:cs typeface="맑은 고딕"/>
              </a:rPr>
              <a:t>교육내역</a:t>
            </a:r>
            <a:endParaRPr sz="1500">
              <a:latin typeface="맑은 고딕"/>
              <a:cs typeface="맑은 고딕"/>
            </a:endParaRPr>
          </a:p>
          <a:p>
            <a:pPr lvl="1" marL="402590" indent="-296545">
              <a:lnSpc>
                <a:spcPct val="100000"/>
              </a:lnSpc>
              <a:spcBef>
                <a:spcPts val="740"/>
              </a:spcBef>
              <a:buSzPct val="120000"/>
              <a:buFont typeface="Tahoma"/>
              <a:buChar char="○"/>
              <a:tabLst>
                <a:tab pos="403225" algn="l"/>
              </a:tabLst>
            </a:pPr>
            <a:r>
              <a:rPr dirty="0" sz="1500">
                <a:latin typeface="휴먼옛체"/>
                <a:cs typeface="휴먼옛체"/>
              </a:rPr>
              <a:t>교육방법</a:t>
            </a:r>
            <a:r>
              <a:rPr dirty="0" sz="1500" spc="125">
                <a:latin typeface="휴먼옛체"/>
                <a:cs typeface="휴먼옛체"/>
              </a:rPr>
              <a:t> </a:t>
            </a:r>
            <a:r>
              <a:rPr dirty="0" sz="1800" spc="-80">
                <a:latin typeface="Book Antiqua"/>
                <a:cs typeface="Book Antiqua"/>
              </a:rPr>
              <a:t>:</a:t>
            </a:r>
            <a:r>
              <a:rPr dirty="0" sz="1800" spc="295">
                <a:latin typeface="Book Antiqua"/>
                <a:cs typeface="Book Antiqua"/>
              </a:rPr>
              <a:t> </a:t>
            </a:r>
            <a:r>
              <a:rPr dirty="0" sz="1500" spc="-25">
                <a:latin typeface="휴먼옛체"/>
                <a:cs typeface="휴먼옛체"/>
              </a:rPr>
              <a:t>전문가</a:t>
            </a:r>
            <a:r>
              <a:rPr dirty="0" sz="1800" spc="-25">
                <a:latin typeface="Book Antiqua"/>
                <a:cs typeface="Book Antiqua"/>
              </a:rPr>
              <a:t>(</a:t>
            </a:r>
            <a:r>
              <a:rPr dirty="0" sz="1500" spc="-25">
                <a:latin typeface="휴먼옛체"/>
                <a:cs typeface="휴먼옛체"/>
              </a:rPr>
              <a:t>집합</a:t>
            </a:r>
            <a:r>
              <a:rPr dirty="0" sz="1800" spc="-25">
                <a:latin typeface="Book Antiqua"/>
                <a:cs typeface="Book Antiqua"/>
              </a:rPr>
              <a:t>)</a:t>
            </a:r>
            <a:r>
              <a:rPr dirty="0" sz="1500" spc="-25">
                <a:latin typeface="휴먼옛체"/>
                <a:cs typeface="휴먼옛체"/>
              </a:rPr>
              <a:t>교육</a:t>
            </a:r>
            <a:r>
              <a:rPr dirty="0" sz="1500" spc="130">
                <a:latin typeface="휴먼옛체"/>
                <a:cs typeface="휴먼옛체"/>
              </a:rPr>
              <a:t> </a:t>
            </a:r>
            <a:r>
              <a:rPr dirty="0" sz="1800" spc="-185">
                <a:latin typeface="Book Antiqua"/>
                <a:cs typeface="Book Antiqua"/>
              </a:rPr>
              <a:t>+</a:t>
            </a:r>
            <a:r>
              <a:rPr dirty="0" sz="1800" spc="285">
                <a:latin typeface="Book Antiqua"/>
                <a:cs typeface="Book Antiqua"/>
              </a:rPr>
              <a:t> </a:t>
            </a:r>
            <a:r>
              <a:rPr dirty="0" sz="1500">
                <a:latin typeface="휴먼옛체"/>
                <a:cs typeface="휴먼옛체"/>
              </a:rPr>
              <a:t>토론</a:t>
            </a:r>
            <a:r>
              <a:rPr dirty="0" sz="1500" spc="145">
                <a:latin typeface="휴먼옛체"/>
                <a:cs typeface="휴먼옛체"/>
              </a:rPr>
              <a:t> </a:t>
            </a:r>
            <a:r>
              <a:rPr dirty="0" sz="1800" spc="-185">
                <a:latin typeface="Book Antiqua"/>
                <a:cs typeface="Book Antiqua"/>
              </a:rPr>
              <a:t>+</a:t>
            </a:r>
            <a:r>
              <a:rPr dirty="0" sz="1800" spc="285">
                <a:latin typeface="Book Antiqua"/>
                <a:cs typeface="Book Antiqua"/>
              </a:rPr>
              <a:t> </a:t>
            </a:r>
            <a:r>
              <a:rPr dirty="0" sz="1500">
                <a:latin typeface="휴먼옛체"/>
                <a:cs typeface="휴먼옛체"/>
              </a:rPr>
              <a:t>동영상</a:t>
            </a:r>
            <a:r>
              <a:rPr dirty="0" sz="1500" spc="125">
                <a:latin typeface="휴먼옛체"/>
                <a:cs typeface="휴먼옛체"/>
              </a:rPr>
              <a:t> </a:t>
            </a:r>
            <a:r>
              <a:rPr dirty="0" sz="1500">
                <a:latin typeface="휴먼옛체"/>
                <a:cs typeface="휴먼옛체"/>
              </a:rPr>
              <a:t>상영</a:t>
            </a:r>
            <a:endParaRPr sz="1500">
              <a:latin typeface="휴먼옛체"/>
              <a:cs typeface="휴먼옛체"/>
            </a:endParaRPr>
          </a:p>
        </p:txBody>
      </p:sp>
      <p:graphicFrame>
        <p:nvGraphicFramePr>
          <p:cNvPr id="351" name="object 351"/>
          <p:cNvGraphicFramePr>
            <a:graphicFrameLocks noGrp="1"/>
          </p:cNvGraphicFramePr>
          <p:nvPr/>
        </p:nvGraphicFramePr>
        <p:xfrm>
          <a:off x="755497" y="2852089"/>
          <a:ext cx="6065520" cy="70383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3880"/>
                <a:gridCol w="1645285"/>
                <a:gridCol w="713105"/>
                <a:gridCol w="1465579"/>
                <a:gridCol w="927735"/>
                <a:gridCol w="751204"/>
              </a:tblGrid>
              <a:tr h="380587">
                <a:tc>
                  <a:txBody>
                    <a:bodyPr/>
                    <a:lstStyle/>
                    <a:p>
                      <a:pPr marL="155575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dirty="0" sz="1550" spc="-440">
                          <a:latin typeface="HY헤드라인M"/>
                          <a:cs typeface="HY헤드라인M"/>
                        </a:rPr>
                        <a:t>차수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54610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dirty="0" sz="1550" spc="-445">
                          <a:latin typeface="HY헤드라인M"/>
                          <a:cs typeface="HY헤드라인M"/>
                        </a:rPr>
                        <a:t>일시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5461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dirty="0" sz="1550" spc="-445">
                          <a:latin typeface="HY헤드라인M"/>
                          <a:cs typeface="HY헤드라인M"/>
                        </a:rPr>
                        <a:t>장소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5461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dirty="0" sz="1550" spc="-445">
                          <a:latin typeface="HY헤드라인M"/>
                          <a:cs typeface="HY헤드라인M"/>
                        </a:rPr>
                        <a:t>강사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5461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dirty="0" sz="1550" spc="-440">
                          <a:latin typeface="HY헤드라인M"/>
                          <a:cs typeface="HY헤드라인M"/>
                        </a:rPr>
                        <a:t>대상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5461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dirty="0" sz="1550" spc="-305">
                          <a:latin typeface="HY헤드라인M"/>
                          <a:cs typeface="HY헤드라인M"/>
                        </a:rPr>
                        <a:t>인원(명)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54610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</a:tr>
              <a:tr h="738333">
                <a:tc>
                  <a:txBody>
                    <a:bodyPr/>
                    <a:lstStyle/>
                    <a:p>
                      <a:pPr marL="194945" marR="60325" indent="-90170">
                        <a:lnSpc>
                          <a:spcPts val="1689"/>
                        </a:lnSpc>
                        <a:spcBef>
                          <a:spcPts val="1195"/>
                        </a:spcBef>
                      </a:pPr>
                      <a:r>
                        <a:rPr dirty="0" sz="1550" spc="-120">
                          <a:latin typeface="맑은 고딕"/>
                          <a:cs typeface="맑은 고딕"/>
                        </a:rPr>
                        <a:t>온라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인  </a:t>
                      </a:r>
                      <a:r>
                        <a:rPr dirty="0" sz="1550" spc="-380">
                          <a:latin typeface="맑은 고딕"/>
                          <a:cs typeface="맑은 고딕"/>
                        </a:rPr>
                        <a:t>1차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51765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1550" spc="-265">
                          <a:latin typeface="맑은 고딕"/>
                          <a:cs typeface="맑은 고딕"/>
                        </a:rPr>
                        <a:t>7.9(화)～7.29(월)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698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2150">
                        <a:latin typeface="Times New Roman"/>
                        <a:cs typeface="Times New Roman"/>
                      </a:endParaRPr>
                    </a:p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dirty="0" sz="1550" spc="-450">
                          <a:latin typeface="맑은 고딕"/>
                          <a:cs typeface="맑은 고딕"/>
                        </a:rPr>
                        <a:t>온라인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 marL="4445">
                        <a:lnSpc>
                          <a:spcPct val="100000"/>
                        </a:lnSpc>
                      </a:pPr>
                      <a:r>
                        <a:rPr dirty="0" sz="1550" spc="-450">
                          <a:latin typeface="맑은 고딕"/>
                          <a:cs typeface="맑은 고딕"/>
                        </a:rPr>
                        <a:t>온라인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2150">
                        <a:latin typeface="Times New Roman"/>
                        <a:cs typeface="Times New Roman"/>
                      </a:endParaRPr>
                    </a:p>
                    <a:p>
                      <a:pPr marL="252095">
                        <a:lnSpc>
                          <a:spcPct val="100000"/>
                        </a:lnSpc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전</a:t>
                      </a:r>
                      <a:r>
                        <a:rPr dirty="0" sz="1550" spc="-29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 spc="-190">
                          <a:latin typeface="맑은 고딕"/>
                          <a:cs typeface="맑은 고딕"/>
                        </a:rPr>
                        <a:t>직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원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1550" spc="-280">
                          <a:latin typeface="맑은 고딕"/>
                          <a:cs typeface="맑은 고딕"/>
                        </a:rPr>
                        <a:t>97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6985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  <a:tr h="738327">
                <a:tc>
                  <a:txBody>
                    <a:bodyPr/>
                    <a:lstStyle/>
                    <a:p>
                      <a:pPr marL="194945" marR="60325" indent="-90170">
                        <a:lnSpc>
                          <a:spcPts val="1689"/>
                        </a:lnSpc>
                        <a:spcBef>
                          <a:spcPts val="1200"/>
                        </a:spcBef>
                      </a:pPr>
                      <a:r>
                        <a:rPr dirty="0" sz="1550" spc="-120">
                          <a:latin typeface="맑은 고딕"/>
                          <a:cs typeface="맑은 고딕"/>
                        </a:rPr>
                        <a:t>온라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인  </a:t>
                      </a:r>
                      <a:r>
                        <a:rPr dirty="0" sz="1550" spc="-380">
                          <a:latin typeface="맑은 고딕"/>
                          <a:cs typeface="맑은 고딕"/>
                        </a:rPr>
                        <a:t>2차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52400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50" spc="-265">
                          <a:latin typeface="맑은 고딕"/>
                          <a:cs typeface="맑은 고딕"/>
                        </a:rPr>
                        <a:t>9.17(화)～10.7(월)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50" spc="-280">
                          <a:latin typeface="맑은 고딕"/>
                          <a:cs typeface="맑은 고딕"/>
                        </a:rPr>
                        <a:t>89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38339">
                <a:tc>
                  <a:txBody>
                    <a:bodyPr/>
                    <a:lstStyle/>
                    <a:p>
                      <a:pPr marL="194945" marR="60325" indent="-90170">
                        <a:lnSpc>
                          <a:spcPts val="1689"/>
                        </a:lnSpc>
                        <a:spcBef>
                          <a:spcPts val="1205"/>
                        </a:spcBef>
                      </a:pPr>
                      <a:r>
                        <a:rPr dirty="0" sz="1550" spc="-120">
                          <a:latin typeface="맑은 고딕"/>
                          <a:cs typeface="맑은 고딕"/>
                        </a:rPr>
                        <a:t>온라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인  </a:t>
                      </a:r>
                      <a:r>
                        <a:rPr dirty="0" sz="1550" spc="-380">
                          <a:latin typeface="맑은 고딕"/>
                          <a:cs typeface="맑은 고딕"/>
                        </a:rPr>
                        <a:t>3차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53035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1550" spc="-270">
                          <a:latin typeface="맑은 고딕"/>
                          <a:cs typeface="맑은 고딕"/>
                        </a:rPr>
                        <a:t>11.21(목)～12.11(수)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254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1550" spc="-275">
                          <a:latin typeface="맑은 고딕"/>
                          <a:cs typeface="맑은 고딕"/>
                        </a:rPr>
                        <a:t>756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2540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39851">
                <a:tc>
                  <a:txBody>
                    <a:bodyPr/>
                    <a:lstStyle/>
                    <a:p>
                      <a:pPr marL="194945" marR="114935" indent="-35560">
                        <a:lnSpc>
                          <a:spcPts val="1689"/>
                        </a:lnSpc>
                        <a:spcBef>
                          <a:spcPts val="1215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집체  </a:t>
                      </a:r>
                      <a:r>
                        <a:rPr dirty="0" sz="1550" spc="-380">
                          <a:latin typeface="맑은 고딕"/>
                          <a:cs typeface="맑은 고딕"/>
                        </a:rPr>
                        <a:t>1차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54305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6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.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10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월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r>
                        <a:rPr dirty="0" sz="1550" spc="-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～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12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317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2150">
                        <a:latin typeface="Times New Roman"/>
                        <a:cs typeface="Times New Roman"/>
                      </a:endParaRPr>
                    </a:p>
                    <a:p>
                      <a:pPr marL="217804" marR="136525" indent="-70485">
                        <a:lnSpc>
                          <a:spcPts val="1689"/>
                        </a:lnSpc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우리원  </a:t>
                      </a:r>
                      <a:r>
                        <a:rPr dirty="0" sz="1550" spc="-450">
                          <a:latin typeface="맑은 고딕"/>
                          <a:cs typeface="맑은 고딕"/>
                        </a:rPr>
                        <a:t>강당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39395" marR="227329" indent="320040">
                        <a:lnSpc>
                          <a:spcPts val="1689"/>
                        </a:lnSpc>
                      </a:pPr>
                      <a:r>
                        <a:rPr dirty="0" sz="1550" spc="-400">
                          <a:latin typeface="맑은 고딕"/>
                          <a:cs typeface="맑은 고딕"/>
                        </a:rPr>
                        <a:t>임OO </a:t>
                      </a:r>
                      <a:r>
                        <a:rPr dirty="0" sz="1550" spc="-39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내부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전문강사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52095">
                        <a:lnSpc>
                          <a:spcPct val="100000"/>
                        </a:lnSpc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전</a:t>
                      </a:r>
                      <a:r>
                        <a:rPr dirty="0" sz="1550" spc="-29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 spc="-190">
                          <a:latin typeface="맑은 고딕"/>
                          <a:cs typeface="맑은 고딕"/>
                        </a:rPr>
                        <a:t>직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원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50" spc="-275">
                          <a:latin typeface="맑은 고딕"/>
                          <a:cs typeface="맑은 고딕"/>
                        </a:rPr>
                        <a:t>257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3175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  <a:tr h="738327">
                <a:tc>
                  <a:txBody>
                    <a:bodyPr/>
                    <a:lstStyle/>
                    <a:p>
                      <a:pPr marL="194945" marR="114935" indent="-35560">
                        <a:lnSpc>
                          <a:spcPts val="1689"/>
                        </a:lnSpc>
                        <a:spcBef>
                          <a:spcPts val="1220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집체  </a:t>
                      </a:r>
                      <a:r>
                        <a:rPr dirty="0" sz="1550" spc="-380">
                          <a:latin typeface="맑은 고딕"/>
                          <a:cs typeface="맑은 고딕"/>
                        </a:rPr>
                        <a:t>2차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54940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12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.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2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월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r>
                        <a:rPr dirty="0" sz="1550" spc="-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13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30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～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15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30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254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1550" spc="-275">
                          <a:latin typeface="맑은 고딕"/>
                          <a:cs typeface="맑은 고딕"/>
                        </a:rPr>
                        <a:t>155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2540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  <a:tr h="738339">
                <a:tc>
                  <a:txBody>
                    <a:bodyPr/>
                    <a:lstStyle/>
                    <a:p>
                      <a:pPr marL="194945" marR="114935" indent="-35560">
                        <a:lnSpc>
                          <a:spcPts val="1689"/>
                        </a:lnSpc>
                        <a:spcBef>
                          <a:spcPts val="1225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집체  </a:t>
                      </a:r>
                      <a:r>
                        <a:rPr dirty="0" sz="1550" spc="-380">
                          <a:latin typeface="맑은 고딕"/>
                          <a:cs typeface="맑은 고딕"/>
                        </a:rPr>
                        <a:t>3차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55575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12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.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2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월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r>
                        <a:rPr dirty="0" sz="1550" spc="-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15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40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～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17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40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317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50" spc="-275">
                          <a:latin typeface="맑은 고딕"/>
                          <a:cs typeface="맑은 고딕"/>
                        </a:rPr>
                        <a:t>133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3175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  <a:tr h="738327">
                <a:tc>
                  <a:txBody>
                    <a:bodyPr/>
                    <a:lstStyle/>
                    <a:p>
                      <a:pPr marL="194945" marR="114935" indent="-35560">
                        <a:lnSpc>
                          <a:spcPts val="1689"/>
                        </a:lnSpc>
                        <a:spcBef>
                          <a:spcPts val="1235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집체  </a:t>
                      </a:r>
                      <a:r>
                        <a:rPr dirty="0" sz="1550" spc="-380">
                          <a:latin typeface="맑은 고딕"/>
                          <a:cs typeface="맑은 고딕"/>
                        </a:rPr>
                        <a:t>4차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56845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12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.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9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월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r>
                        <a:rPr dirty="0" sz="1550" spc="-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13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30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～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15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30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571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1550" spc="-275">
                          <a:latin typeface="맑은 고딕"/>
                          <a:cs typeface="맑은 고딕"/>
                        </a:rPr>
                        <a:t>135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5715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  <a:tr h="739851">
                <a:tc>
                  <a:txBody>
                    <a:bodyPr/>
                    <a:lstStyle/>
                    <a:p>
                      <a:pPr marL="194945" marR="114935" indent="-35560">
                        <a:lnSpc>
                          <a:spcPts val="1689"/>
                        </a:lnSpc>
                        <a:spcBef>
                          <a:spcPts val="1240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집체  </a:t>
                      </a:r>
                      <a:r>
                        <a:rPr dirty="0" sz="1550" spc="-380">
                          <a:latin typeface="맑은 고딕"/>
                          <a:cs typeface="맑은 고딕"/>
                        </a:rPr>
                        <a:t>5차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57480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12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.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9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월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r>
                        <a:rPr dirty="0" sz="1550" spc="-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15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40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～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17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40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635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50" spc="-275">
                          <a:latin typeface="맑은 고딕"/>
                          <a:cs typeface="맑은 고딕"/>
                        </a:rPr>
                        <a:t>114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6350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  <a:tr h="738339">
                <a:tc>
                  <a:txBody>
                    <a:bodyPr/>
                    <a:lstStyle/>
                    <a:p>
                      <a:pPr marL="194945" marR="114935" indent="-35560">
                        <a:lnSpc>
                          <a:spcPts val="1689"/>
                        </a:lnSpc>
                        <a:spcBef>
                          <a:spcPts val="1245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집체  </a:t>
                      </a:r>
                      <a:r>
                        <a:rPr dirty="0" sz="1550" spc="-380">
                          <a:latin typeface="맑은 고딕"/>
                          <a:cs typeface="맑은 고딕"/>
                        </a:rPr>
                        <a:t>6차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58115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12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.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12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목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r>
                        <a:rPr dirty="0" sz="1550" spc="-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～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12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571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7470" marR="66675" indent="69850">
                        <a:lnSpc>
                          <a:spcPts val="1689"/>
                        </a:lnSpc>
                        <a:spcBef>
                          <a:spcPts val="1245"/>
                        </a:spcBef>
                      </a:pPr>
                      <a:r>
                        <a:rPr dirty="0" sz="1550" spc="-450">
                          <a:latin typeface="맑은 고딕"/>
                          <a:cs typeface="맑은 고딕"/>
                        </a:rPr>
                        <a:t>우리원 </a:t>
                      </a:r>
                      <a:r>
                        <a:rPr dirty="0" sz="1550" spc="-44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소회의실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5811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9395" marR="227329" indent="320040">
                        <a:lnSpc>
                          <a:spcPts val="1689"/>
                        </a:lnSpc>
                        <a:spcBef>
                          <a:spcPts val="1245"/>
                        </a:spcBef>
                      </a:pPr>
                      <a:r>
                        <a:rPr dirty="0" sz="1550" spc="-400">
                          <a:latin typeface="맑은 고딕"/>
                          <a:cs typeface="맑은 고딕"/>
                        </a:rPr>
                        <a:t>최OO </a:t>
                      </a:r>
                      <a:r>
                        <a:rPr dirty="0" sz="1550" spc="-39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외부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전문강사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5811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 marL="5715">
                        <a:lnSpc>
                          <a:spcPct val="100000"/>
                        </a:lnSpc>
                      </a:pPr>
                      <a:r>
                        <a:rPr dirty="0" sz="1550" spc="-585">
                          <a:latin typeface="맑은 고딕"/>
                          <a:cs typeface="맑은 고딕"/>
                        </a:rPr>
                        <a:t>간부직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571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1550" spc="-280">
                          <a:latin typeface="맑은 고딕"/>
                          <a:cs typeface="맑은 고딕"/>
                        </a:rPr>
                        <a:t>39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5715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joy</dc:creator>
  <dcterms:created xsi:type="dcterms:W3CDTF">2022-08-10T00:11:27Z</dcterms:created>
  <dcterms:modified xsi:type="dcterms:W3CDTF">2022-08-10T00:11:27Z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2022-08-10T00:00:00Z</vt:filetime>
  </property>
  <property fmtid="{D5CDD505-2E9C-101B-9397-08002B2CF9AE}" pid="3" name="Creator">
    <vt:lpwstr>Hwp 2018 10.0.0.11529</vt:lpwstr>
  </property>
  <property fmtid="{D5CDD505-2E9C-101B-9397-08002B2CF9AE}" pid="4" name="LastSaved">
    <vt:filetime>2022-08-10T00:00:00Z</vt:filetime>
  </property>
</Properties>
</file>