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7556500" cy="10680700"/>
  <p:notesSz cx="7556500" cy="106807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962" y="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6737" y="3311017"/>
            <a:ext cx="6423025" cy="224294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3475" y="5981192"/>
            <a:ext cx="5289550" cy="2670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7825" y="2456561"/>
            <a:ext cx="3287077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1597" y="2456561"/>
            <a:ext cx="3287077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6733984" y="917968"/>
            <a:ext cx="83820" cy="163195"/>
          </a:xfrm>
          <a:custGeom>
            <a:avLst/>
            <a:gdLst/>
            <a:ahLst/>
            <a:cxnLst/>
            <a:rect l="l" t="t" r="r" b="b"/>
            <a:pathLst>
              <a:path w="83820" h="163194">
                <a:moveTo>
                  <a:pt x="83769" y="0"/>
                </a:moveTo>
                <a:lnTo>
                  <a:pt x="0" y="0"/>
                </a:lnTo>
                <a:lnTo>
                  <a:pt x="0" y="162890"/>
                </a:lnTo>
                <a:lnTo>
                  <a:pt x="83769" y="162890"/>
                </a:lnTo>
                <a:lnTo>
                  <a:pt x="83769" y="0"/>
                </a:lnTo>
                <a:close/>
              </a:path>
            </a:pathLst>
          </a:custGeom>
          <a:solidFill>
            <a:srgbClr val="0059A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6648678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305" y="162890"/>
                </a:lnTo>
                <a:lnTo>
                  <a:pt x="8530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035CA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6563385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045E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6478092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0761A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6392786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305" y="162890"/>
                </a:lnTo>
                <a:lnTo>
                  <a:pt x="8530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0962A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6307493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0C65A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6223711" y="917968"/>
            <a:ext cx="83820" cy="163195"/>
          </a:xfrm>
          <a:custGeom>
            <a:avLst/>
            <a:gdLst/>
            <a:ahLst/>
            <a:cxnLst/>
            <a:rect l="l" t="t" r="r" b="b"/>
            <a:pathLst>
              <a:path w="83820" h="163194">
                <a:moveTo>
                  <a:pt x="0" y="162890"/>
                </a:moveTo>
                <a:lnTo>
                  <a:pt x="83781" y="162890"/>
                </a:lnTo>
                <a:lnTo>
                  <a:pt x="83781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0D669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6138417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11699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6053124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126A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g object 25"/>
          <p:cNvSpPr/>
          <p:nvPr/>
        </p:nvSpPr>
        <p:spPr>
          <a:xfrm>
            <a:off x="5967818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305" y="162890"/>
                </a:lnTo>
                <a:lnTo>
                  <a:pt x="8530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156D9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g object 26"/>
          <p:cNvSpPr/>
          <p:nvPr/>
        </p:nvSpPr>
        <p:spPr>
          <a:xfrm>
            <a:off x="5882525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176F9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g object 27"/>
          <p:cNvSpPr/>
          <p:nvPr/>
        </p:nvSpPr>
        <p:spPr>
          <a:xfrm>
            <a:off x="5797232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1A709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g object 28"/>
          <p:cNvSpPr/>
          <p:nvPr/>
        </p:nvSpPr>
        <p:spPr>
          <a:xfrm>
            <a:off x="5711926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305" y="162890"/>
                </a:lnTo>
                <a:lnTo>
                  <a:pt x="8530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1B739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g object 29"/>
          <p:cNvSpPr/>
          <p:nvPr/>
        </p:nvSpPr>
        <p:spPr>
          <a:xfrm>
            <a:off x="5626633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1D748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g object 30"/>
          <p:cNvSpPr/>
          <p:nvPr/>
        </p:nvSpPr>
        <p:spPr>
          <a:xfrm>
            <a:off x="5541327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305" y="162890"/>
                </a:lnTo>
                <a:lnTo>
                  <a:pt x="8530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20778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g object 31"/>
          <p:cNvSpPr/>
          <p:nvPr/>
        </p:nvSpPr>
        <p:spPr>
          <a:xfrm>
            <a:off x="5456034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23788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bg object 32"/>
          <p:cNvSpPr/>
          <p:nvPr/>
        </p:nvSpPr>
        <p:spPr>
          <a:xfrm>
            <a:off x="5370741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257B8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bg object 33"/>
          <p:cNvSpPr/>
          <p:nvPr/>
        </p:nvSpPr>
        <p:spPr>
          <a:xfrm>
            <a:off x="5285435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305" y="162890"/>
                </a:lnTo>
                <a:lnTo>
                  <a:pt x="8530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287D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bg object 34"/>
          <p:cNvSpPr/>
          <p:nvPr/>
        </p:nvSpPr>
        <p:spPr>
          <a:xfrm>
            <a:off x="5201666" y="917968"/>
            <a:ext cx="83820" cy="163195"/>
          </a:xfrm>
          <a:custGeom>
            <a:avLst/>
            <a:gdLst/>
            <a:ahLst/>
            <a:cxnLst/>
            <a:rect l="l" t="t" r="r" b="b"/>
            <a:pathLst>
              <a:path w="83820" h="163194">
                <a:moveTo>
                  <a:pt x="0" y="162890"/>
                </a:moveTo>
                <a:lnTo>
                  <a:pt x="83769" y="162890"/>
                </a:lnTo>
                <a:lnTo>
                  <a:pt x="83769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29808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bg object 35"/>
          <p:cNvSpPr/>
          <p:nvPr/>
        </p:nvSpPr>
        <p:spPr>
          <a:xfrm>
            <a:off x="5116360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305" y="162890"/>
                </a:lnTo>
                <a:lnTo>
                  <a:pt x="8530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2B818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bg object 36"/>
          <p:cNvSpPr/>
          <p:nvPr/>
        </p:nvSpPr>
        <p:spPr>
          <a:xfrm>
            <a:off x="5031066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2E83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bg object 37"/>
          <p:cNvSpPr/>
          <p:nvPr/>
        </p:nvSpPr>
        <p:spPr>
          <a:xfrm>
            <a:off x="4945773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31867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bg object 38"/>
          <p:cNvSpPr/>
          <p:nvPr/>
        </p:nvSpPr>
        <p:spPr>
          <a:xfrm>
            <a:off x="4860467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305" y="162890"/>
                </a:lnTo>
                <a:lnTo>
                  <a:pt x="8530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3387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bg object 39"/>
          <p:cNvSpPr/>
          <p:nvPr/>
        </p:nvSpPr>
        <p:spPr>
          <a:xfrm>
            <a:off x="4775174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293" y="162890"/>
                </a:lnTo>
                <a:lnTo>
                  <a:pt x="8529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368A7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bg object 40"/>
          <p:cNvSpPr/>
          <p:nvPr/>
        </p:nvSpPr>
        <p:spPr>
          <a:xfrm>
            <a:off x="4689868" y="917968"/>
            <a:ext cx="85725" cy="163195"/>
          </a:xfrm>
          <a:custGeom>
            <a:avLst/>
            <a:gdLst/>
            <a:ahLst/>
            <a:cxnLst/>
            <a:rect l="l" t="t" r="r" b="b"/>
            <a:pathLst>
              <a:path w="85725" h="163194">
                <a:moveTo>
                  <a:pt x="0" y="162890"/>
                </a:moveTo>
                <a:lnTo>
                  <a:pt x="85305" y="162890"/>
                </a:lnTo>
                <a:lnTo>
                  <a:pt x="8530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378B7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bg object 41"/>
          <p:cNvSpPr/>
          <p:nvPr/>
        </p:nvSpPr>
        <p:spPr>
          <a:xfrm>
            <a:off x="4531461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3A8E7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bg object 42"/>
          <p:cNvSpPr/>
          <p:nvPr/>
        </p:nvSpPr>
        <p:spPr>
          <a:xfrm>
            <a:off x="4373054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3C8F7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bg object 43"/>
          <p:cNvSpPr/>
          <p:nvPr/>
        </p:nvSpPr>
        <p:spPr>
          <a:xfrm>
            <a:off x="4214647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3F917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bg object 44"/>
          <p:cNvSpPr/>
          <p:nvPr/>
        </p:nvSpPr>
        <p:spPr>
          <a:xfrm>
            <a:off x="4057751" y="917968"/>
            <a:ext cx="157480" cy="163195"/>
          </a:xfrm>
          <a:custGeom>
            <a:avLst/>
            <a:gdLst/>
            <a:ahLst/>
            <a:cxnLst/>
            <a:rect l="l" t="t" r="r" b="b"/>
            <a:pathLst>
              <a:path w="157479" h="163194">
                <a:moveTo>
                  <a:pt x="0" y="162890"/>
                </a:moveTo>
                <a:lnTo>
                  <a:pt x="156895" y="162890"/>
                </a:lnTo>
                <a:lnTo>
                  <a:pt x="15689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40946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bg object 45"/>
          <p:cNvSpPr/>
          <p:nvPr/>
        </p:nvSpPr>
        <p:spPr>
          <a:xfrm>
            <a:off x="3899344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42956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bg object 46"/>
          <p:cNvSpPr/>
          <p:nvPr/>
        </p:nvSpPr>
        <p:spPr>
          <a:xfrm>
            <a:off x="3740937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45986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bg object 47"/>
          <p:cNvSpPr/>
          <p:nvPr/>
        </p:nvSpPr>
        <p:spPr>
          <a:xfrm>
            <a:off x="3582517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19" y="162890"/>
                </a:lnTo>
                <a:lnTo>
                  <a:pt x="158419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48996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bg object 48"/>
          <p:cNvSpPr/>
          <p:nvPr/>
        </p:nvSpPr>
        <p:spPr>
          <a:xfrm>
            <a:off x="3424110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4A9C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bg object 49"/>
          <p:cNvSpPr/>
          <p:nvPr/>
        </p:nvSpPr>
        <p:spPr>
          <a:xfrm>
            <a:off x="3265703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4D9E6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bg object 50"/>
          <p:cNvSpPr/>
          <p:nvPr/>
        </p:nvSpPr>
        <p:spPr>
          <a:xfrm>
            <a:off x="3108807" y="917968"/>
            <a:ext cx="157480" cy="163195"/>
          </a:xfrm>
          <a:custGeom>
            <a:avLst/>
            <a:gdLst/>
            <a:ahLst/>
            <a:cxnLst/>
            <a:rect l="l" t="t" r="r" b="b"/>
            <a:pathLst>
              <a:path w="157479" h="163194">
                <a:moveTo>
                  <a:pt x="0" y="162890"/>
                </a:moveTo>
                <a:lnTo>
                  <a:pt x="156895" y="162890"/>
                </a:lnTo>
                <a:lnTo>
                  <a:pt x="156895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4EA16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bg object 51"/>
          <p:cNvSpPr/>
          <p:nvPr/>
        </p:nvSpPr>
        <p:spPr>
          <a:xfrm>
            <a:off x="2950400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50A26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bg object 52"/>
          <p:cNvSpPr/>
          <p:nvPr/>
        </p:nvSpPr>
        <p:spPr>
          <a:xfrm>
            <a:off x="2791993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53A55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bg object 53"/>
          <p:cNvSpPr/>
          <p:nvPr/>
        </p:nvSpPr>
        <p:spPr>
          <a:xfrm>
            <a:off x="2633573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19" y="162890"/>
                </a:lnTo>
                <a:lnTo>
                  <a:pt x="158419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56A65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bg object 54"/>
          <p:cNvSpPr/>
          <p:nvPr/>
        </p:nvSpPr>
        <p:spPr>
          <a:xfrm>
            <a:off x="2475166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58A85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bg object 55"/>
          <p:cNvSpPr/>
          <p:nvPr/>
        </p:nvSpPr>
        <p:spPr>
          <a:xfrm>
            <a:off x="2316759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59AB5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bg object 56"/>
          <p:cNvSpPr/>
          <p:nvPr/>
        </p:nvSpPr>
        <p:spPr>
          <a:xfrm>
            <a:off x="2159876" y="917968"/>
            <a:ext cx="157480" cy="163195"/>
          </a:xfrm>
          <a:custGeom>
            <a:avLst/>
            <a:gdLst/>
            <a:ahLst/>
            <a:cxnLst/>
            <a:rect l="l" t="t" r="r" b="b"/>
            <a:pathLst>
              <a:path w="157480" h="163194">
                <a:moveTo>
                  <a:pt x="0" y="162890"/>
                </a:moveTo>
                <a:lnTo>
                  <a:pt x="156883" y="162890"/>
                </a:lnTo>
                <a:lnTo>
                  <a:pt x="15688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5CAC5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bg object 57"/>
          <p:cNvSpPr/>
          <p:nvPr/>
        </p:nvSpPr>
        <p:spPr>
          <a:xfrm>
            <a:off x="2001456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19" y="162890"/>
                </a:lnTo>
                <a:lnTo>
                  <a:pt x="158419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5EAF5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bg object 58"/>
          <p:cNvSpPr/>
          <p:nvPr/>
        </p:nvSpPr>
        <p:spPr>
          <a:xfrm>
            <a:off x="1843049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61B05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bg object 59"/>
          <p:cNvSpPr/>
          <p:nvPr/>
        </p:nvSpPr>
        <p:spPr>
          <a:xfrm>
            <a:off x="1684642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64B34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bg object 60"/>
          <p:cNvSpPr/>
          <p:nvPr/>
        </p:nvSpPr>
        <p:spPr>
          <a:xfrm>
            <a:off x="1526222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19" y="162890"/>
                </a:lnTo>
                <a:lnTo>
                  <a:pt x="158419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66B44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bg object 61"/>
          <p:cNvSpPr/>
          <p:nvPr/>
        </p:nvSpPr>
        <p:spPr>
          <a:xfrm>
            <a:off x="1367815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67B64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bg object 62"/>
          <p:cNvSpPr/>
          <p:nvPr/>
        </p:nvSpPr>
        <p:spPr>
          <a:xfrm>
            <a:off x="1210932" y="917968"/>
            <a:ext cx="157480" cy="163195"/>
          </a:xfrm>
          <a:custGeom>
            <a:avLst/>
            <a:gdLst/>
            <a:ahLst/>
            <a:cxnLst/>
            <a:rect l="l" t="t" r="r" b="b"/>
            <a:pathLst>
              <a:path w="157480" h="163194">
                <a:moveTo>
                  <a:pt x="0" y="162890"/>
                </a:moveTo>
                <a:lnTo>
                  <a:pt x="156883" y="162890"/>
                </a:lnTo>
                <a:lnTo>
                  <a:pt x="156883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6AB94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bg object 63"/>
          <p:cNvSpPr/>
          <p:nvPr/>
        </p:nvSpPr>
        <p:spPr>
          <a:xfrm>
            <a:off x="1052512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19" y="162890"/>
                </a:lnTo>
                <a:lnTo>
                  <a:pt x="158419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6DBA4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bg object 64"/>
          <p:cNvSpPr/>
          <p:nvPr/>
        </p:nvSpPr>
        <p:spPr>
          <a:xfrm>
            <a:off x="894105" y="917968"/>
            <a:ext cx="158750" cy="163195"/>
          </a:xfrm>
          <a:custGeom>
            <a:avLst/>
            <a:gdLst/>
            <a:ahLst/>
            <a:cxnLst/>
            <a:rect l="l" t="t" r="r" b="b"/>
            <a:pathLst>
              <a:path w="158750" h="163194">
                <a:moveTo>
                  <a:pt x="0" y="162890"/>
                </a:moveTo>
                <a:lnTo>
                  <a:pt x="158407" y="162890"/>
                </a:lnTo>
                <a:lnTo>
                  <a:pt x="158407" y="0"/>
                </a:lnTo>
                <a:lnTo>
                  <a:pt x="0" y="0"/>
                </a:lnTo>
                <a:lnTo>
                  <a:pt x="0" y="162890"/>
                </a:lnTo>
                <a:close/>
              </a:path>
            </a:pathLst>
          </a:custGeom>
          <a:solidFill>
            <a:srgbClr val="6FBD4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bg object 65"/>
          <p:cNvSpPr/>
          <p:nvPr/>
        </p:nvSpPr>
        <p:spPr>
          <a:xfrm>
            <a:off x="737222" y="917968"/>
            <a:ext cx="157480" cy="163195"/>
          </a:xfrm>
          <a:custGeom>
            <a:avLst/>
            <a:gdLst/>
            <a:ahLst/>
            <a:cxnLst/>
            <a:rect l="l" t="t" r="r" b="b"/>
            <a:pathLst>
              <a:path w="157480" h="163194">
                <a:moveTo>
                  <a:pt x="0" y="0"/>
                </a:moveTo>
                <a:lnTo>
                  <a:pt x="0" y="162890"/>
                </a:lnTo>
                <a:lnTo>
                  <a:pt x="156883" y="162890"/>
                </a:lnTo>
                <a:lnTo>
                  <a:pt x="156883" y="0"/>
                </a:lnTo>
                <a:lnTo>
                  <a:pt x="0" y="0"/>
                </a:lnTo>
                <a:close/>
              </a:path>
            </a:pathLst>
          </a:custGeom>
          <a:solidFill>
            <a:srgbClr val="70BE4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825" y="427228"/>
            <a:ext cx="6800850" cy="17089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825" y="2456561"/>
            <a:ext cx="6800850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9210" y="9933051"/>
            <a:ext cx="2418080" cy="534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825" y="9933051"/>
            <a:ext cx="1737995" cy="534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0680" y="9933051"/>
            <a:ext cx="1737995" cy="534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14193" y="1288796"/>
            <a:ext cx="3612440" cy="35073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5"/>
              </a:spcBef>
            </a:pPr>
            <a:r>
              <a:rPr sz="2200" spc="-195" dirty="0">
                <a:latin typeface="HY헤드라인M" panose="02030600000101010101" pitchFamily="18" charset="-127"/>
                <a:ea typeface="HY헤드라인M" panose="02030600000101010101" pitchFamily="18" charset="-127"/>
                <a:cs typeface="HY헤드라인M"/>
              </a:rPr>
              <a:t>폭력</a:t>
            </a:r>
            <a:r>
              <a:rPr sz="2200" spc="65" dirty="0">
                <a:latin typeface="HY헤드라인M" panose="02030600000101010101" pitchFamily="18" charset="-127"/>
                <a:ea typeface="HY헤드라인M" panose="02030600000101010101" pitchFamily="18" charset="-127"/>
                <a:cs typeface="HY헤드라인M"/>
              </a:rPr>
              <a:t> </a:t>
            </a:r>
            <a:r>
              <a:rPr sz="2200" spc="-229" dirty="0">
                <a:latin typeface="HY헤드라인M" panose="02030600000101010101" pitchFamily="18" charset="-127"/>
                <a:ea typeface="HY헤드라인M" panose="02030600000101010101" pitchFamily="18" charset="-127"/>
                <a:cs typeface="HY헤드라인M"/>
              </a:rPr>
              <a:t>예방교육</a:t>
            </a:r>
            <a:r>
              <a:rPr sz="2200" spc="80" dirty="0">
                <a:latin typeface="HY헤드라인M" panose="02030600000101010101" pitchFamily="18" charset="-127"/>
                <a:ea typeface="HY헤드라인M" panose="02030600000101010101" pitchFamily="18" charset="-127"/>
                <a:cs typeface="HY헤드라인M"/>
              </a:rPr>
              <a:t> </a:t>
            </a:r>
            <a:r>
              <a:rPr sz="2200" spc="-195" dirty="0">
                <a:latin typeface="HY헤드라인M" panose="02030600000101010101" pitchFamily="18" charset="-127"/>
                <a:ea typeface="HY헤드라인M" panose="02030600000101010101" pitchFamily="18" charset="-127"/>
                <a:cs typeface="HY헤드라인M"/>
              </a:rPr>
              <a:t>결과</a:t>
            </a:r>
            <a:r>
              <a:rPr sz="2200" spc="70" dirty="0">
                <a:latin typeface="HY헤드라인M" panose="02030600000101010101" pitchFamily="18" charset="-127"/>
                <a:ea typeface="HY헤드라인M" panose="02030600000101010101" pitchFamily="18" charset="-127"/>
                <a:cs typeface="HY헤드라인M"/>
              </a:rPr>
              <a:t> </a:t>
            </a:r>
            <a:r>
              <a:rPr sz="2200" spc="-120" dirty="0">
                <a:latin typeface="HY헤드라인M" panose="02030600000101010101" pitchFamily="18" charset="-127"/>
                <a:ea typeface="HY헤드라인M" panose="02030600000101010101" pitchFamily="18" charset="-127"/>
                <a:cs typeface="HY헤드라인M"/>
              </a:rPr>
              <a:t>(</a:t>
            </a:r>
            <a:r>
              <a:rPr sz="2200" spc="-120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HY헤드라인M"/>
              </a:rPr>
              <a:t>202</a:t>
            </a:r>
            <a:r>
              <a:rPr lang="en-US" sz="2200" spc="-120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HY헤드라인M"/>
              </a:rPr>
              <a:t>2</a:t>
            </a:r>
            <a:r>
              <a:rPr lang="ko-KR" altLang="en-US" sz="2200" spc="-120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HY헤드라인M"/>
              </a:rPr>
              <a:t>년</a:t>
            </a:r>
            <a:r>
              <a:rPr sz="2200" spc="-120" dirty="0" smtClean="0">
                <a:latin typeface="HY헤드라인M" panose="02030600000101010101" pitchFamily="18" charset="-127"/>
                <a:ea typeface="HY헤드라인M" panose="02030600000101010101" pitchFamily="18" charset="-127"/>
                <a:cs typeface="HY헤드라인M"/>
              </a:rPr>
              <a:t>)</a:t>
            </a:r>
            <a:endParaRPr sz="2200" dirty="0">
              <a:latin typeface="HY헤드라인M" panose="02030600000101010101" pitchFamily="18" charset="-127"/>
              <a:ea typeface="HY헤드라인M" panose="02030600000101010101" pitchFamily="18" charset="-127"/>
              <a:cs typeface="HY헤드라인M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737222" y="1872475"/>
            <a:ext cx="6080760" cy="128270"/>
            <a:chOff x="737222" y="1872475"/>
            <a:chExt cx="6080760" cy="128270"/>
          </a:xfrm>
        </p:grpSpPr>
        <p:sp>
          <p:nvSpPr>
            <p:cNvPr id="4" name="object 4"/>
            <p:cNvSpPr/>
            <p:nvPr/>
          </p:nvSpPr>
          <p:spPr>
            <a:xfrm>
              <a:off x="6733984" y="1872475"/>
              <a:ext cx="83820" cy="128270"/>
            </a:xfrm>
            <a:custGeom>
              <a:avLst/>
              <a:gdLst/>
              <a:ahLst/>
              <a:cxnLst/>
              <a:rect l="l" t="t" r="r" b="b"/>
              <a:pathLst>
                <a:path w="83820" h="128269">
                  <a:moveTo>
                    <a:pt x="83769" y="0"/>
                  </a:moveTo>
                  <a:lnTo>
                    <a:pt x="0" y="0"/>
                  </a:lnTo>
                  <a:lnTo>
                    <a:pt x="0" y="127876"/>
                  </a:lnTo>
                  <a:lnTo>
                    <a:pt x="83769" y="127876"/>
                  </a:lnTo>
                  <a:lnTo>
                    <a:pt x="83769" y="0"/>
                  </a:lnTo>
                  <a:close/>
                </a:path>
              </a:pathLst>
            </a:custGeom>
            <a:solidFill>
              <a:srgbClr val="0059A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648678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305" y="127876"/>
                  </a:lnTo>
                  <a:lnTo>
                    <a:pt x="8530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035CA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6563385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045E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6478092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0761A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6392786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305" y="127876"/>
                  </a:lnTo>
                  <a:lnTo>
                    <a:pt x="8530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0962A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6307493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0C65A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6223711" y="1872475"/>
              <a:ext cx="83820" cy="128270"/>
            </a:xfrm>
            <a:custGeom>
              <a:avLst/>
              <a:gdLst/>
              <a:ahLst/>
              <a:cxnLst/>
              <a:rect l="l" t="t" r="r" b="b"/>
              <a:pathLst>
                <a:path w="83820" h="128269">
                  <a:moveTo>
                    <a:pt x="0" y="127876"/>
                  </a:moveTo>
                  <a:lnTo>
                    <a:pt x="83781" y="127876"/>
                  </a:lnTo>
                  <a:lnTo>
                    <a:pt x="83781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0D669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6138417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11699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6053124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126A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5967818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305" y="127876"/>
                  </a:lnTo>
                  <a:lnTo>
                    <a:pt x="8530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156D9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5882525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176F9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5797232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1A709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5711926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305" y="127876"/>
                  </a:lnTo>
                  <a:lnTo>
                    <a:pt x="8530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1B739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5626633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1D748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5541327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305" y="127876"/>
                  </a:lnTo>
                  <a:lnTo>
                    <a:pt x="8530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20778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5456034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23788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5370741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257B8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5285435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305" y="127876"/>
                  </a:lnTo>
                  <a:lnTo>
                    <a:pt x="8530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287D8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5201666" y="1872475"/>
              <a:ext cx="83820" cy="128270"/>
            </a:xfrm>
            <a:custGeom>
              <a:avLst/>
              <a:gdLst/>
              <a:ahLst/>
              <a:cxnLst/>
              <a:rect l="l" t="t" r="r" b="b"/>
              <a:pathLst>
                <a:path w="83820" h="128269">
                  <a:moveTo>
                    <a:pt x="0" y="127876"/>
                  </a:moveTo>
                  <a:lnTo>
                    <a:pt x="83769" y="127876"/>
                  </a:lnTo>
                  <a:lnTo>
                    <a:pt x="83769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29808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5116360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305" y="127876"/>
                  </a:lnTo>
                  <a:lnTo>
                    <a:pt x="8530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2B818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5031066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2E83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4945773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31867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4860467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305" y="127876"/>
                  </a:lnTo>
                  <a:lnTo>
                    <a:pt x="8530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33877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4775174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293" y="127876"/>
                  </a:lnTo>
                  <a:lnTo>
                    <a:pt x="8529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368A7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4689868" y="1872475"/>
              <a:ext cx="85725" cy="128270"/>
            </a:xfrm>
            <a:custGeom>
              <a:avLst/>
              <a:gdLst/>
              <a:ahLst/>
              <a:cxnLst/>
              <a:rect l="l" t="t" r="r" b="b"/>
              <a:pathLst>
                <a:path w="85725" h="128269">
                  <a:moveTo>
                    <a:pt x="0" y="127876"/>
                  </a:moveTo>
                  <a:lnTo>
                    <a:pt x="85305" y="127876"/>
                  </a:lnTo>
                  <a:lnTo>
                    <a:pt x="8530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378B7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4531461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3A8E7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4373054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3C8F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4214647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3F917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4057751" y="1872475"/>
              <a:ext cx="157480" cy="128270"/>
            </a:xfrm>
            <a:custGeom>
              <a:avLst/>
              <a:gdLst/>
              <a:ahLst/>
              <a:cxnLst/>
              <a:rect l="l" t="t" r="r" b="b"/>
              <a:pathLst>
                <a:path w="157479" h="128269">
                  <a:moveTo>
                    <a:pt x="0" y="127876"/>
                  </a:moveTo>
                  <a:lnTo>
                    <a:pt x="156895" y="127876"/>
                  </a:lnTo>
                  <a:lnTo>
                    <a:pt x="15689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40946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3899344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42956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3740937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45986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3582517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19" y="127876"/>
                  </a:lnTo>
                  <a:lnTo>
                    <a:pt x="158419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4899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3424110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4A9C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3265703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4D9E6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3108807" y="1872475"/>
              <a:ext cx="157480" cy="128270"/>
            </a:xfrm>
            <a:custGeom>
              <a:avLst/>
              <a:gdLst/>
              <a:ahLst/>
              <a:cxnLst/>
              <a:rect l="l" t="t" r="r" b="b"/>
              <a:pathLst>
                <a:path w="157479" h="128269">
                  <a:moveTo>
                    <a:pt x="0" y="127876"/>
                  </a:moveTo>
                  <a:lnTo>
                    <a:pt x="156895" y="127876"/>
                  </a:lnTo>
                  <a:lnTo>
                    <a:pt x="156895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4EA16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2950400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50A26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2791993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53A55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2633573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19" y="127876"/>
                  </a:lnTo>
                  <a:lnTo>
                    <a:pt x="158419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56A65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2475166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58A85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2316759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59AB5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2159876" y="1872475"/>
              <a:ext cx="157480" cy="128270"/>
            </a:xfrm>
            <a:custGeom>
              <a:avLst/>
              <a:gdLst/>
              <a:ahLst/>
              <a:cxnLst/>
              <a:rect l="l" t="t" r="r" b="b"/>
              <a:pathLst>
                <a:path w="157480" h="128269">
                  <a:moveTo>
                    <a:pt x="0" y="127876"/>
                  </a:moveTo>
                  <a:lnTo>
                    <a:pt x="156883" y="127876"/>
                  </a:lnTo>
                  <a:lnTo>
                    <a:pt x="15688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5CAC5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2001456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19" y="127876"/>
                  </a:lnTo>
                  <a:lnTo>
                    <a:pt x="158419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5EAF5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1843049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61B05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1684642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64B34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1526222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19" y="127876"/>
                  </a:lnTo>
                  <a:lnTo>
                    <a:pt x="158419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66B44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49"/>
            <p:cNvSpPr/>
            <p:nvPr/>
          </p:nvSpPr>
          <p:spPr>
            <a:xfrm>
              <a:off x="1367815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67B64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" name="object 50"/>
            <p:cNvSpPr/>
            <p:nvPr/>
          </p:nvSpPr>
          <p:spPr>
            <a:xfrm>
              <a:off x="1210932" y="1872475"/>
              <a:ext cx="157480" cy="128270"/>
            </a:xfrm>
            <a:custGeom>
              <a:avLst/>
              <a:gdLst/>
              <a:ahLst/>
              <a:cxnLst/>
              <a:rect l="l" t="t" r="r" b="b"/>
              <a:pathLst>
                <a:path w="157480" h="128269">
                  <a:moveTo>
                    <a:pt x="0" y="127876"/>
                  </a:moveTo>
                  <a:lnTo>
                    <a:pt x="156883" y="127876"/>
                  </a:lnTo>
                  <a:lnTo>
                    <a:pt x="156883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6AB94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" name="object 51"/>
            <p:cNvSpPr/>
            <p:nvPr/>
          </p:nvSpPr>
          <p:spPr>
            <a:xfrm>
              <a:off x="1052512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19" y="127876"/>
                  </a:lnTo>
                  <a:lnTo>
                    <a:pt x="158419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6DBA4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" name="object 52"/>
            <p:cNvSpPr/>
            <p:nvPr/>
          </p:nvSpPr>
          <p:spPr>
            <a:xfrm>
              <a:off x="894105" y="1872475"/>
              <a:ext cx="158750" cy="128270"/>
            </a:xfrm>
            <a:custGeom>
              <a:avLst/>
              <a:gdLst/>
              <a:ahLst/>
              <a:cxnLst/>
              <a:rect l="l" t="t" r="r" b="b"/>
              <a:pathLst>
                <a:path w="158750" h="128269">
                  <a:moveTo>
                    <a:pt x="0" y="127876"/>
                  </a:moveTo>
                  <a:lnTo>
                    <a:pt x="158407" y="127876"/>
                  </a:lnTo>
                  <a:lnTo>
                    <a:pt x="158407" y="0"/>
                  </a:lnTo>
                  <a:lnTo>
                    <a:pt x="0" y="0"/>
                  </a:lnTo>
                  <a:lnTo>
                    <a:pt x="0" y="127876"/>
                  </a:lnTo>
                  <a:close/>
                </a:path>
              </a:pathLst>
            </a:custGeom>
            <a:solidFill>
              <a:srgbClr val="6FBD4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object 53"/>
            <p:cNvSpPr/>
            <p:nvPr/>
          </p:nvSpPr>
          <p:spPr>
            <a:xfrm>
              <a:off x="737222" y="1872475"/>
              <a:ext cx="157480" cy="128270"/>
            </a:xfrm>
            <a:custGeom>
              <a:avLst/>
              <a:gdLst/>
              <a:ahLst/>
              <a:cxnLst/>
              <a:rect l="l" t="t" r="r" b="b"/>
              <a:pathLst>
                <a:path w="157480" h="128269">
                  <a:moveTo>
                    <a:pt x="0" y="0"/>
                  </a:moveTo>
                  <a:lnTo>
                    <a:pt x="0" y="127876"/>
                  </a:lnTo>
                  <a:lnTo>
                    <a:pt x="156883" y="127876"/>
                  </a:lnTo>
                  <a:lnTo>
                    <a:pt x="15688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0BE4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4" name="object 54"/>
          <p:cNvSpPr txBox="1"/>
          <p:nvPr/>
        </p:nvSpPr>
        <p:spPr>
          <a:xfrm>
            <a:off x="706627" y="2258059"/>
            <a:ext cx="4239146" cy="62324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2735" indent="-280670">
              <a:lnSpc>
                <a:spcPct val="100000"/>
              </a:lnSpc>
              <a:spcBef>
                <a:spcPts val="100"/>
              </a:spcBef>
              <a:buChar char="□"/>
              <a:tabLst>
                <a:tab pos="293370" algn="l"/>
              </a:tabLst>
            </a:pPr>
            <a:r>
              <a:rPr sz="1500" spc="-5" dirty="0">
                <a:latin typeface="돋움" panose="020B0600000101010101" pitchFamily="50" charset="-127"/>
                <a:ea typeface="돋움" panose="020B0600000101010101" pitchFamily="50" charset="-127"/>
                <a:cs typeface="함초롬바탕"/>
              </a:rPr>
              <a:t>교육내역</a:t>
            </a:r>
            <a:endParaRPr sz="1500" dirty="0">
              <a:latin typeface="돋움" panose="020B0600000101010101" pitchFamily="50" charset="-127"/>
              <a:ea typeface="돋움" panose="020B0600000101010101" pitchFamily="50" charset="-127"/>
              <a:cs typeface="함초롬바탕"/>
            </a:endParaRPr>
          </a:p>
          <a:p>
            <a:pPr marL="349250" lvl="1" indent="-243204">
              <a:lnSpc>
                <a:spcPct val="100000"/>
              </a:lnSpc>
              <a:spcBef>
                <a:spcPts val="1400"/>
              </a:spcBef>
              <a:buChar char="○"/>
              <a:tabLst>
                <a:tab pos="349885" algn="l"/>
              </a:tabLst>
            </a:pPr>
            <a:r>
              <a:rPr sz="1300" spc="-5" dirty="0">
                <a:latin typeface="돋움" panose="020B0600000101010101" pitchFamily="50" charset="-127"/>
                <a:ea typeface="돋움" panose="020B0600000101010101" pitchFamily="50" charset="-127"/>
                <a:cs typeface="함초롬바탕"/>
              </a:rPr>
              <a:t>교육방법</a:t>
            </a:r>
            <a:r>
              <a:rPr sz="1300" spc="240" dirty="0">
                <a:latin typeface="돋움" panose="020B0600000101010101" pitchFamily="50" charset="-127"/>
                <a:ea typeface="돋움" panose="020B0600000101010101" pitchFamily="50" charset="-127"/>
                <a:cs typeface="함초롬바탕"/>
              </a:rPr>
              <a:t> </a:t>
            </a:r>
            <a:r>
              <a:rPr sz="1300" spc="-5" dirty="0">
                <a:latin typeface="돋움" panose="020B0600000101010101" pitchFamily="50" charset="-127"/>
                <a:ea typeface="돋움" panose="020B0600000101010101" pitchFamily="50" charset="-127"/>
                <a:cs typeface="함초롬바탕"/>
              </a:rPr>
              <a:t>:</a:t>
            </a:r>
            <a:r>
              <a:rPr sz="1300" spc="245" dirty="0">
                <a:latin typeface="돋움" panose="020B0600000101010101" pitchFamily="50" charset="-127"/>
                <a:ea typeface="돋움" panose="020B0600000101010101" pitchFamily="50" charset="-127"/>
                <a:cs typeface="함초롬바탕"/>
              </a:rPr>
              <a:t> </a:t>
            </a:r>
            <a:r>
              <a:rPr lang="ko-KR" altLang="en-US" sz="1300" spc="-5" dirty="0" smtClean="0">
                <a:latin typeface="돋움" panose="020B0600000101010101" pitchFamily="50" charset="-127"/>
                <a:ea typeface="돋움" panose="020B0600000101010101" pitchFamily="50" charset="-127"/>
                <a:cs typeface="함초롬바탕"/>
              </a:rPr>
              <a:t>대면 </a:t>
            </a:r>
            <a:r>
              <a:rPr lang="ko-KR" altLang="en-US" sz="1300" spc="-5" dirty="0" err="1" smtClean="0">
                <a:latin typeface="돋움" panose="020B0600000101010101" pitchFamily="50" charset="-127"/>
                <a:ea typeface="돋움" panose="020B0600000101010101" pitchFamily="50" charset="-127"/>
                <a:cs typeface="함초롬바탕"/>
              </a:rPr>
              <a:t>집합교육</a:t>
            </a:r>
            <a:r>
              <a:rPr lang="ko-KR" altLang="en-US" sz="1300" spc="-5" dirty="0" smtClean="0">
                <a:latin typeface="돋움" panose="020B0600000101010101" pitchFamily="50" charset="-127"/>
                <a:ea typeface="돋움" panose="020B0600000101010101" pitchFamily="50" charset="-127"/>
                <a:cs typeface="함초롬바탕"/>
              </a:rPr>
              <a:t> 및 온라인 교육</a:t>
            </a:r>
            <a:endParaRPr sz="1300" dirty="0">
              <a:latin typeface="돋움" panose="020B0600000101010101" pitchFamily="50" charset="-127"/>
              <a:ea typeface="돋움" panose="020B0600000101010101" pitchFamily="50" charset="-127"/>
              <a:cs typeface="함초롬바탕"/>
            </a:endParaRPr>
          </a:p>
        </p:txBody>
      </p:sp>
      <p:graphicFrame>
        <p:nvGraphicFramePr>
          <p:cNvPr id="55" name="object 5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9275323"/>
              </p:ext>
            </p:extLst>
          </p:nvPr>
        </p:nvGraphicFramePr>
        <p:xfrm>
          <a:off x="737222" y="3091103"/>
          <a:ext cx="6082028" cy="458222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855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54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53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18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3375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2948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300" dirty="0">
                        <a:latin typeface="돋움" panose="020B0600000101010101" pitchFamily="50" charset="-127"/>
                        <a:ea typeface="돋움" panose="020B0600000101010101" pitchFamily="50" charset="-127"/>
                        <a:cs typeface="Times New Roman"/>
                      </a:endParaRPr>
                    </a:p>
                    <a:p>
                      <a:pPr marL="10795" algn="ctr">
                        <a:lnSpc>
                          <a:spcPct val="100000"/>
                        </a:lnSpc>
                      </a:pPr>
                      <a:r>
                        <a:rPr sz="1300" spc="-204" dirty="0">
                          <a:latin typeface="돋움" panose="020B0600000101010101" pitchFamily="50" charset="-127"/>
                          <a:ea typeface="돋움" panose="020B0600000101010101" pitchFamily="50" charset="-127"/>
                          <a:cs typeface="HY헤드라인M"/>
                        </a:rPr>
                        <a:t>교육과정</a:t>
                      </a:r>
                      <a:endParaRPr sz="1300" dirty="0">
                        <a:latin typeface="돋움" panose="020B0600000101010101" pitchFamily="50" charset="-127"/>
                        <a:ea typeface="돋움" panose="020B0600000101010101" pitchFamily="50" charset="-127"/>
                        <a:cs typeface="HY헤드라인M"/>
                      </a:endParaRPr>
                    </a:p>
                  </a:txBody>
                  <a:tcPr marL="0" marR="0" marT="444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2D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300" dirty="0">
                        <a:latin typeface="돋움" panose="020B0600000101010101" pitchFamily="50" charset="-127"/>
                        <a:ea typeface="돋움" panose="020B0600000101010101" pitchFamily="50" charset="-127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ko-KR" altLang="en-US" sz="1300" spc="-220" dirty="0" smtClean="0">
                          <a:latin typeface="돋움" panose="020B0600000101010101" pitchFamily="50" charset="-127"/>
                          <a:ea typeface="돋움" panose="020B0600000101010101" pitchFamily="50" charset="-127"/>
                          <a:cs typeface="HY헤드라인M"/>
                        </a:rPr>
                        <a:t>교육</a:t>
                      </a:r>
                      <a:r>
                        <a:rPr sz="1300" spc="-220" dirty="0" smtClean="0">
                          <a:latin typeface="돋움" panose="020B0600000101010101" pitchFamily="50" charset="-127"/>
                          <a:ea typeface="돋움" panose="020B0600000101010101" pitchFamily="50" charset="-127"/>
                          <a:cs typeface="HY헤드라인M"/>
                        </a:rPr>
                        <a:t>일</a:t>
                      </a:r>
                      <a:r>
                        <a:rPr lang="ko-KR" altLang="en-US" sz="1300" spc="-220" dirty="0" smtClean="0">
                          <a:latin typeface="돋움" panose="020B0600000101010101" pitchFamily="50" charset="-127"/>
                          <a:ea typeface="돋움" panose="020B0600000101010101" pitchFamily="50" charset="-127"/>
                          <a:cs typeface="HY헤드라인M"/>
                        </a:rPr>
                        <a:t>정</a:t>
                      </a:r>
                      <a:endParaRPr sz="1300" dirty="0">
                        <a:latin typeface="돋움" panose="020B0600000101010101" pitchFamily="50" charset="-127"/>
                        <a:ea typeface="돋움" panose="020B0600000101010101" pitchFamily="50" charset="-127"/>
                        <a:cs typeface="HY헤드라인M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2D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300" dirty="0">
                        <a:latin typeface="돋움" panose="020B0600000101010101" pitchFamily="50" charset="-127"/>
                        <a:ea typeface="돋움" panose="020B0600000101010101" pitchFamily="50" charset="-127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ko-KR" altLang="en-US" sz="1300" spc="-220" dirty="0" smtClean="0">
                          <a:latin typeface="돋움" panose="020B0600000101010101" pitchFamily="50" charset="-127"/>
                          <a:ea typeface="돋움" panose="020B0600000101010101" pitchFamily="50" charset="-127"/>
                          <a:cs typeface="HY헤드라인M"/>
                        </a:rPr>
                        <a:t>교육방법</a:t>
                      </a:r>
                      <a:endParaRPr sz="1300" dirty="0">
                        <a:latin typeface="돋움" panose="020B0600000101010101" pitchFamily="50" charset="-127"/>
                        <a:ea typeface="돋움" panose="020B0600000101010101" pitchFamily="50" charset="-127"/>
                        <a:cs typeface="HY헤드라인M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2D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300" dirty="0">
                        <a:latin typeface="돋움" panose="020B0600000101010101" pitchFamily="50" charset="-127"/>
                        <a:ea typeface="돋움" panose="020B0600000101010101" pitchFamily="50" charset="-127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300" spc="-220" dirty="0">
                          <a:latin typeface="돋움" panose="020B0600000101010101" pitchFamily="50" charset="-127"/>
                          <a:ea typeface="돋움" panose="020B0600000101010101" pitchFamily="50" charset="-127"/>
                          <a:cs typeface="HY헤드라인M"/>
                        </a:rPr>
                        <a:t>대상</a:t>
                      </a:r>
                      <a:endParaRPr sz="1300" dirty="0">
                        <a:latin typeface="돋움" panose="020B0600000101010101" pitchFamily="50" charset="-127"/>
                        <a:ea typeface="돋움" panose="020B0600000101010101" pitchFamily="50" charset="-127"/>
                        <a:cs typeface="HY헤드라인M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2D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300">
                        <a:latin typeface="돋움" panose="020B0600000101010101" pitchFamily="50" charset="-127"/>
                        <a:ea typeface="돋움" panose="020B0600000101010101" pitchFamily="50" charset="-127"/>
                        <a:cs typeface="Times New Roman"/>
                      </a:endParaRPr>
                    </a:p>
                    <a:p>
                      <a:pPr marR="13335" algn="ctr">
                        <a:lnSpc>
                          <a:spcPct val="100000"/>
                        </a:lnSpc>
                      </a:pPr>
                      <a:r>
                        <a:rPr sz="1300" spc="-135" dirty="0">
                          <a:latin typeface="돋움" panose="020B0600000101010101" pitchFamily="50" charset="-127"/>
                          <a:ea typeface="돋움" panose="020B0600000101010101" pitchFamily="50" charset="-127"/>
                          <a:cs typeface="HY헤드라인M"/>
                        </a:rPr>
                        <a:t>인원(명)</a:t>
                      </a:r>
                      <a:endParaRPr sz="1300">
                        <a:latin typeface="돋움" panose="020B0600000101010101" pitchFamily="50" charset="-127"/>
                        <a:ea typeface="돋움" panose="020B0600000101010101" pitchFamily="50" charset="-127"/>
                        <a:cs typeface="HY헤드라인M"/>
                      </a:endParaRPr>
                    </a:p>
                  </a:txBody>
                  <a:tcPr marL="0" marR="0" marT="444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2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8875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2022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년 폭력예방교육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64770" marR="64770" marT="17907" marB="17907" anchor="ctr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6.20.(</a:t>
                      </a:r>
                      <a:r>
                        <a:rPr lang="ko-KR" alt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월</a:t>
                      </a: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  <a:r>
                        <a:rPr 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∼7.15.(</a:t>
                      </a:r>
                      <a:r>
                        <a:rPr lang="ko-KR" alt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금</a:t>
                      </a: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  <a:endParaRPr lang="en-US" sz="1300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온라인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 dirty="0" err="1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전직원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725</a:t>
                      </a:r>
                      <a:endParaRPr lang="en-US" sz="1300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879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고위직 폭력예방교육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64770" marR="64770" marT="17907" marB="17907" anchor="ctr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9.8.(</a:t>
                      </a:r>
                      <a:r>
                        <a:rPr lang="ko-KR" alt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목</a:t>
                      </a:r>
                      <a:r>
                        <a:rPr lang="en-US" altLang="ko-KR" sz="1300" kern="0" spc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  <a:endParaRPr lang="en-US" sz="1300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대면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 dirty="0" err="1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본부장급</a:t>
                      </a:r>
                      <a:endParaRPr lang="en-US" sz="1300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0" spc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13</a:t>
                      </a:r>
                    </a:p>
                  </a:txBody>
                  <a:tcPr marL="64770" marR="64770" marT="17907" marB="17907" anchor="ctr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879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-1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관리직 폭력예방교육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64770" marR="64770" marT="17907" marB="17907" anchor="ctr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11.3.(</a:t>
                      </a:r>
                      <a:r>
                        <a:rPr lang="ko-KR" alt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목</a:t>
                      </a: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  <a:endParaRPr lang="en-US" sz="1300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11.9.(</a:t>
                      </a:r>
                      <a:r>
                        <a:rPr lang="ko-KR" alt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수</a:t>
                      </a: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  <a:endParaRPr lang="en-US" sz="1300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6350">
                      <a:solidFill>
                        <a:srgbClr val="000000"/>
                      </a:solidFill>
                      <a:prstDash val="soli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대면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부장급</a:t>
                      </a:r>
                      <a:endParaRPr lang="en-US" sz="1300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0" spc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44</a:t>
                      </a:r>
                    </a:p>
                  </a:txBody>
                  <a:tcPr marL="64770" marR="64770" marT="17907" marB="17907" anchor="ctr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879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2022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년 폭력예방교육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</a:t>
                      </a: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하반기</a:t>
                      </a:r>
                      <a:r>
                        <a:rPr lang="en-US" altLang="ko-KR" sz="1300" b="1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11.7.(</a:t>
                      </a:r>
                      <a:r>
                        <a:rPr lang="ko-KR" alt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월</a:t>
                      </a:r>
                      <a:r>
                        <a:rPr 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)∼12.2.(</a:t>
                      </a:r>
                      <a:r>
                        <a:rPr lang="ko-KR" alt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금</a:t>
                      </a: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  <a:endParaRPr lang="en-US" sz="1300" kern="0" spc="0" dirty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온라인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kern="0" spc="0" dirty="0" err="1" smtClean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전직원</a:t>
                      </a:r>
                      <a:endParaRPr lang="ko-KR" altLang="en-US" sz="1300" kern="0" spc="0" dirty="0" smtClean="0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52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9139756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</TotalTime>
  <Words>81</Words>
  <Application>Microsoft Office PowerPoint</Application>
  <PresentationFormat>사용자 지정</PresentationFormat>
  <Paragraphs>35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HY헤드라인M</vt:lpstr>
      <vt:lpstr>돋움</vt:lpstr>
      <vt:lpstr>함초롬바탕</vt:lpstr>
      <vt:lpstr>Calibri</vt:lpstr>
      <vt:lpstr>Times New Roman</vt:lpstr>
      <vt:lpstr>Office Theme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sykim0719</dc:creator>
  <cp:lastModifiedBy>김다영 / 주임 / 사례관리정보부</cp:lastModifiedBy>
  <cp:revision>4</cp:revision>
  <dcterms:created xsi:type="dcterms:W3CDTF">2022-08-10T00:01:03Z</dcterms:created>
  <dcterms:modified xsi:type="dcterms:W3CDTF">2024-07-02T03:54:16Z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2022-08-09T00:00:00Z</vt:filetime>
  </property>
  <property fmtid="{D5CDD505-2E9C-101B-9397-08002B2CF9AE}" pid="3" name="Creator">
    <vt:lpwstr>Hwp 2018 10.0.0.11529</vt:lpwstr>
  </property>
  <property fmtid="{D5CDD505-2E9C-101B-9397-08002B2CF9AE}" pid="4" name="LastSaved">
    <vt:filetime>2022-08-10T00:00:00Z</vt:filetime>
  </property>
</Properties>
</file>