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1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384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661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454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2482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24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32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33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65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373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07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539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13713-384F-4010-A4B5-5E4D8F3FF98B}" type="datetimeFigureOut">
              <a:rPr lang="ko-KR" altLang="en-US" smtClean="0"/>
              <a:t>2026-04-09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97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3CE263A-917F-4DBE-AD8D-E371287CF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802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995944D-4CDB-49AC-AED5-BCA933FF2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74" y="771524"/>
            <a:ext cx="6277851" cy="806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89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C8AF9BB-F32B-43D7-985C-5816EDF73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58" y="714375"/>
            <a:ext cx="6325483" cy="812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49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BE9FA35-84E4-443F-BC45-130027530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69" y="785231"/>
            <a:ext cx="6354062" cy="833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4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A4 용지(210x297mm)</PresentationFormat>
  <Paragraphs>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이예진 / 주임 / 감사실</dc:creator>
  <cp:lastModifiedBy>오지영 / 주임 / 감사실</cp:lastModifiedBy>
  <cp:revision>2</cp:revision>
  <dcterms:created xsi:type="dcterms:W3CDTF">2025-07-28T04:44:44Z</dcterms:created>
  <dcterms:modified xsi:type="dcterms:W3CDTF">2026-04-09T04:43:17Z</dcterms:modified>
</cp:coreProperties>
</file>