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315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384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661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4542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2482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24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32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33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65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1373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07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539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13713-384F-4010-A4B5-5E4D8F3FF98B}" type="datetimeFigureOut">
              <a:rPr lang="ko-KR" altLang="en-US" smtClean="0"/>
              <a:t>2025-07-28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17853-BDC2-4F23-8864-1A864BEC72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97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" y="200487"/>
            <a:ext cx="6769100" cy="970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80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37" y="460833"/>
            <a:ext cx="6363526" cy="895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19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237" y="473533"/>
            <a:ext cx="6363526" cy="895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48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A4 용지(210x297mm)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이예진 / 주임 / 감사실</dc:creator>
  <cp:lastModifiedBy>이예진 / 주임 / 감사실</cp:lastModifiedBy>
  <cp:revision>1</cp:revision>
  <dcterms:created xsi:type="dcterms:W3CDTF">2025-07-28T04:44:44Z</dcterms:created>
  <dcterms:modified xsi:type="dcterms:W3CDTF">2025-07-28T04:49:43Z</dcterms:modified>
</cp:coreProperties>
</file>