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454980" y="1079334"/>
            <a:ext cx="1338091" cy="3877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683146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FBE4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680709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678425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675987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673550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671113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D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6688290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DBC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bk object 24"/>
          <p:cNvSpPr/>
          <p:nvPr/>
        </p:nvSpPr>
        <p:spPr>
          <a:xfrm>
            <a:off x="666391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BBC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bk object 25"/>
          <p:cNvSpPr/>
          <p:nvPr/>
        </p:nvSpPr>
        <p:spPr>
          <a:xfrm>
            <a:off x="663954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bk object 26"/>
          <p:cNvSpPr/>
          <p:nvPr/>
        </p:nvSpPr>
        <p:spPr>
          <a:xfrm>
            <a:off x="661517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bk object 27"/>
          <p:cNvSpPr/>
          <p:nvPr/>
        </p:nvSpPr>
        <p:spPr>
          <a:xfrm>
            <a:off x="659232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A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bk object 28"/>
          <p:cNvSpPr/>
          <p:nvPr/>
        </p:nvSpPr>
        <p:spPr>
          <a:xfrm>
            <a:off x="656795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bk object 29"/>
          <p:cNvSpPr/>
          <p:nvPr/>
        </p:nvSpPr>
        <p:spPr>
          <a:xfrm>
            <a:off x="654358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bk object 30"/>
          <p:cNvSpPr/>
          <p:nvPr/>
        </p:nvSpPr>
        <p:spPr>
          <a:xfrm>
            <a:off x="651921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A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bk object 31"/>
          <p:cNvSpPr/>
          <p:nvPr/>
        </p:nvSpPr>
        <p:spPr>
          <a:xfrm>
            <a:off x="649636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bk object 32"/>
          <p:cNvSpPr/>
          <p:nvPr/>
        </p:nvSpPr>
        <p:spPr>
          <a:xfrm>
            <a:off x="647199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bk object 33"/>
          <p:cNvSpPr/>
          <p:nvPr/>
        </p:nvSpPr>
        <p:spPr>
          <a:xfrm>
            <a:off x="644762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bk object 34"/>
          <p:cNvSpPr/>
          <p:nvPr/>
        </p:nvSpPr>
        <p:spPr>
          <a:xfrm>
            <a:off x="642325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bk object 35"/>
          <p:cNvSpPr/>
          <p:nvPr/>
        </p:nvSpPr>
        <p:spPr>
          <a:xfrm>
            <a:off x="640040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7B6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bk object 36"/>
          <p:cNvSpPr/>
          <p:nvPr/>
        </p:nvSpPr>
        <p:spPr>
          <a:xfrm>
            <a:off x="637603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bk object 37"/>
          <p:cNvSpPr/>
          <p:nvPr/>
        </p:nvSpPr>
        <p:spPr>
          <a:xfrm>
            <a:off x="635166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bk object 38"/>
          <p:cNvSpPr/>
          <p:nvPr/>
        </p:nvSpPr>
        <p:spPr>
          <a:xfrm>
            <a:off x="632729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bk object 39"/>
          <p:cNvSpPr/>
          <p:nvPr/>
        </p:nvSpPr>
        <p:spPr>
          <a:xfrm>
            <a:off x="630444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bk object 40"/>
          <p:cNvSpPr/>
          <p:nvPr/>
        </p:nvSpPr>
        <p:spPr>
          <a:xfrm>
            <a:off x="628007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5B4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bk object 41"/>
          <p:cNvSpPr/>
          <p:nvPr/>
        </p:nvSpPr>
        <p:spPr>
          <a:xfrm>
            <a:off x="625570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5B4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bk object 42"/>
          <p:cNvSpPr/>
          <p:nvPr/>
        </p:nvSpPr>
        <p:spPr>
          <a:xfrm>
            <a:off x="623133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4B4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bk object 43"/>
          <p:cNvSpPr/>
          <p:nvPr/>
        </p:nvSpPr>
        <p:spPr>
          <a:xfrm>
            <a:off x="620848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bk object 44"/>
          <p:cNvSpPr/>
          <p:nvPr/>
        </p:nvSpPr>
        <p:spPr>
          <a:xfrm>
            <a:off x="618411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bk object 45"/>
          <p:cNvSpPr/>
          <p:nvPr/>
        </p:nvSpPr>
        <p:spPr>
          <a:xfrm>
            <a:off x="615974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2B3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bk object 46"/>
          <p:cNvSpPr/>
          <p:nvPr/>
        </p:nvSpPr>
        <p:spPr>
          <a:xfrm>
            <a:off x="613537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2B3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bk object 47"/>
          <p:cNvSpPr/>
          <p:nvPr/>
        </p:nvSpPr>
        <p:spPr>
          <a:xfrm>
            <a:off x="611252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3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bk object 48"/>
          <p:cNvSpPr/>
          <p:nvPr/>
        </p:nvSpPr>
        <p:spPr>
          <a:xfrm>
            <a:off x="608815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1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bk object 49"/>
          <p:cNvSpPr/>
          <p:nvPr/>
        </p:nvSpPr>
        <p:spPr>
          <a:xfrm>
            <a:off x="606378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1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bk object 50"/>
          <p:cNvSpPr/>
          <p:nvPr/>
        </p:nvSpPr>
        <p:spPr>
          <a:xfrm>
            <a:off x="603940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bk object 51"/>
          <p:cNvSpPr/>
          <p:nvPr/>
        </p:nvSpPr>
        <p:spPr>
          <a:xfrm>
            <a:off x="601656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bk object 52"/>
          <p:cNvSpPr/>
          <p:nvPr/>
        </p:nvSpPr>
        <p:spPr>
          <a:xfrm>
            <a:off x="599219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bk object 53"/>
          <p:cNvSpPr/>
          <p:nvPr/>
        </p:nvSpPr>
        <p:spPr>
          <a:xfrm>
            <a:off x="596781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bk object 54"/>
          <p:cNvSpPr/>
          <p:nvPr/>
        </p:nvSpPr>
        <p:spPr>
          <a:xfrm>
            <a:off x="594344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EB05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bk object 55"/>
          <p:cNvSpPr/>
          <p:nvPr/>
        </p:nvSpPr>
        <p:spPr>
          <a:xfrm>
            <a:off x="591907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EAF5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bk object 56"/>
          <p:cNvSpPr/>
          <p:nvPr/>
        </p:nvSpPr>
        <p:spPr>
          <a:xfrm>
            <a:off x="589622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bk object 57"/>
          <p:cNvSpPr/>
          <p:nvPr/>
        </p:nvSpPr>
        <p:spPr>
          <a:xfrm>
            <a:off x="587185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bk object 58"/>
          <p:cNvSpPr/>
          <p:nvPr/>
        </p:nvSpPr>
        <p:spPr>
          <a:xfrm>
            <a:off x="584748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E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bk object 59"/>
          <p:cNvSpPr/>
          <p:nvPr/>
        </p:nvSpPr>
        <p:spPr>
          <a:xfrm>
            <a:off x="582311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E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bk object 60"/>
          <p:cNvSpPr/>
          <p:nvPr/>
        </p:nvSpPr>
        <p:spPr>
          <a:xfrm>
            <a:off x="580026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bk object 61"/>
          <p:cNvSpPr/>
          <p:nvPr/>
        </p:nvSpPr>
        <p:spPr>
          <a:xfrm>
            <a:off x="577589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bk object 62"/>
          <p:cNvSpPr/>
          <p:nvPr/>
        </p:nvSpPr>
        <p:spPr>
          <a:xfrm>
            <a:off x="575152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C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bk object 63"/>
          <p:cNvSpPr/>
          <p:nvPr/>
        </p:nvSpPr>
        <p:spPr>
          <a:xfrm>
            <a:off x="572715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bk object 64"/>
          <p:cNvSpPr/>
          <p:nvPr/>
        </p:nvSpPr>
        <p:spPr>
          <a:xfrm>
            <a:off x="570430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bk object 65"/>
          <p:cNvSpPr/>
          <p:nvPr/>
        </p:nvSpPr>
        <p:spPr>
          <a:xfrm>
            <a:off x="567993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bk object 66"/>
          <p:cNvSpPr/>
          <p:nvPr/>
        </p:nvSpPr>
        <p:spPr>
          <a:xfrm>
            <a:off x="565556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bk object 67"/>
          <p:cNvSpPr/>
          <p:nvPr/>
        </p:nvSpPr>
        <p:spPr>
          <a:xfrm>
            <a:off x="563120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58" y="146151"/>
                </a:lnTo>
                <a:lnTo>
                  <a:pt x="24358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B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8" name="bk object 68"/>
          <p:cNvSpPr/>
          <p:nvPr/>
        </p:nvSpPr>
        <p:spPr>
          <a:xfrm>
            <a:off x="560835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A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bk object 69"/>
          <p:cNvSpPr/>
          <p:nvPr/>
        </p:nvSpPr>
        <p:spPr>
          <a:xfrm>
            <a:off x="558398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A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bk object 70"/>
          <p:cNvSpPr/>
          <p:nvPr/>
        </p:nvSpPr>
        <p:spPr>
          <a:xfrm>
            <a:off x="555961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bk object 71"/>
          <p:cNvSpPr/>
          <p:nvPr/>
        </p:nvSpPr>
        <p:spPr>
          <a:xfrm>
            <a:off x="553524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bk object 72"/>
          <p:cNvSpPr/>
          <p:nvPr/>
        </p:nvSpPr>
        <p:spPr>
          <a:xfrm>
            <a:off x="551239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7A8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bk object 73"/>
          <p:cNvSpPr/>
          <p:nvPr/>
        </p:nvSpPr>
        <p:spPr>
          <a:xfrm>
            <a:off x="548802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7A7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bk object 74"/>
          <p:cNvSpPr/>
          <p:nvPr/>
        </p:nvSpPr>
        <p:spPr>
          <a:xfrm>
            <a:off x="546365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6A7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bk object 75"/>
          <p:cNvSpPr/>
          <p:nvPr/>
        </p:nvSpPr>
        <p:spPr>
          <a:xfrm>
            <a:off x="543928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bk object 76"/>
          <p:cNvSpPr/>
          <p:nvPr/>
        </p:nvSpPr>
        <p:spPr>
          <a:xfrm>
            <a:off x="541643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4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bk object 77"/>
          <p:cNvSpPr/>
          <p:nvPr/>
        </p:nvSpPr>
        <p:spPr>
          <a:xfrm>
            <a:off x="539206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bk object 78"/>
          <p:cNvSpPr/>
          <p:nvPr/>
        </p:nvSpPr>
        <p:spPr>
          <a:xfrm>
            <a:off x="536769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bk object 79"/>
          <p:cNvSpPr/>
          <p:nvPr/>
        </p:nvSpPr>
        <p:spPr>
          <a:xfrm>
            <a:off x="534332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3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bk object 80"/>
          <p:cNvSpPr/>
          <p:nvPr/>
        </p:nvSpPr>
        <p:spPr>
          <a:xfrm>
            <a:off x="532047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bk object 81"/>
          <p:cNvSpPr/>
          <p:nvPr/>
        </p:nvSpPr>
        <p:spPr>
          <a:xfrm>
            <a:off x="529610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bk object 82"/>
          <p:cNvSpPr/>
          <p:nvPr/>
        </p:nvSpPr>
        <p:spPr>
          <a:xfrm>
            <a:off x="527173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3A5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bk object 83"/>
          <p:cNvSpPr/>
          <p:nvPr/>
        </p:nvSpPr>
        <p:spPr>
          <a:xfrm>
            <a:off x="524736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bk object 84"/>
          <p:cNvSpPr/>
          <p:nvPr/>
        </p:nvSpPr>
        <p:spPr>
          <a:xfrm>
            <a:off x="522451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5" name="bk object 85"/>
          <p:cNvSpPr/>
          <p:nvPr/>
        </p:nvSpPr>
        <p:spPr>
          <a:xfrm>
            <a:off x="520014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2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6" name="bk object 86"/>
          <p:cNvSpPr/>
          <p:nvPr/>
        </p:nvSpPr>
        <p:spPr>
          <a:xfrm>
            <a:off x="517577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bk object 87"/>
          <p:cNvSpPr/>
          <p:nvPr/>
        </p:nvSpPr>
        <p:spPr>
          <a:xfrm>
            <a:off x="515139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bk object 88"/>
          <p:cNvSpPr/>
          <p:nvPr/>
        </p:nvSpPr>
        <p:spPr>
          <a:xfrm>
            <a:off x="512855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9" name="bk object 89"/>
          <p:cNvSpPr/>
          <p:nvPr/>
        </p:nvSpPr>
        <p:spPr>
          <a:xfrm>
            <a:off x="510418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bk object 90"/>
          <p:cNvSpPr/>
          <p:nvPr/>
        </p:nvSpPr>
        <p:spPr>
          <a:xfrm>
            <a:off x="507980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1" name="bk object 91"/>
          <p:cNvSpPr/>
          <p:nvPr/>
        </p:nvSpPr>
        <p:spPr>
          <a:xfrm>
            <a:off x="505543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bk object 92"/>
          <p:cNvSpPr/>
          <p:nvPr/>
        </p:nvSpPr>
        <p:spPr>
          <a:xfrm>
            <a:off x="503106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3" name="bk object 93"/>
          <p:cNvSpPr/>
          <p:nvPr/>
        </p:nvSpPr>
        <p:spPr>
          <a:xfrm>
            <a:off x="500821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bk object 94"/>
          <p:cNvSpPr/>
          <p:nvPr/>
        </p:nvSpPr>
        <p:spPr>
          <a:xfrm>
            <a:off x="498384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bk object 95"/>
          <p:cNvSpPr/>
          <p:nvPr/>
        </p:nvSpPr>
        <p:spPr>
          <a:xfrm>
            <a:off x="495947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6" name="bk object 96"/>
          <p:cNvSpPr/>
          <p:nvPr/>
        </p:nvSpPr>
        <p:spPr>
          <a:xfrm>
            <a:off x="493510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7" name="bk object 97"/>
          <p:cNvSpPr/>
          <p:nvPr/>
        </p:nvSpPr>
        <p:spPr>
          <a:xfrm>
            <a:off x="491225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B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bk object 98"/>
          <p:cNvSpPr/>
          <p:nvPr/>
        </p:nvSpPr>
        <p:spPr>
          <a:xfrm>
            <a:off x="488788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B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9" name="bk object 99"/>
          <p:cNvSpPr/>
          <p:nvPr/>
        </p:nvSpPr>
        <p:spPr>
          <a:xfrm>
            <a:off x="486351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bk object 100"/>
          <p:cNvSpPr/>
          <p:nvPr/>
        </p:nvSpPr>
        <p:spPr>
          <a:xfrm>
            <a:off x="483914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1" name="bk object 101"/>
          <p:cNvSpPr/>
          <p:nvPr/>
        </p:nvSpPr>
        <p:spPr>
          <a:xfrm>
            <a:off x="481629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bk object 102"/>
          <p:cNvSpPr/>
          <p:nvPr/>
        </p:nvSpPr>
        <p:spPr>
          <a:xfrm>
            <a:off x="479192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3" name="bk object 103"/>
          <p:cNvSpPr/>
          <p:nvPr/>
        </p:nvSpPr>
        <p:spPr>
          <a:xfrm>
            <a:off x="476755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4" name="bk object 104"/>
          <p:cNvSpPr/>
          <p:nvPr/>
        </p:nvSpPr>
        <p:spPr>
          <a:xfrm>
            <a:off x="474318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5" name="bk object 105"/>
          <p:cNvSpPr/>
          <p:nvPr/>
        </p:nvSpPr>
        <p:spPr>
          <a:xfrm>
            <a:off x="472033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6" name="bk object 106"/>
          <p:cNvSpPr/>
          <p:nvPr/>
        </p:nvSpPr>
        <p:spPr>
          <a:xfrm>
            <a:off x="469596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bk object 107"/>
          <p:cNvSpPr/>
          <p:nvPr/>
        </p:nvSpPr>
        <p:spPr>
          <a:xfrm>
            <a:off x="467159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8" name="bk object 108"/>
          <p:cNvSpPr/>
          <p:nvPr/>
        </p:nvSpPr>
        <p:spPr>
          <a:xfrm>
            <a:off x="464722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9" name="bk object 109"/>
          <p:cNvSpPr/>
          <p:nvPr/>
        </p:nvSpPr>
        <p:spPr>
          <a:xfrm>
            <a:off x="462437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0" name="bk object 110"/>
          <p:cNvSpPr/>
          <p:nvPr/>
        </p:nvSpPr>
        <p:spPr>
          <a:xfrm>
            <a:off x="460000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1" name="bk object 111"/>
          <p:cNvSpPr/>
          <p:nvPr/>
        </p:nvSpPr>
        <p:spPr>
          <a:xfrm>
            <a:off x="457563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2" name="bk object 112"/>
          <p:cNvSpPr/>
          <p:nvPr/>
        </p:nvSpPr>
        <p:spPr>
          <a:xfrm>
            <a:off x="455126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3" name="bk object 113"/>
          <p:cNvSpPr/>
          <p:nvPr/>
        </p:nvSpPr>
        <p:spPr>
          <a:xfrm>
            <a:off x="452841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4" name="bk object 114"/>
          <p:cNvSpPr/>
          <p:nvPr/>
        </p:nvSpPr>
        <p:spPr>
          <a:xfrm>
            <a:off x="450404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5" name="bk object 115"/>
          <p:cNvSpPr/>
          <p:nvPr/>
        </p:nvSpPr>
        <p:spPr>
          <a:xfrm>
            <a:off x="447967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4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6" name="bk object 116"/>
          <p:cNvSpPr/>
          <p:nvPr/>
        </p:nvSpPr>
        <p:spPr>
          <a:xfrm>
            <a:off x="445529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497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7" name="bk object 117"/>
          <p:cNvSpPr/>
          <p:nvPr/>
        </p:nvSpPr>
        <p:spPr>
          <a:xfrm>
            <a:off x="443245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297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8" name="bk object 118"/>
          <p:cNvSpPr/>
          <p:nvPr/>
        </p:nvSpPr>
        <p:spPr>
          <a:xfrm>
            <a:off x="440808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295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9" name="bk object 119"/>
          <p:cNvSpPr/>
          <p:nvPr/>
        </p:nvSpPr>
        <p:spPr>
          <a:xfrm>
            <a:off x="438370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0" name="bk object 120"/>
          <p:cNvSpPr/>
          <p:nvPr/>
        </p:nvSpPr>
        <p:spPr>
          <a:xfrm>
            <a:off x="435933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1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1" name="bk object 121"/>
          <p:cNvSpPr/>
          <p:nvPr/>
        </p:nvSpPr>
        <p:spPr>
          <a:xfrm>
            <a:off x="433649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1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2" name="bk object 122"/>
          <p:cNvSpPr/>
          <p:nvPr/>
        </p:nvSpPr>
        <p:spPr>
          <a:xfrm>
            <a:off x="431211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3" name="bk object 123"/>
          <p:cNvSpPr/>
          <p:nvPr/>
        </p:nvSpPr>
        <p:spPr>
          <a:xfrm>
            <a:off x="428774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4" name="bk object 124"/>
          <p:cNvSpPr/>
          <p:nvPr/>
        </p:nvSpPr>
        <p:spPr>
          <a:xfrm>
            <a:off x="426337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5" name="bk object 125"/>
          <p:cNvSpPr/>
          <p:nvPr/>
        </p:nvSpPr>
        <p:spPr>
          <a:xfrm>
            <a:off x="424052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6" name="bk object 126"/>
          <p:cNvSpPr/>
          <p:nvPr/>
        </p:nvSpPr>
        <p:spPr>
          <a:xfrm>
            <a:off x="421615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7" name="bk object 127"/>
          <p:cNvSpPr/>
          <p:nvPr/>
        </p:nvSpPr>
        <p:spPr>
          <a:xfrm>
            <a:off x="419179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58" y="146151"/>
                </a:lnTo>
                <a:lnTo>
                  <a:pt x="24358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8" name="bk object 128"/>
          <p:cNvSpPr/>
          <p:nvPr/>
        </p:nvSpPr>
        <p:spPr>
          <a:xfrm>
            <a:off x="416742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F91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9" name="bk object 129"/>
          <p:cNvSpPr/>
          <p:nvPr/>
        </p:nvSpPr>
        <p:spPr>
          <a:xfrm>
            <a:off x="414305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0" name="bk object 130"/>
          <p:cNvSpPr/>
          <p:nvPr/>
        </p:nvSpPr>
        <p:spPr>
          <a:xfrm>
            <a:off x="4120210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1" name="bk object 131"/>
          <p:cNvSpPr/>
          <p:nvPr/>
        </p:nvSpPr>
        <p:spPr>
          <a:xfrm>
            <a:off x="409583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C90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2" name="bk object 132"/>
          <p:cNvSpPr/>
          <p:nvPr/>
        </p:nvSpPr>
        <p:spPr>
          <a:xfrm>
            <a:off x="407146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C90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3" name="bk object 133"/>
          <p:cNvSpPr/>
          <p:nvPr/>
        </p:nvSpPr>
        <p:spPr>
          <a:xfrm>
            <a:off x="404709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4" name="bk object 134"/>
          <p:cNvSpPr/>
          <p:nvPr/>
        </p:nvSpPr>
        <p:spPr>
          <a:xfrm>
            <a:off x="402424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5" name="bk object 135"/>
          <p:cNvSpPr/>
          <p:nvPr/>
        </p:nvSpPr>
        <p:spPr>
          <a:xfrm>
            <a:off x="399987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6" name="bk object 136"/>
          <p:cNvSpPr/>
          <p:nvPr/>
        </p:nvSpPr>
        <p:spPr>
          <a:xfrm>
            <a:off x="397550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7" name="bk object 137"/>
          <p:cNvSpPr/>
          <p:nvPr/>
        </p:nvSpPr>
        <p:spPr>
          <a:xfrm>
            <a:off x="395113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B8F7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8" name="bk object 138"/>
          <p:cNvSpPr/>
          <p:nvPr/>
        </p:nvSpPr>
        <p:spPr>
          <a:xfrm>
            <a:off x="392828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A8E7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9" name="bk object 139"/>
          <p:cNvSpPr/>
          <p:nvPr/>
        </p:nvSpPr>
        <p:spPr>
          <a:xfrm>
            <a:off x="390391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0" name="bk object 140"/>
          <p:cNvSpPr/>
          <p:nvPr/>
        </p:nvSpPr>
        <p:spPr>
          <a:xfrm>
            <a:off x="387954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8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1" name="bk object 141"/>
          <p:cNvSpPr/>
          <p:nvPr/>
        </p:nvSpPr>
        <p:spPr>
          <a:xfrm>
            <a:off x="385517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88C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2" name="bk object 142"/>
          <p:cNvSpPr/>
          <p:nvPr/>
        </p:nvSpPr>
        <p:spPr>
          <a:xfrm>
            <a:off x="383232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C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3" name="bk object 143"/>
          <p:cNvSpPr/>
          <p:nvPr/>
        </p:nvSpPr>
        <p:spPr>
          <a:xfrm>
            <a:off x="380795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4" name="bk object 144"/>
          <p:cNvSpPr/>
          <p:nvPr/>
        </p:nvSpPr>
        <p:spPr>
          <a:xfrm>
            <a:off x="3795763" y="2374836"/>
            <a:ext cx="12700" cy="146685"/>
          </a:xfrm>
          <a:custGeom>
            <a:avLst/>
            <a:gdLst/>
            <a:ahLst/>
            <a:cxnLst/>
            <a:rect l="l" t="t" r="r" b="b"/>
            <a:pathLst>
              <a:path w="12700" h="146685">
                <a:moveTo>
                  <a:pt x="0" y="146151"/>
                </a:moveTo>
                <a:lnTo>
                  <a:pt x="12192" y="146151"/>
                </a:lnTo>
                <a:lnTo>
                  <a:pt x="12192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5" name="bk object 145"/>
          <p:cNvSpPr/>
          <p:nvPr/>
        </p:nvSpPr>
        <p:spPr>
          <a:xfrm>
            <a:off x="3783584" y="2374836"/>
            <a:ext cx="12700" cy="146685"/>
          </a:xfrm>
          <a:custGeom>
            <a:avLst/>
            <a:gdLst/>
            <a:ahLst/>
            <a:cxnLst/>
            <a:rect l="l" t="t" r="r" b="b"/>
            <a:pathLst>
              <a:path w="12700" h="146685">
                <a:moveTo>
                  <a:pt x="0" y="146151"/>
                </a:moveTo>
                <a:lnTo>
                  <a:pt x="12179" y="146151"/>
                </a:lnTo>
                <a:lnTo>
                  <a:pt x="12179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6" name="bk object 146"/>
          <p:cNvSpPr/>
          <p:nvPr/>
        </p:nvSpPr>
        <p:spPr>
          <a:xfrm>
            <a:off x="375921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7" name="bk object 147"/>
          <p:cNvSpPr/>
          <p:nvPr/>
        </p:nvSpPr>
        <p:spPr>
          <a:xfrm>
            <a:off x="373636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8" name="bk object 148"/>
          <p:cNvSpPr/>
          <p:nvPr/>
        </p:nvSpPr>
        <p:spPr>
          <a:xfrm>
            <a:off x="371199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6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9" name="bk object 149"/>
          <p:cNvSpPr/>
          <p:nvPr/>
        </p:nvSpPr>
        <p:spPr>
          <a:xfrm>
            <a:off x="368762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68A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0" name="bk object 150"/>
          <p:cNvSpPr/>
          <p:nvPr/>
        </p:nvSpPr>
        <p:spPr>
          <a:xfrm>
            <a:off x="366325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48A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1" name="bk object 151"/>
          <p:cNvSpPr/>
          <p:nvPr/>
        </p:nvSpPr>
        <p:spPr>
          <a:xfrm>
            <a:off x="364040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48A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2" name="bk object 152"/>
          <p:cNvSpPr/>
          <p:nvPr/>
        </p:nvSpPr>
        <p:spPr>
          <a:xfrm>
            <a:off x="361603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9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3" name="bk object 153"/>
          <p:cNvSpPr/>
          <p:nvPr/>
        </p:nvSpPr>
        <p:spPr>
          <a:xfrm>
            <a:off x="359166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9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4" name="bk object 154"/>
          <p:cNvSpPr/>
          <p:nvPr/>
        </p:nvSpPr>
        <p:spPr>
          <a:xfrm>
            <a:off x="356729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5" name="bk object 155"/>
          <p:cNvSpPr/>
          <p:nvPr/>
        </p:nvSpPr>
        <p:spPr>
          <a:xfrm>
            <a:off x="354444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6" name="bk object 156"/>
          <p:cNvSpPr/>
          <p:nvPr/>
        </p:nvSpPr>
        <p:spPr>
          <a:xfrm>
            <a:off x="352007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7" name="bk object 157"/>
          <p:cNvSpPr/>
          <p:nvPr/>
        </p:nvSpPr>
        <p:spPr>
          <a:xfrm>
            <a:off x="349570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286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8" name="bk object 158"/>
          <p:cNvSpPr/>
          <p:nvPr/>
        </p:nvSpPr>
        <p:spPr>
          <a:xfrm>
            <a:off x="347132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2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9" name="bk object 159"/>
          <p:cNvSpPr/>
          <p:nvPr/>
        </p:nvSpPr>
        <p:spPr>
          <a:xfrm>
            <a:off x="344848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0" name="bk object 160"/>
          <p:cNvSpPr/>
          <p:nvPr/>
        </p:nvSpPr>
        <p:spPr>
          <a:xfrm>
            <a:off x="342411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1" name="bk object 161"/>
          <p:cNvSpPr/>
          <p:nvPr/>
        </p:nvSpPr>
        <p:spPr>
          <a:xfrm>
            <a:off x="339973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F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2" name="bk object 162"/>
          <p:cNvSpPr/>
          <p:nvPr/>
        </p:nvSpPr>
        <p:spPr>
          <a:xfrm>
            <a:off x="337536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3" name="bk object 163"/>
          <p:cNvSpPr/>
          <p:nvPr/>
        </p:nvSpPr>
        <p:spPr>
          <a:xfrm>
            <a:off x="335099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4" name="bk object 164"/>
          <p:cNvSpPr/>
          <p:nvPr/>
        </p:nvSpPr>
        <p:spPr>
          <a:xfrm>
            <a:off x="332814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5" name="bk object 165"/>
          <p:cNvSpPr/>
          <p:nvPr/>
        </p:nvSpPr>
        <p:spPr>
          <a:xfrm>
            <a:off x="330377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6" name="bk object 166"/>
          <p:cNvSpPr/>
          <p:nvPr/>
        </p:nvSpPr>
        <p:spPr>
          <a:xfrm>
            <a:off x="327940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7" name="bk object 167"/>
          <p:cNvSpPr/>
          <p:nvPr/>
        </p:nvSpPr>
        <p:spPr>
          <a:xfrm>
            <a:off x="325503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E82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8" name="bk object 168"/>
          <p:cNvSpPr/>
          <p:nvPr/>
        </p:nvSpPr>
        <p:spPr>
          <a:xfrm>
            <a:off x="323218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D82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9" name="bk object 169"/>
          <p:cNvSpPr/>
          <p:nvPr/>
        </p:nvSpPr>
        <p:spPr>
          <a:xfrm>
            <a:off x="320781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D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0" name="bk object 170"/>
          <p:cNvSpPr/>
          <p:nvPr/>
        </p:nvSpPr>
        <p:spPr>
          <a:xfrm>
            <a:off x="318344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1" name="bk object 171"/>
          <p:cNvSpPr/>
          <p:nvPr/>
        </p:nvSpPr>
        <p:spPr>
          <a:xfrm>
            <a:off x="315907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2" name="bk object 172"/>
          <p:cNvSpPr/>
          <p:nvPr/>
        </p:nvSpPr>
        <p:spPr>
          <a:xfrm>
            <a:off x="313622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3" name="bk object 173"/>
          <p:cNvSpPr/>
          <p:nvPr/>
        </p:nvSpPr>
        <p:spPr>
          <a:xfrm>
            <a:off x="311185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A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4" name="bk object 174"/>
          <p:cNvSpPr/>
          <p:nvPr/>
        </p:nvSpPr>
        <p:spPr>
          <a:xfrm>
            <a:off x="308748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A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5" name="bk object 175"/>
          <p:cNvSpPr/>
          <p:nvPr/>
        </p:nvSpPr>
        <p:spPr>
          <a:xfrm>
            <a:off x="306311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6" name="bk object 176"/>
          <p:cNvSpPr/>
          <p:nvPr/>
        </p:nvSpPr>
        <p:spPr>
          <a:xfrm>
            <a:off x="304026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7" name="bk object 177"/>
          <p:cNvSpPr/>
          <p:nvPr/>
        </p:nvSpPr>
        <p:spPr>
          <a:xfrm>
            <a:off x="301589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8" name="bk object 178"/>
          <p:cNvSpPr/>
          <p:nvPr/>
        </p:nvSpPr>
        <p:spPr>
          <a:xfrm>
            <a:off x="299152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9" name="bk object 179"/>
          <p:cNvSpPr/>
          <p:nvPr/>
        </p:nvSpPr>
        <p:spPr>
          <a:xfrm>
            <a:off x="296715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0" name="bk object 180"/>
          <p:cNvSpPr/>
          <p:nvPr/>
        </p:nvSpPr>
        <p:spPr>
          <a:xfrm>
            <a:off x="294430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1" name="bk object 181"/>
          <p:cNvSpPr/>
          <p:nvPr/>
        </p:nvSpPr>
        <p:spPr>
          <a:xfrm>
            <a:off x="291993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2" name="bk object 182"/>
          <p:cNvSpPr/>
          <p:nvPr/>
        </p:nvSpPr>
        <p:spPr>
          <a:xfrm>
            <a:off x="289556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3" name="bk object 183"/>
          <p:cNvSpPr/>
          <p:nvPr/>
        </p:nvSpPr>
        <p:spPr>
          <a:xfrm>
            <a:off x="287119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4" name="bk object 184"/>
          <p:cNvSpPr/>
          <p:nvPr/>
        </p:nvSpPr>
        <p:spPr>
          <a:xfrm>
            <a:off x="284834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5" name="bk object 185"/>
          <p:cNvSpPr/>
          <p:nvPr/>
        </p:nvSpPr>
        <p:spPr>
          <a:xfrm>
            <a:off x="282397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6" name="bk object 186"/>
          <p:cNvSpPr/>
          <p:nvPr/>
        </p:nvSpPr>
        <p:spPr>
          <a:xfrm>
            <a:off x="279960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7" name="bk object 187"/>
          <p:cNvSpPr/>
          <p:nvPr/>
        </p:nvSpPr>
        <p:spPr>
          <a:xfrm>
            <a:off x="277522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8" name="bk object 188"/>
          <p:cNvSpPr/>
          <p:nvPr/>
        </p:nvSpPr>
        <p:spPr>
          <a:xfrm>
            <a:off x="275238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9" name="bk object 189"/>
          <p:cNvSpPr/>
          <p:nvPr/>
        </p:nvSpPr>
        <p:spPr>
          <a:xfrm>
            <a:off x="272801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4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0" name="bk object 190"/>
          <p:cNvSpPr/>
          <p:nvPr/>
        </p:nvSpPr>
        <p:spPr>
          <a:xfrm>
            <a:off x="270365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58" y="146151"/>
                </a:lnTo>
                <a:lnTo>
                  <a:pt x="24358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479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1" name="bk object 191"/>
          <p:cNvSpPr/>
          <p:nvPr/>
        </p:nvSpPr>
        <p:spPr>
          <a:xfrm>
            <a:off x="267928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379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2" name="bk object 192"/>
          <p:cNvSpPr/>
          <p:nvPr/>
        </p:nvSpPr>
        <p:spPr>
          <a:xfrm>
            <a:off x="265643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3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3" name="bk object 193"/>
          <p:cNvSpPr/>
          <p:nvPr/>
        </p:nvSpPr>
        <p:spPr>
          <a:xfrm>
            <a:off x="263206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4" name="bk object 194"/>
          <p:cNvSpPr/>
          <p:nvPr/>
        </p:nvSpPr>
        <p:spPr>
          <a:xfrm>
            <a:off x="260769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5" name="bk object 195"/>
          <p:cNvSpPr/>
          <p:nvPr/>
        </p:nvSpPr>
        <p:spPr>
          <a:xfrm>
            <a:off x="258331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6" name="bk object 196"/>
          <p:cNvSpPr/>
          <p:nvPr/>
        </p:nvSpPr>
        <p:spPr>
          <a:xfrm>
            <a:off x="256047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7" name="bk object 197"/>
          <p:cNvSpPr/>
          <p:nvPr/>
        </p:nvSpPr>
        <p:spPr>
          <a:xfrm>
            <a:off x="253610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8" name="bk object 198"/>
          <p:cNvSpPr/>
          <p:nvPr/>
        </p:nvSpPr>
        <p:spPr>
          <a:xfrm>
            <a:off x="251172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9" name="bk object 199"/>
          <p:cNvSpPr/>
          <p:nvPr/>
        </p:nvSpPr>
        <p:spPr>
          <a:xfrm>
            <a:off x="248735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0" name="bk object 200"/>
          <p:cNvSpPr/>
          <p:nvPr/>
        </p:nvSpPr>
        <p:spPr>
          <a:xfrm>
            <a:off x="246298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1" name="bk object 201"/>
          <p:cNvSpPr/>
          <p:nvPr/>
        </p:nvSpPr>
        <p:spPr>
          <a:xfrm>
            <a:off x="244013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2" name="bk object 202"/>
          <p:cNvSpPr/>
          <p:nvPr/>
        </p:nvSpPr>
        <p:spPr>
          <a:xfrm>
            <a:off x="241576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D74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3" name="bk object 203"/>
          <p:cNvSpPr/>
          <p:nvPr/>
        </p:nvSpPr>
        <p:spPr>
          <a:xfrm>
            <a:off x="239139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D74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4" name="bk object 204"/>
          <p:cNvSpPr/>
          <p:nvPr/>
        </p:nvSpPr>
        <p:spPr>
          <a:xfrm>
            <a:off x="236702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C74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5" name="bk object 205"/>
          <p:cNvSpPr/>
          <p:nvPr/>
        </p:nvSpPr>
        <p:spPr>
          <a:xfrm>
            <a:off x="234417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6" name="bk object 206"/>
          <p:cNvSpPr/>
          <p:nvPr/>
        </p:nvSpPr>
        <p:spPr>
          <a:xfrm>
            <a:off x="231980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7" name="bk object 207"/>
          <p:cNvSpPr/>
          <p:nvPr/>
        </p:nvSpPr>
        <p:spPr>
          <a:xfrm>
            <a:off x="229543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8" name="bk object 208"/>
          <p:cNvSpPr/>
          <p:nvPr/>
        </p:nvSpPr>
        <p:spPr>
          <a:xfrm>
            <a:off x="227106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9" name="bk object 209"/>
          <p:cNvSpPr/>
          <p:nvPr/>
        </p:nvSpPr>
        <p:spPr>
          <a:xfrm>
            <a:off x="224821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0" name="bk object 210"/>
          <p:cNvSpPr/>
          <p:nvPr/>
        </p:nvSpPr>
        <p:spPr>
          <a:xfrm>
            <a:off x="222384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B72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1" name="bk object 211"/>
          <p:cNvSpPr/>
          <p:nvPr/>
        </p:nvSpPr>
        <p:spPr>
          <a:xfrm>
            <a:off x="219947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A72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2" name="bk object 212"/>
          <p:cNvSpPr/>
          <p:nvPr/>
        </p:nvSpPr>
        <p:spPr>
          <a:xfrm>
            <a:off x="217510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A70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3" name="bk object 213"/>
          <p:cNvSpPr/>
          <p:nvPr/>
        </p:nvSpPr>
        <p:spPr>
          <a:xfrm>
            <a:off x="215225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A709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4" name="bk object 214"/>
          <p:cNvSpPr/>
          <p:nvPr/>
        </p:nvSpPr>
        <p:spPr>
          <a:xfrm>
            <a:off x="212788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8709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5" name="bk object 215"/>
          <p:cNvSpPr/>
          <p:nvPr/>
        </p:nvSpPr>
        <p:spPr>
          <a:xfrm>
            <a:off x="210351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8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6" name="bk object 216"/>
          <p:cNvSpPr/>
          <p:nvPr/>
        </p:nvSpPr>
        <p:spPr>
          <a:xfrm>
            <a:off x="207914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7" name="bk object 217"/>
          <p:cNvSpPr/>
          <p:nvPr/>
        </p:nvSpPr>
        <p:spPr>
          <a:xfrm>
            <a:off x="205629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8" name="bk object 218"/>
          <p:cNvSpPr/>
          <p:nvPr/>
        </p:nvSpPr>
        <p:spPr>
          <a:xfrm>
            <a:off x="203192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9" name="bk object 219"/>
          <p:cNvSpPr/>
          <p:nvPr/>
        </p:nvSpPr>
        <p:spPr>
          <a:xfrm>
            <a:off x="200755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0" name="bk object 220"/>
          <p:cNvSpPr/>
          <p:nvPr/>
        </p:nvSpPr>
        <p:spPr>
          <a:xfrm>
            <a:off x="198318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1" name="bk object 221"/>
          <p:cNvSpPr/>
          <p:nvPr/>
        </p:nvSpPr>
        <p:spPr>
          <a:xfrm>
            <a:off x="196033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2" name="bk object 222"/>
          <p:cNvSpPr/>
          <p:nvPr/>
        </p:nvSpPr>
        <p:spPr>
          <a:xfrm>
            <a:off x="193596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66D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3" name="bk object 223"/>
          <p:cNvSpPr/>
          <p:nvPr/>
        </p:nvSpPr>
        <p:spPr>
          <a:xfrm>
            <a:off x="191159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4" name="bk object 224"/>
          <p:cNvSpPr/>
          <p:nvPr/>
        </p:nvSpPr>
        <p:spPr>
          <a:xfrm>
            <a:off x="188722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5" name="bk object 225"/>
          <p:cNvSpPr/>
          <p:nvPr/>
        </p:nvSpPr>
        <p:spPr>
          <a:xfrm>
            <a:off x="186437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36B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6" name="bk object 226"/>
          <p:cNvSpPr/>
          <p:nvPr/>
        </p:nvSpPr>
        <p:spPr>
          <a:xfrm>
            <a:off x="184000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36B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7" name="bk object 227"/>
          <p:cNvSpPr/>
          <p:nvPr/>
        </p:nvSpPr>
        <p:spPr>
          <a:xfrm>
            <a:off x="181563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8" name="bk object 228"/>
          <p:cNvSpPr/>
          <p:nvPr/>
        </p:nvSpPr>
        <p:spPr>
          <a:xfrm>
            <a:off x="179125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9" name="bk object 229"/>
          <p:cNvSpPr/>
          <p:nvPr/>
        </p:nvSpPr>
        <p:spPr>
          <a:xfrm>
            <a:off x="176841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0" name="bk object 230"/>
          <p:cNvSpPr/>
          <p:nvPr/>
        </p:nvSpPr>
        <p:spPr>
          <a:xfrm>
            <a:off x="174404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1" name="bk object 231"/>
          <p:cNvSpPr/>
          <p:nvPr/>
        </p:nvSpPr>
        <p:spPr>
          <a:xfrm>
            <a:off x="171966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2" name="bk object 232"/>
          <p:cNvSpPr/>
          <p:nvPr/>
        </p:nvSpPr>
        <p:spPr>
          <a:xfrm>
            <a:off x="169529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3" name="bk object 233"/>
          <p:cNvSpPr/>
          <p:nvPr/>
        </p:nvSpPr>
        <p:spPr>
          <a:xfrm>
            <a:off x="1672450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4" name="bk object 234"/>
          <p:cNvSpPr/>
          <p:nvPr/>
        </p:nvSpPr>
        <p:spPr>
          <a:xfrm>
            <a:off x="164807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F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5" name="bk object 235"/>
          <p:cNvSpPr/>
          <p:nvPr/>
        </p:nvSpPr>
        <p:spPr>
          <a:xfrm>
            <a:off x="162370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F67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6" name="bk object 236"/>
          <p:cNvSpPr/>
          <p:nvPr/>
        </p:nvSpPr>
        <p:spPr>
          <a:xfrm>
            <a:off x="159933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E67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7" name="bk object 237"/>
          <p:cNvSpPr/>
          <p:nvPr/>
        </p:nvSpPr>
        <p:spPr>
          <a:xfrm>
            <a:off x="157496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E66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8" name="bk object 238"/>
          <p:cNvSpPr/>
          <p:nvPr/>
        </p:nvSpPr>
        <p:spPr>
          <a:xfrm>
            <a:off x="155211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6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9" name="bk object 239"/>
          <p:cNvSpPr/>
          <p:nvPr/>
        </p:nvSpPr>
        <p:spPr>
          <a:xfrm>
            <a:off x="152774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0" name="bk object 240"/>
          <p:cNvSpPr/>
          <p:nvPr/>
        </p:nvSpPr>
        <p:spPr>
          <a:xfrm>
            <a:off x="150337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1" name="bk object 241"/>
          <p:cNvSpPr/>
          <p:nvPr/>
        </p:nvSpPr>
        <p:spPr>
          <a:xfrm>
            <a:off x="147900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2" name="bk object 242"/>
          <p:cNvSpPr/>
          <p:nvPr/>
        </p:nvSpPr>
        <p:spPr>
          <a:xfrm>
            <a:off x="145615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3" name="bk object 243"/>
          <p:cNvSpPr/>
          <p:nvPr/>
        </p:nvSpPr>
        <p:spPr>
          <a:xfrm>
            <a:off x="143178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4" name="bk object 244"/>
          <p:cNvSpPr/>
          <p:nvPr/>
        </p:nvSpPr>
        <p:spPr>
          <a:xfrm>
            <a:off x="140741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5" name="bk object 245"/>
          <p:cNvSpPr/>
          <p:nvPr/>
        </p:nvSpPr>
        <p:spPr>
          <a:xfrm>
            <a:off x="138304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6" name="bk object 246"/>
          <p:cNvSpPr/>
          <p:nvPr/>
        </p:nvSpPr>
        <p:spPr>
          <a:xfrm>
            <a:off x="136019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7" name="bk object 247"/>
          <p:cNvSpPr/>
          <p:nvPr/>
        </p:nvSpPr>
        <p:spPr>
          <a:xfrm>
            <a:off x="133582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A629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8" name="bk object 248"/>
          <p:cNvSpPr/>
          <p:nvPr/>
        </p:nvSpPr>
        <p:spPr>
          <a:xfrm>
            <a:off x="131145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9629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9" name="bk object 249"/>
          <p:cNvSpPr/>
          <p:nvPr/>
        </p:nvSpPr>
        <p:spPr>
          <a:xfrm>
            <a:off x="128708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962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0" name="bk object 250"/>
          <p:cNvSpPr/>
          <p:nvPr/>
        </p:nvSpPr>
        <p:spPr>
          <a:xfrm>
            <a:off x="126423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1" name="bk object 251"/>
          <p:cNvSpPr/>
          <p:nvPr/>
        </p:nvSpPr>
        <p:spPr>
          <a:xfrm>
            <a:off x="123986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2" name="bk object 252"/>
          <p:cNvSpPr/>
          <p:nvPr/>
        </p:nvSpPr>
        <p:spPr>
          <a:xfrm>
            <a:off x="121550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58" y="146151"/>
                </a:lnTo>
                <a:lnTo>
                  <a:pt x="24358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3" name="bk object 253"/>
          <p:cNvSpPr/>
          <p:nvPr/>
        </p:nvSpPr>
        <p:spPr>
          <a:xfrm>
            <a:off x="119113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4" name="bk object 254"/>
          <p:cNvSpPr/>
          <p:nvPr/>
        </p:nvSpPr>
        <p:spPr>
          <a:xfrm>
            <a:off x="116828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761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5" name="bk object 255"/>
          <p:cNvSpPr/>
          <p:nvPr/>
        </p:nvSpPr>
        <p:spPr>
          <a:xfrm>
            <a:off x="114391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6" name="bk object 256"/>
          <p:cNvSpPr/>
          <p:nvPr/>
        </p:nvSpPr>
        <p:spPr>
          <a:xfrm>
            <a:off x="111954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7" name="bk object 257"/>
          <p:cNvSpPr/>
          <p:nvPr/>
        </p:nvSpPr>
        <p:spPr>
          <a:xfrm>
            <a:off x="109517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8" name="bk object 258"/>
          <p:cNvSpPr/>
          <p:nvPr/>
        </p:nvSpPr>
        <p:spPr>
          <a:xfrm>
            <a:off x="107232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9" name="bk object 259"/>
          <p:cNvSpPr/>
          <p:nvPr/>
        </p:nvSpPr>
        <p:spPr>
          <a:xfrm>
            <a:off x="104795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4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0" name="bk object 260"/>
          <p:cNvSpPr/>
          <p:nvPr/>
        </p:nvSpPr>
        <p:spPr>
          <a:xfrm>
            <a:off x="102358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1" name="bk object 261"/>
          <p:cNvSpPr/>
          <p:nvPr/>
        </p:nvSpPr>
        <p:spPr>
          <a:xfrm>
            <a:off x="99921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2" name="bk object 262"/>
          <p:cNvSpPr/>
          <p:nvPr/>
        </p:nvSpPr>
        <p:spPr>
          <a:xfrm>
            <a:off x="97636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4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3" name="bk object 263"/>
          <p:cNvSpPr/>
          <p:nvPr/>
        </p:nvSpPr>
        <p:spPr>
          <a:xfrm>
            <a:off x="95199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4" name="bk object 264"/>
          <p:cNvSpPr/>
          <p:nvPr/>
        </p:nvSpPr>
        <p:spPr>
          <a:xfrm>
            <a:off x="92762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5" name="bk object 265"/>
          <p:cNvSpPr/>
          <p:nvPr/>
        </p:nvSpPr>
        <p:spPr>
          <a:xfrm>
            <a:off x="90324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35C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6" name="bk object 266"/>
          <p:cNvSpPr/>
          <p:nvPr/>
        </p:nvSpPr>
        <p:spPr>
          <a:xfrm>
            <a:off x="88040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15C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7" name="bk object 267"/>
          <p:cNvSpPr/>
          <p:nvPr/>
        </p:nvSpPr>
        <p:spPr>
          <a:xfrm>
            <a:off x="85603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1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8" name="bk object 268"/>
          <p:cNvSpPr/>
          <p:nvPr/>
        </p:nvSpPr>
        <p:spPr>
          <a:xfrm>
            <a:off x="83165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9" name="bk object 269"/>
          <p:cNvSpPr/>
          <p:nvPr/>
        </p:nvSpPr>
        <p:spPr>
          <a:xfrm>
            <a:off x="80728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0" name="bk object 270"/>
          <p:cNvSpPr/>
          <p:nvPr/>
        </p:nvSpPr>
        <p:spPr>
          <a:xfrm>
            <a:off x="784440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1" name="bk object 271"/>
          <p:cNvSpPr/>
          <p:nvPr/>
        </p:nvSpPr>
        <p:spPr>
          <a:xfrm>
            <a:off x="76006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2" name="bk object 272"/>
          <p:cNvSpPr/>
          <p:nvPr/>
        </p:nvSpPr>
        <p:spPr>
          <a:xfrm>
            <a:off x="73722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24073" y="2838635"/>
            <a:ext cx="5508353" cy="4514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3585038" y="10002374"/>
            <a:ext cx="384810" cy="1517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Relationship Id="rId3" Type="http://schemas.openxmlformats.org/officeDocument/2006/relationships/image" Target="../media/image9.jpg"/><Relationship Id="rId4" Type="http://schemas.openxmlformats.org/officeDocument/2006/relationships/image" Target="../media/image10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Relationship Id="rId3" Type="http://schemas.openxmlformats.org/officeDocument/2006/relationships/image" Target="../media/image16.jpg"/><Relationship Id="rId4" Type="http://schemas.openxmlformats.org/officeDocument/2006/relationships/image" Target="../media/image17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46355">
              <a:lnSpc>
                <a:spcPct val="100000"/>
              </a:lnSpc>
              <a:spcBef>
                <a:spcPts val="90"/>
              </a:spcBef>
              <a:tabLst>
                <a:tab pos="1408430" algn="l"/>
                <a:tab pos="3719195" algn="l"/>
              </a:tabLst>
            </a:pPr>
            <a:r>
              <a:rPr dirty="0" spc="-5"/>
              <a:t>2020년</a:t>
            </a:r>
            <a:r>
              <a:rPr dirty="0" spc="-5"/>
              <a:t>	</a:t>
            </a:r>
            <a:r>
              <a:rPr dirty="0" spc="-10"/>
              <a:t>청</a:t>
            </a:r>
            <a:r>
              <a:rPr dirty="0"/>
              <a:t>렴</a:t>
            </a:r>
            <a:r>
              <a:rPr dirty="0" spc="-10"/>
              <a:t>옴부</a:t>
            </a:r>
            <a:r>
              <a:rPr dirty="0"/>
              <a:t>즈</a:t>
            </a:r>
            <a:r>
              <a:rPr dirty="0" spc="-10"/>
              <a:t>만</a:t>
            </a:r>
            <a:r>
              <a:rPr dirty="0"/>
              <a:t>	</a:t>
            </a:r>
            <a:r>
              <a:rPr dirty="0" spc="-10"/>
              <a:t>활동</a:t>
            </a:r>
            <a:r>
              <a:rPr dirty="0"/>
              <a:t>보</a:t>
            </a:r>
            <a:r>
              <a:rPr dirty="0" spc="-10"/>
              <a:t>고서</a:t>
            </a:r>
          </a:p>
        </p:txBody>
      </p:sp>
      <p:sp>
        <p:nvSpPr>
          <p:cNvPr id="3" name="object 3"/>
          <p:cNvSpPr/>
          <p:nvPr/>
        </p:nvSpPr>
        <p:spPr>
          <a:xfrm>
            <a:off x="683146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FBE4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80709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78425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75987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73550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71113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D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688290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DBC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66391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BBC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63954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61517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59232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A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56795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654358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651921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A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649636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647199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644762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642325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640040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7B6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637603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635166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632729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30444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628007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5B4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25570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5B4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23133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4B4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20848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18411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15974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2B3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13537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2B3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11252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3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08815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1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06378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1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03940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01656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599219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596781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594344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EB05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91907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EAF5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589622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587185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584748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E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582311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E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580026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577589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575152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C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572715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570430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567993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565556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563120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58" y="150710"/>
                </a:lnTo>
                <a:lnTo>
                  <a:pt x="24358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B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560835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A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558398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A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555961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553524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551239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7A8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548802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7A7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546365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6A7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543928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541643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4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539206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536769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534332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3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532047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529610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527173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3A5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524736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522451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520014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2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517577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515139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512855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510418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507980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505543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503106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500821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498384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495947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493510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491225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B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488788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B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486351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483914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481629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479192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476755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474318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472033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469596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467159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464722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462437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460000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457563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455126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452841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450404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447967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4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445529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497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443245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297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440808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295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438370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435933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1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433649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1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431211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428774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426337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424052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421615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419179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58" y="150710"/>
                </a:lnTo>
                <a:lnTo>
                  <a:pt x="24358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416742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F91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414305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4120210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409583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C90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407146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C90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404709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402424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399987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397550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395113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B8F7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392828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A8E7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390391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387954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8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385517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88C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383232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C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380795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3795763" y="3642944"/>
            <a:ext cx="12700" cy="151130"/>
          </a:xfrm>
          <a:custGeom>
            <a:avLst/>
            <a:gdLst/>
            <a:ahLst/>
            <a:cxnLst/>
            <a:rect l="l" t="t" r="r" b="b"/>
            <a:pathLst>
              <a:path w="12700" h="151129">
                <a:moveTo>
                  <a:pt x="0" y="150710"/>
                </a:moveTo>
                <a:lnTo>
                  <a:pt x="12192" y="150710"/>
                </a:lnTo>
                <a:lnTo>
                  <a:pt x="12192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3783584" y="3642944"/>
            <a:ext cx="12700" cy="151130"/>
          </a:xfrm>
          <a:custGeom>
            <a:avLst/>
            <a:gdLst/>
            <a:ahLst/>
            <a:cxnLst/>
            <a:rect l="l" t="t" r="r" b="b"/>
            <a:pathLst>
              <a:path w="12700" h="151129">
                <a:moveTo>
                  <a:pt x="0" y="150710"/>
                </a:moveTo>
                <a:lnTo>
                  <a:pt x="12179" y="150710"/>
                </a:lnTo>
                <a:lnTo>
                  <a:pt x="12179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375921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373636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371199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6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368762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68A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366325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48A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364040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48A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361603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9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359166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9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356729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354444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352007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349570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286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347132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2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344848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342411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339973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F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337536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335099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332814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330377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327940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325503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E82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323218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D82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320781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D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318344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315907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313622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311185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A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308748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A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306311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304026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301589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299152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296715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294430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291993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289556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287119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284834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282397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279960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277522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275238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272801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4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270365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58" y="150710"/>
                </a:lnTo>
                <a:lnTo>
                  <a:pt x="24358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479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267928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379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265643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3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263206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260769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258331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256047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253610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251172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248735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246298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244013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241576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D74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239139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D74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236702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C74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234417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231980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229543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227106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224821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222384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B72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219947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A72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217510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A70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215225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A709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212788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8709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210351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8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207914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205629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203192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200755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198318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196033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193596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66D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191159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188722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186437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36B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184000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36B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181563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179125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176841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174404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171966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169529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1672450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164807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F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162370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F67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159933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E67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157496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E66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155211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6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152774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150337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147900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145615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143178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140741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138304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136019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133582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A629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131145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9629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128708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962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126423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123986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121550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58" y="150710"/>
                </a:lnTo>
                <a:lnTo>
                  <a:pt x="24358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119113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116828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761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114391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111954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109517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107232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104795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4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102358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99921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97636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4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95199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92762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90324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35C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88040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15C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85603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1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83165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80728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784440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76006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/>
          <p:nvPr/>
        </p:nvSpPr>
        <p:spPr>
          <a:xfrm>
            <a:off x="73722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9" name="object 259"/>
          <p:cNvSpPr txBox="1"/>
          <p:nvPr/>
        </p:nvSpPr>
        <p:spPr>
          <a:xfrm>
            <a:off x="3208814" y="6027930"/>
            <a:ext cx="113728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HY견고딕"/>
                <a:cs typeface="HY견고딕"/>
              </a:rPr>
              <a:t>2021.</a:t>
            </a:r>
            <a:r>
              <a:rPr dirty="0" sz="2000" spc="260">
                <a:latin typeface="HY견고딕"/>
                <a:cs typeface="HY견고딕"/>
              </a:rPr>
              <a:t> </a:t>
            </a:r>
            <a:r>
              <a:rPr dirty="0" sz="2000" spc="-5">
                <a:latin typeface="HY견고딕"/>
                <a:cs typeface="HY견고딕"/>
              </a:rPr>
              <a:t>2.</a:t>
            </a:r>
            <a:endParaRPr sz="2000">
              <a:latin typeface="HY견고딕"/>
              <a:cs typeface="HY견고딕"/>
            </a:endParaRPr>
          </a:p>
        </p:txBody>
      </p:sp>
      <p:sp>
        <p:nvSpPr>
          <p:cNvPr id="260" name="object 260"/>
          <p:cNvSpPr/>
          <p:nvPr/>
        </p:nvSpPr>
        <p:spPr>
          <a:xfrm>
            <a:off x="2252789" y="8592057"/>
            <a:ext cx="997673" cy="665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3333143" y="8737100"/>
            <a:ext cx="2025405" cy="2513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 txBox="1"/>
          <p:nvPr/>
        </p:nvSpPr>
        <p:spPr>
          <a:xfrm>
            <a:off x="3348945" y="9020843"/>
            <a:ext cx="254000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solidFill>
                  <a:srgbClr val="5C5C5C"/>
                </a:solidFill>
                <a:latin typeface="HY헤드라인M"/>
                <a:cs typeface="HY헤드라인M"/>
              </a:rPr>
              <a:t>감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263" name="object 263"/>
          <p:cNvSpPr txBox="1"/>
          <p:nvPr/>
        </p:nvSpPr>
        <p:spPr>
          <a:xfrm>
            <a:off x="4241526" y="9020843"/>
            <a:ext cx="254000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solidFill>
                  <a:srgbClr val="5C5C5C"/>
                </a:solidFill>
                <a:latin typeface="HY헤드라인M"/>
                <a:cs typeface="HY헤드라인M"/>
              </a:rPr>
              <a:t>사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264" name="object 264"/>
          <p:cNvSpPr txBox="1"/>
          <p:nvPr/>
        </p:nvSpPr>
        <p:spPr>
          <a:xfrm>
            <a:off x="5132583" y="9020843"/>
            <a:ext cx="254000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solidFill>
                  <a:srgbClr val="5C5C5C"/>
                </a:solidFill>
                <a:latin typeface="HY헤드라인M"/>
                <a:cs typeface="HY헤드라인M"/>
              </a:rPr>
              <a:t>실</a:t>
            </a:r>
            <a:endParaRPr sz="1800">
              <a:latin typeface="HY헤드라인M"/>
              <a:cs typeface="HY헤드라인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238" y="1030100"/>
            <a:ext cx="861694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5" b="1">
                <a:latin typeface="HY헤드라인M"/>
                <a:cs typeface="HY헤드라인M"/>
              </a:rPr>
              <a:t>1.</a:t>
            </a:r>
            <a:r>
              <a:rPr dirty="0" sz="2000" spc="250" b="1">
                <a:latin typeface="HY헤드라인M"/>
                <a:cs typeface="HY헤드라인M"/>
              </a:rPr>
              <a:t> </a:t>
            </a:r>
            <a:r>
              <a:rPr dirty="0" sz="2000" spc="35" b="1">
                <a:latin typeface="HY헤드라인M"/>
                <a:cs typeface="HY헤드라인M"/>
              </a:rPr>
              <a:t>개요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18947" y="15999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18947" y="16258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18947" y="16517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18947" y="167761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18947" y="17034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18947" y="17293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18947" y="17552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18947" y="17811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718947" y="180700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718947" y="18328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718947" y="18587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718947" y="18846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718947" y="19105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18947" y="19364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718947" y="19622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718947" y="19881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718947" y="2014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718947" y="2039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718947" y="20658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718947" y="20916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718947" y="21175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718947" y="2143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718947" y="2169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718947" y="21952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718947" y="22210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718947" y="2246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718947" y="2272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718947" y="22987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718947" y="23246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718947" y="23504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718947" y="2376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718947" y="2402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718947" y="24281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718947" y="245400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718947" y="2479878"/>
            <a:ext cx="0" cy="5080"/>
          </a:xfrm>
          <a:custGeom>
            <a:avLst/>
            <a:gdLst/>
            <a:ahLst/>
            <a:cxnLst/>
            <a:rect l="l" t="t" r="r" b="b"/>
            <a:pathLst>
              <a:path w="0" h="5080">
                <a:moveTo>
                  <a:pt x="-3809" y="2285"/>
                </a:moveTo>
                <a:lnTo>
                  <a:pt x="3809" y="228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6799478" y="15999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6799478" y="16258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6799478" y="16517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6799478" y="167761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6799478" y="17034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6799478" y="17293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6799478" y="17552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6799478" y="17811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6799478" y="180700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6799478" y="18328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6799478" y="18587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6799478" y="18846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6799478" y="19105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6799478" y="19364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6799478" y="19622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6799478" y="19881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6799478" y="2014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6799478" y="2039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6799478" y="20658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6799478" y="20916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6799478" y="21175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6799478" y="2143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6799478" y="2169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6799478" y="21952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6799478" y="22210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6799478" y="2246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6799478" y="2272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6799478" y="22987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6799478" y="23246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6799478" y="23504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6799478" y="2376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6799478" y="2402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6799478" y="24281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6799478" y="245400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6799478" y="2479878"/>
            <a:ext cx="0" cy="5080"/>
          </a:xfrm>
          <a:custGeom>
            <a:avLst/>
            <a:gdLst/>
            <a:ahLst/>
            <a:cxnLst/>
            <a:rect l="l" t="t" r="r" b="b"/>
            <a:pathLst>
              <a:path w="0" h="5080">
                <a:moveTo>
                  <a:pt x="-3809" y="2285"/>
                </a:moveTo>
                <a:lnTo>
                  <a:pt x="3809" y="228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71742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74331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76920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79509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82099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84688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87278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8986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9245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9504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9763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10022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102814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105403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107993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110582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113172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11576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11835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120940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12353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12611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128708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131297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13388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13647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139066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14165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144245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14683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149424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152013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154603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15719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159781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162370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164960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16754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170139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17272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175318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177907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18049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183085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185675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18826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190854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193443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196033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198622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201212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203801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2063915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208979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211569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21415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216748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219337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22192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224516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227106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530980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533570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536159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538749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541338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543928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546517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549106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551695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554285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556874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559464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562053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564643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567232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569822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572411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57500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577589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580179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582768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585358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58794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59053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593126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59571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59830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600895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603483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606073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608662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611252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61384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61643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619020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62161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624199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626789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62937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63196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63455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63714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63973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642325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64491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647504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650093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652683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655273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657861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660450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66304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66562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668219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67080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673398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675987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67857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71589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74179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76767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79357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81946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84536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87125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89715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92304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94894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97483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100073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102662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105251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107840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110430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113019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115609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118198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120788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123377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125967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128557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131145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133734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136324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138913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141503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144092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146682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149271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151861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154451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157039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159628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162218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164807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167397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169986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172576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175166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177755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180345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182934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185522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188112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190701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193291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195880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198470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201060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203649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206239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208828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211416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214006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216595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219185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221775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224364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226954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229543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232133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234722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237312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239900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/>
          <p:nvPr/>
        </p:nvSpPr>
        <p:spPr>
          <a:xfrm>
            <a:off x="242489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9" name="object 259"/>
          <p:cNvSpPr/>
          <p:nvPr/>
        </p:nvSpPr>
        <p:spPr>
          <a:xfrm>
            <a:off x="245079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0" name="object 260"/>
          <p:cNvSpPr/>
          <p:nvPr/>
        </p:nvSpPr>
        <p:spPr>
          <a:xfrm>
            <a:off x="247669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250258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/>
          <p:nvPr/>
        </p:nvSpPr>
        <p:spPr>
          <a:xfrm>
            <a:off x="252848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3" name="object 263"/>
          <p:cNvSpPr/>
          <p:nvPr/>
        </p:nvSpPr>
        <p:spPr>
          <a:xfrm>
            <a:off x="255437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4" name="object 264"/>
          <p:cNvSpPr/>
          <p:nvPr/>
        </p:nvSpPr>
        <p:spPr>
          <a:xfrm>
            <a:off x="258027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5" name="object 265"/>
          <p:cNvSpPr/>
          <p:nvPr/>
        </p:nvSpPr>
        <p:spPr>
          <a:xfrm>
            <a:off x="260616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6" name="object 266"/>
          <p:cNvSpPr/>
          <p:nvPr/>
        </p:nvSpPr>
        <p:spPr>
          <a:xfrm>
            <a:off x="263206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7" name="object 267"/>
          <p:cNvSpPr/>
          <p:nvPr/>
        </p:nvSpPr>
        <p:spPr>
          <a:xfrm>
            <a:off x="265794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8" name="object 268"/>
          <p:cNvSpPr/>
          <p:nvPr/>
        </p:nvSpPr>
        <p:spPr>
          <a:xfrm>
            <a:off x="268384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9" name="object 269"/>
          <p:cNvSpPr/>
          <p:nvPr/>
        </p:nvSpPr>
        <p:spPr>
          <a:xfrm>
            <a:off x="270973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0" name="object 270"/>
          <p:cNvSpPr/>
          <p:nvPr/>
        </p:nvSpPr>
        <p:spPr>
          <a:xfrm>
            <a:off x="273563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1" name="object 271"/>
          <p:cNvSpPr/>
          <p:nvPr/>
        </p:nvSpPr>
        <p:spPr>
          <a:xfrm>
            <a:off x="276152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2" name="object 272"/>
          <p:cNvSpPr/>
          <p:nvPr/>
        </p:nvSpPr>
        <p:spPr>
          <a:xfrm>
            <a:off x="278742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3" name="object 273"/>
          <p:cNvSpPr/>
          <p:nvPr/>
        </p:nvSpPr>
        <p:spPr>
          <a:xfrm>
            <a:off x="281331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4" name="object 274"/>
          <p:cNvSpPr/>
          <p:nvPr/>
        </p:nvSpPr>
        <p:spPr>
          <a:xfrm>
            <a:off x="283921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5" name="object 275"/>
          <p:cNvSpPr/>
          <p:nvPr/>
        </p:nvSpPr>
        <p:spPr>
          <a:xfrm>
            <a:off x="286510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6" name="object 276"/>
          <p:cNvSpPr/>
          <p:nvPr/>
        </p:nvSpPr>
        <p:spPr>
          <a:xfrm>
            <a:off x="289100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7" name="object 277"/>
          <p:cNvSpPr/>
          <p:nvPr/>
        </p:nvSpPr>
        <p:spPr>
          <a:xfrm>
            <a:off x="291688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8" name="object 278"/>
          <p:cNvSpPr/>
          <p:nvPr/>
        </p:nvSpPr>
        <p:spPr>
          <a:xfrm>
            <a:off x="294278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9" name="object 279"/>
          <p:cNvSpPr/>
          <p:nvPr/>
        </p:nvSpPr>
        <p:spPr>
          <a:xfrm>
            <a:off x="296867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0" name="object 280"/>
          <p:cNvSpPr/>
          <p:nvPr/>
        </p:nvSpPr>
        <p:spPr>
          <a:xfrm>
            <a:off x="299457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1" name="object 281"/>
          <p:cNvSpPr/>
          <p:nvPr/>
        </p:nvSpPr>
        <p:spPr>
          <a:xfrm>
            <a:off x="302046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2" name="object 282"/>
          <p:cNvSpPr/>
          <p:nvPr/>
        </p:nvSpPr>
        <p:spPr>
          <a:xfrm>
            <a:off x="304636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3" name="object 283"/>
          <p:cNvSpPr/>
          <p:nvPr/>
        </p:nvSpPr>
        <p:spPr>
          <a:xfrm>
            <a:off x="307225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4" name="object 284"/>
          <p:cNvSpPr/>
          <p:nvPr/>
        </p:nvSpPr>
        <p:spPr>
          <a:xfrm>
            <a:off x="309815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5" name="object 285"/>
          <p:cNvSpPr/>
          <p:nvPr/>
        </p:nvSpPr>
        <p:spPr>
          <a:xfrm>
            <a:off x="312404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6" name="object 286"/>
          <p:cNvSpPr/>
          <p:nvPr/>
        </p:nvSpPr>
        <p:spPr>
          <a:xfrm>
            <a:off x="314994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7" name="object 287"/>
          <p:cNvSpPr/>
          <p:nvPr/>
        </p:nvSpPr>
        <p:spPr>
          <a:xfrm>
            <a:off x="317583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8" name="object 288"/>
          <p:cNvSpPr/>
          <p:nvPr/>
        </p:nvSpPr>
        <p:spPr>
          <a:xfrm>
            <a:off x="320172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9" name="object 289"/>
          <p:cNvSpPr/>
          <p:nvPr/>
        </p:nvSpPr>
        <p:spPr>
          <a:xfrm>
            <a:off x="322761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0" name="object 290"/>
          <p:cNvSpPr/>
          <p:nvPr/>
        </p:nvSpPr>
        <p:spPr>
          <a:xfrm>
            <a:off x="325351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1" name="object 291"/>
          <p:cNvSpPr/>
          <p:nvPr/>
        </p:nvSpPr>
        <p:spPr>
          <a:xfrm>
            <a:off x="327940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2" name="object 292"/>
          <p:cNvSpPr/>
          <p:nvPr/>
        </p:nvSpPr>
        <p:spPr>
          <a:xfrm>
            <a:off x="330530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3" name="object 293"/>
          <p:cNvSpPr/>
          <p:nvPr/>
        </p:nvSpPr>
        <p:spPr>
          <a:xfrm>
            <a:off x="333119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4" name="object 294"/>
          <p:cNvSpPr/>
          <p:nvPr/>
        </p:nvSpPr>
        <p:spPr>
          <a:xfrm>
            <a:off x="335709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5" name="object 295"/>
          <p:cNvSpPr/>
          <p:nvPr/>
        </p:nvSpPr>
        <p:spPr>
          <a:xfrm>
            <a:off x="338298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6" name="object 296"/>
          <p:cNvSpPr/>
          <p:nvPr/>
        </p:nvSpPr>
        <p:spPr>
          <a:xfrm>
            <a:off x="340888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7" name="object 297"/>
          <p:cNvSpPr/>
          <p:nvPr/>
        </p:nvSpPr>
        <p:spPr>
          <a:xfrm>
            <a:off x="343477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8" name="object 298"/>
          <p:cNvSpPr/>
          <p:nvPr/>
        </p:nvSpPr>
        <p:spPr>
          <a:xfrm>
            <a:off x="346066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9" name="object 299"/>
          <p:cNvSpPr/>
          <p:nvPr/>
        </p:nvSpPr>
        <p:spPr>
          <a:xfrm>
            <a:off x="348655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0" name="object 300"/>
          <p:cNvSpPr/>
          <p:nvPr/>
        </p:nvSpPr>
        <p:spPr>
          <a:xfrm>
            <a:off x="351245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1" name="object 301"/>
          <p:cNvSpPr/>
          <p:nvPr/>
        </p:nvSpPr>
        <p:spPr>
          <a:xfrm>
            <a:off x="353834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2" name="object 302"/>
          <p:cNvSpPr/>
          <p:nvPr/>
        </p:nvSpPr>
        <p:spPr>
          <a:xfrm>
            <a:off x="356424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3" name="object 303"/>
          <p:cNvSpPr/>
          <p:nvPr/>
        </p:nvSpPr>
        <p:spPr>
          <a:xfrm>
            <a:off x="359013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4" name="object 304"/>
          <p:cNvSpPr/>
          <p:nvPr/>
        </p:nvSpPr>
        <p:spPr>
          <a:xfrm>
            <a:off x="361603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5" name="object 305"/>
          <p:cNvSpPr/>
          <p:nvPr/>
        </p:nvSpPr>
        <p:spPr>
          <a:xfrm>
            <a:off x="364192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6" name="object 306"/>
          <p:cNvSpPr/>
          <p:nvPr/>
        </p:nvSpPr>
        <p:spPr>
          <a:xfrm>
            <a:off x="366782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7" name="object 307"/>
          <p:cNvSpPr/>
          <p:nvPr/>
        </p:nvSpPr>
        <p:spPr>
          <a:xfrm>
            <a:off x="369371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8" name="object 308"/>
          <p:cNvSpPr/>
          <p:nvPr/>
        </p:nvSpPr>
        <p:spPr>
          <a:xfrm>
            <a:off x="371960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9" name="object 309"/>
          <p:cNvSpPr/>
          <p:nvPr/>
        </p:nvSpPr>
        <p:spPr>
          <a:xfrm>
            <a:off x="374549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0" name="object 310"/>
          <p:cNvSpPr/>
          <p:nvPr/>
        </p:nvSpPr>
        <p:spPr>
          <a:xfrm>
            <a:off x="377139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1" name="object 311"/>
          <p:cNvSpPr/>
          <p:nvPr/>
        </p:nvSpPr>
        <p:spPr>
          <a:xfrm>
            <a:off x="379728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2" name="object 312"/>
          <p:cNvSpPr/>
          <p:nvPr/>
        </p:nvSpPr>
        <p:spPr>
          <a:xfrm>
            <a:off x="382318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3" name="object 313"/>
          <p:cNvSpPr/>
          <p:nvPr/>
        </p:nvSpPr>
        <p:spPr>
          <a:xfrm>
            <a:off x="384907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4" name="object 314"/>
          <p:cNvSpPr/>
          <p:nvPr/>
        </p:nvSpPr>
        <p:spPr>
          <a:xfrm>
            <a:off x="387497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5" name="object 315"/>
          <p:cNvSpPr/>
          <p:nvPr/>
        </p:nvSpPr>
        <p:spPr>
          <a:xfrm>
            <a:off x="390086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6" name="object 316"/>
          <p:cNvSpPr/>
          <p:nvPr/>
        </p:nvSpPr>
        <p:spPr>
          <a:xfrm>
            <a:off x="392676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7" name="object 317"/>
          <p:cNvSpPr/>
          <p:nvPr/>
        </p:nvSpPr>
        <p:spPr>
          <a:xfrm>
            <a:off x="395265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8" name="object 318"/>
          <p:cNvSpPr/>
          <p:nvPr/>
        </p:nvSpPr>
        <p:spPr>
          <a:xfrm>
            <a:off x="397855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9" name="object 319"/>
          <p:cNvSpPr/>
          <p:nvPr/>
        </p:nvSpPr>
        <p:spPr>
          <a:xfrm>
            <a:off x="400443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0" name="object 320"/>
          <p:cNvSpPr/>
          <p:nvPr/>
        </p:nvSpPr>
        <p:spPr>
          <a:xfrm>
            <a:off x="403033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1" name="object 321"/>
          <p:cNvSpPr/>
          <p:nvPr/>
        </p:nvSpPr>
        <p:spPr>
          <a:xfrm>
            <a:off x="405622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2" name="object 322"/>
          <p:cNvSpPr/>
          <p:nvPr/>
        </p:nvSpPr>
        <p:spPr>
          <a:xfrm>
            <a:off x="408212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3" name="object 323"/>
          <p:cNvSpPr/>
          <p:nvPr/>
        </p:nvSpPr>
        <p:spPr>
          <a:xfrm>
            <a:off x="410801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4" name="object 324"/>
          <p:cNvSpPr/>
          <p:nvPr/>
        </p:nvSpPr>
        <p:spPr>
          <a:xfrm>
            <a:off x="413391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5" name="object 325"/>
          <p:cNvSpPr/>
          <p:nvPr/>
        </p:nvSpPr>
        <p:spPr>
          <a:xfrm>
            <a:off x="415980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6" name="object 326"/>
          <p:cNvSpPr/>
          <p:nvPr/>
        </p:nvSpPr>
        <p:spPr>
          <a:xfrm>
            <a:off x="418570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7" name="object 327"/>
          <p:cNvSpPr/>
          <p:nvPr/>
        </p:nvSpPr>
        <p:spPr>
          <a:xfrm>
            <a:off x="421159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8" name="object 328"/>
          <p:cNvSpPr/>
          <p:nvPr/>
        </p:nvSpPr>
        <p:spPr>
          <a:xfrm>
            <a:off x="423749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9" name="object 329"/>
          <p:cNvSpPr/>
          <p:nvPr/>
        </p:nvSpPr>
        <p:spPr>
          <a:xfrm>
            <a:off x="426337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0" name="object 330"/>
          <p:cNvSpPr/>
          <p:nvPr/>
        </p:nvSpPr>
        <p:spPr>
          <a:xfrm>
            <a:off x="428927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1" name="object 331"/>
          <p:cNvSpPr/>
          <p:nvPr/>
        </p:nvSpPr>
        <p:spPr>
          <a:xfrm>
            <a:off x="431516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2" name="object 332"/>
          <p:cNvSpPr/>
          <p:nvPr/>
        </p:nvSpPr>
        <p:spPr>
          <a:xfrm>
            <a:off x="434106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3" name="object 333"/>
          <p:cNvSpPr/>
          <p:nvPr/>
        </p:nvSpPr>
        <p:spPr>
          <a:xfrm>
            <a:off x="436695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4" name="object 334"/>
          <p:cNvSpPr/>
          <p:nvPr/>
        </p:nvSpPr>
        <p:spPr>
          <a:xfrm>
            <a:off x="439285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5" name="object 335"/>
          <p:cNvSpPr/>
          <p:nvPr/>
        </p:nvSpPr>
        <p:spPr>
          <a:xfrm>
            <a:off x="441874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6" name="object 336"/>
          <p:cNvSpPr/>
          <p:nvPr/>
        </p:nvSpPr>
        <p:spPr>
          <a:xfrm>
            <a:off x="444464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7" name="object 337"/>
          <p:cNvSpPr/>
          <p:nvPr/>
        </p:nvSpPr>
        <p:spPr>
          <a:xfrm>
            <a:off x="447053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8" name="object 338"/>
          <p:cNvSpPr/>
          <p:nvPr/>
        </p:nvSpPr>
        <p:spPr>
          <a:xfrm>
            <a:off x="449643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9" name="object 339"/>
          <p:cNvSpPr/>
          <p:nvPr/>
        </p:nvSpPr>
        <p:spPr>
          <a:xfrm>
            <a:off x="452233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0" name="object 340"/>
          <p:cNvSpPr/>
          <p:nvPr/>
        </p:nvSpPr>
        <p:spPr>
          <a:xfrm>
            <a:off x="454821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1" name="object 341"/>
          <p:cNvSpPr/>
          <p:nvPr/>
        </p:nvSpPr>
        <p:spPr>
          <a:xfrm>
            <a:off x="457410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2" name="object 342"/>
          <p:cNvSpPr/>
          <p:nvPr/>
        </p:nvSpPr>
        <p:spPr>
          <a:xfrm>
            <a:off x="460000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3" name="object 343"/>
          <p:cNvSpPr/>
          <p:nvPr/>
        </p:nvSpPr>
        <p:spPr>
          <a:xfrm>
            <a:off x="462589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4" name="object 344"/>
          <p:cNvSpPr/>
          <p:nvPr/>
        </p:nvSpPr>
        <p:spPr>
          <a:xfrm>
            <a:off x="465179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5" name="object 345"/>
          <p:cNvSpPr/>
          <p:nvPr/>
        </p:nvSpPr>
        <p:spPr>
          <a:xfrm>
            <a:off x="467768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6" name="object 346"/>
          <p:cNvSpPr/>
          <p:nvPr/>
        </p:nvSpPr>
        <p:spPr>
          <a:xfrm>
            <a:off x="470358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7" name="object 347"/>
          <p:cNvSpPr/>
          <p:nvPr/>
        </p:nvSpPr>
        <p:spPr>
          <a:xfrm>
            <a:off x="472947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8" name="object 348"/>
          <p:cNvSpPr/>
          <p:nvPr/>
        </p:nvSpPr>
        <p:spPr>
          <a:xfrm>
            <a:off x="475537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9" name="object 349"/>
          <p:cNvSpPr/>
          <p:nvPr/>
        </p:nvSpPr>
        <p:spPr>
          <a:xfrm>
            <a:off x="478127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0" name="object 350"/>
          <p:cNvSpPr/>
          <p:nvPr/>
        </p:nvSpPr>
        <p:spPr>
          <a:xfrm>
            <a:off x="480715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1" name="object 351"/>
          <p:cNvSpPr/>
          <p:nvPr/>
        </p:nvSpPr>
        <p:spPr>
          <a:xfrm>
            <a:off x="483304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2" name="object 352"/>
          <p:cNvSpPr/>
          <p:nvPr/>
        </p:nvSpPr>
        <p:spPr>
          <a:xfrm>
            <a:off x="485894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3" name="object 353"/>
          <p:cNvSpPr/>
          <p:nvPr/>
        </p:nvSpPr>
        <p:spPr>
          <a:xfrm>
            <a:off x="488483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4" name="object 354"/>
          <p:cNvSpPr/>
          <p:nvPr/>
        </p:nvSpPr>
        <p:spPr>
          <a:xfrm>
            <a:off x="491073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5" name="object 355"/>
          <p:cNvSpPr/>
          <p:nvPr/>
        </p:nvSpPr>
        <p:spPr>
          <a:xfrm>
            <a:off x="493662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6" name="object 356"/>
          <p:cNvSpPr/>
          <p:nvPr/>
        </p:nvSpPr>
        <p:spPr>
          <a:xfrm>
            <a:off x="496252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7" name="object 357"/>
          <p:cNvSpPr/>
          <p:nvPr/>
        </p:nvSpPr>
        <p:spPr>
          <a:xfrm>
            <a:off x="498842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8" name="object 358"/>
          <p:cNvSpPr/>
          <p:nvPr/>
        </p:nvSpPr>
        <p:spPr>
          <a:xfrm>
            <a:off x="501431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9" name="object 359"/>
          <p:cNvSpPr/>
          <p:nvPr/>
        </p:nvSpPr>
        <p:spPr>
          <a:xfrm>
            <a:off x="504021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0" name="object 360"/>
          <p:cNvSpPr/>
          <p:nvPr/>
        </p:nvSpPr>
        <p:spPr>
          <a:xfrm>
            <a:off x="506609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1" name="object 361"/>
          <p:cNvSpPr/>
          <p:nvPr/>
        </p:nvSpPr>
        <p:spPr>
          <a:xfrm>
            <a:off x="509198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2" name="object 362"/>
          <p:cNvSpPr/>
          <p:nvPr/>
        </p:nvSpPr>
        <p:spPr>
          <a:xfrm>
            <a:off x="511788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3" name="object 363"/>
          <p:cNvSpPr/>
          <p:nvPr/>
        </p:nvSpPr>
        <p:spPr>
          <a:xfrm>
            <a:off x="514377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4" name="object 364"/>
          <p:cNvSpPr/>
          <p:nvPr/>
        </p:nvSpPr>
        <p:spPr>
          <a:xfrm>
            <a:off x="516967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5" name="object 365"/>
          <p:cNvSpPr/>
          <p:nvPr/>
        </p:nvSpPr>
        <p:spPr>
          <a:xfrm>
            <a:off x="519557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6" name="object 366"/>
          <p:cNvSpPr/>
          <p:nvPr/>
        </p:nvSpPr>
        <p:spPr>
          <a:xfrm>
            <a:off x="522146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7" name="object 367"/>
          <p:cNvSpPr/>
          <p:nvPr/>
        </p:nvSpPr>
        <p:spPr>
          <a:xfrm>
            <a:off x="524736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8" name="object 368"/>
          <p:cNvSpPr/>
          <p:nvPr/>
        </p:nvSpPr>
        <p:spPr>
          <a:xfrm>
            <a:off x="527325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9" name="object 369"/>
          <p:cNvSpPr/>
          <p:nvPr/>
        </p:nvSpPr>
        <p:spPr>
          <a:xfrm>
            <a:off x="529915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0" name="object 370"/>
          <p:cNvSpPr/>
          <p:nvPr/>
        </p:nvSpPr>
        <p:spPr>
          <a:xfrm>
            <a:off x="532503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1" name="object 371"/>
          <p:cNvSpPr/>
          <p:nvPr/>
        </p:nvSpPr>
        <p:spPr>
          <a:xfrm>
            <a:off x="535092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2" name="object 372"/>
          <p:cNvSpPr/>
          <p:nvPr/>
        </p:nvSpPr>
        <p:spPr>
          <a:xfrm>
            <a:off x="537682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3" name="object 373"/>
          <p:cNvSpPr/>
          <p:nvPr/>
        </p:nvSpPr>
        <p:spPr>
          <a:xfrm>
            <a:off x="540271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4" name="object 374"/>
          <p:cNvSpPr/>
          <p:nvPr/>
        </p:nvSpPr>
        <p:spPr>
          <a:xfrm>
            <a:off x="542861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5" name="object 375"/>
          <p:cNvSpPr/>
          <p:nvPr/>
        </p:nvSpPr>
        <p:spPr>
          <a:xfrm>
            <a:off x="545451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6" name="object 376"/>
          <p:cNvSpPr/>
          <p:nvPr/>
        </p:nvSpPr>
        <p:spPr>
          <a:xfrm>
            <a:off x="548040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7" name="object 377"/>
          <p:cNvSpPr/>
          <p:nvPr/>
        </p:nvSpPr>
        <p:spPr>
          <a:xfrm>
            <a:off x="550630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8" name="object 378"/>
          <p:cNvSpPr/>
          <p:nvPr/>
        </p:nvSpPr>
        <p:spPr>
          <a:xfrm>
            <a:off x="553219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9" name="object 379"/>
          <p:cNvSpPr/>
          <p:nvPr/>
        </p:nvSpPr>
        <p:spPr>
          <a:xfrm>
            <a:off x="555809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0" name="object 380"/>
          <p:cNvSpPr/>
          <p:nvPr/>
        </p:nvSpPr>
        <p:spPr>
          <a:xfrm>
            <a:off x="558398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1" name="object 381"/>
          <p:cNvSpPr/>
          <p:nvPr/>
        </p:nvSpPr>
        <p:spPr>
          <a:xfrm>
            <a:off x="560986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2" name="object 382"/>
          <p:cNvSpPr/>
          <p:nvPr/>
        </p:nvSpPr>
        <p:spPr>
          <a:xfrm>
            <a:off x="563576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3" name="object 383"/>
          <p:cNvSpPr/>
          <p:nvPr/>
        </p:nvSpPr>
        <p:spPr>
          <a:xfrm>
            <a:off x="566165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4" name="object 384"/>
          <p:cNvSpPr/>
          <p:nvPr/>
        </p:nvSpPr>
        <p:spPr>
          <a:xfrm>
            <a:off x="568755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5" name="object 385"/>
          <p:cNvSpPr/>
          <p:nvPr/>
        </p:nvSpPr>
        <p:spPr>
          <a:xfrm>
            <a:off x="571345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6" name="object 386"/>
          <p:cNvSpPr/>
          <p:nvPr/>
        </p:nvSpPr>
        <p:spPr>
          <a:xfrm>
            <a:off x="573934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7" name="object 387"/>
          <p:cNvSpPr/>
          <p:nvPr/>
        </p:nvSpPr>
        <p:spPr>
          <a:xfrm>
            <a:off x="576524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8" name="object 388"/>
          <p:cNvSpPr/>
          <p:nvPr/>
        </p:nvSpPr>
        <p:spPr>
          <a:xfrm>
            <a:off x="579113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9" name="object 389"/>
          <p:cNvSpPr/>
          <p:nvPr/>
        </p:nvSpPr>
        <p:spPr>
          <a:xfrm>
            <a:off x="581703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0" name="object 390"/>
          <p:cNvSpPr/>
          <p:nvPr/>
        </p:nvSpPr>
        <p:spPr>
          <a:xfrm>
            <a:off x="584292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1" name="object 391"/>
          <p:cNvSpPr/>
          <p:nvPr/>
        </p:nvSpPr>
        <p:spPr>
          <a:xfrm>
            <a:off x="586880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2" name="object 392"/>
          <p:cNvSpPr/>
          <p:nvPr/>
        </p:nvSpPr>
        <p:spPr>
          <a:xfrm>
            <a:off x="589470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3" name="object 393"/>
          <p:cNvSpPr/>
          <p:nvPr/>
        </p:nvSpPr>
        <p:spPr>
          <a:xfrm>
            <a:off x="592060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4" name="object 394"/>
          <p:cNvSpPr/>
          <p:nvPr/>
        </p:nvSpPr>
        <p:spPr>
          <a:xfrm>
            <a:off x="594649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5" name="object 395"/>
          <p:cNvSpPr/>
          <p:nvPr/>
        </p:nvSpPr>
        <p:spPr>
          <a:xfrm>
            <a:off x="597239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6" name="object 396"/>
          <p:cNvSpPr/>
          <p:nvPr/>
        </p:nvSpPr>
        <p:spPr>
          <a:xfrm>
            <a:off x="599828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7" name="object 397"/>
          <p:cNvSpPr/>
          <p:nvPr/>
        </p:nvSpPr>
        <p:spPr>
          <a:xfrm>
            <a:off x="602418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8" name="object 398"/>
          <p:cNvSpPr/>
          <p:nvPr/>
        </p:nvSpPr>
        <p:spPr>
          <a:xfrm>
            <a:off x="605007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9" name="object 399"/>
          <p:cNvSpPr/>
          <p:nvPr/>
        </p:nvSpPr>
        <p:spPr>
          <a:xfrm>
            <a:off x="607597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0" name="object 400"/>
          <p:cNvSpPr/>
          <p:nvPr/>
        </p:nvSpPr>
        <p:spPr>
          <a:xfrm>
            <a:off x="610186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1" name="object 401"/>
          <p:cNvSpPr/>
          <p:nvPr/>
        </p:nvSpPr>
        <p:spPr>
          <a:xfrm>
            <a:off x="612776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2" name="object 402"/>
          <p:cNvSpPr/>
          <p:nvPr/>
        </p:nvSpPr>
        <p:spPr>
          <a:xfrm>
            <a:off x="615364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3" name="object 403"/>
          <p:cNvSpPr/>
          <p:nvPr/>
        </p:nvSpPr>
        <p:spPr>
          <a:xfrm>
            <a:off x="617954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4" name="object 404"/>
          <p:cNvSpPr/>
          <p:nvPr/>
        </p:nvSpPr>
        <p:spPr>
          <a:xfrm>
            <a:off x="620543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5" name="object 405"/>
          <p:cNvSpPr/>
          <p:nvPr/>
        </p:nvSpPr>
        <p:spPr>
          <a:xfrm>
            <a:off x="623133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6" name="object 406"/>
          <p:cNvSpPr/>
          <p:nvPr/>
        </p:nvSpPr>
        <p:spPr>
          <a:xfrm>
            <a:off x="625722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7" name="object 407"/>
          <p:cNvSpPr/>
          <p:nvPr/>
        </p:nvSpPr>
        <p:spPr>
          <a:xfrm>
            <a:off x="628312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8" name="object 408"/>
          <p:cNvSpPr/>
          <p:nvPr/>
        </p:nvSpPr>
        <p:spPr>
          <a:xfrm>
            <a:off x="630901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9" name="object 409"/>
          <p:cNvSpPr/>
          <p:nvPr/>
        </p:nvSpPr>
        <p:spPr>
          <a:xfrm>
            <a:off x="633491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0" name="object 410"/>
          <p:cNvSpPr/>
          <p:nvPr/>
        </p:nvSpPr>
        <p:spPr>
          <a:xfrm>
            <a:off x="636080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1" name="object 411"/>
          <p:cNvSpPr/>
          <p:nvPr/>
        </p:nvSpPr>
        <p:spPr>
          <a:xfrm>
            <a:off x="638670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2" name="object 412"/>
          <p:cNvSpPr/>
          <p:nvPr/>
        </p:nvSpPr>
        <p:spPr>
          <a:xfrm>
            <a:off x="641258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3" name="object 413"/>
          <p:cNvSpPr/>
          <p:nvPr/>
        </p:nvSpPr>
        <p:spPr>
          <a:xfrm>
            <a:off x="643848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4" name="object 414"/>
          <p:cNvSpPr/>
          <p:nvPr/>
        </p:nvSpPr>
        <p:spPr>
          <a:xfrm>
            <a:off x="646437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5" name="object 415"/>
          <p:cNvSpPr/>
          <p:nvPr/>
        </p:nvSpPr>
        <p:spPr>
          <a:xfrm>
            <a:off x="649027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6" name="object 416"/>
          <p:cNvSpPr/>
          <p:nvPr/>
        </p:nvSpPr>
        <p:spPr>
          <a:xfrm>
            <a:off x="651616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7" name="object 417"/>
          <p:cNvSpPr/>
          <p:nvPr/>
        </p:nvSpPr>
        <p:spPr>
          <a:xfrm>
            <a:off x="654206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8" name="object 418"/>
          <p:cNvSpPr/>
          <p:nvPr/>
        </p:nvSpPr>
        <p:spPr>
          <a:xfrm>
            <a:off x="656795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9" name="object 419"/>
          <p:cNvSpPr/>
          <p:nvPr/>
        </p:nvSpPr>
        <p:spPr>
          <a:xfrm>
            <a:off x="659385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0" name="object 420"/>
          <p:cNvSpPr/>
          <p:nvPr/>
        </p:nvSpPr>
        <p:spPr>
          <a:xfrm>
            <a:off x="661974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1" name="object 421"/>
          <p:cNvSpPr/>
          <p:nvPr/>
        </p:nvSpPr>
        <p:spPr>
          <a:xfrm>
            <a:off x="664564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2" name="object 422"/>
          <p:cNvSpPr/>
          <p:nvPr/>
        </p:nvSpPr>
        <p:spPr>
          <a:xfrm>
            <a:off x="667153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3" name="object 423"/>
          <p:cNvSpPr/>
          <p:nvPr/>
        </p:nvSpPr>
        <p:spPr>
          <a:xfrm>
            <a:off x="669742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4" name="object 424"/>
          <p:cNvSpPr/>
          <p:nvPr/>
        </p:nvSpPr>
        <p:spPr>
          <a:xfrm>
            <a:off x="672331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5" name="object 425"/>
          <p:cNvSpPr/>
          <p:nvPr/>
        </p:nvSpPr>
        <p:spPr>
          <a:xfrm>
            <a:off x="674921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6" name="object 426"/>
          <p:cNvSpPr/>
          <p:nvPr/>
        </p:nvSpPr>
        <p:spPr>
          <a:xfrm>
            <a:off x="677510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7" name="object 427"/>
          <p:cNvSpPr/>
          <p:nvPr/>
        </p:nvSpPr>
        <p:spPr>
          <a:xfrm>
            <a:off x="6801002" y="2484450"/>
            <a:ext cx="3175" cy="0"/>
          </a:xfrm>
          <a:custGeom>
            <a:avLst/>
            <a:gdLst/>
            <a:ahLst/>
            <a:cxnLst/>
            <a:rect l="l" t="t" r="r" b="b"/>
            <a:pathLst>
              <a:path w="3175" h="0">
                <a:moveTo>
                  <a:pt x="1524" y="-3809"/>
                </a:moveTo>
                <a:lnTo>
                  <a:pt x="1524" y="38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8" name="object 428"/>
          <p:cNvSpPr/>
          <p:nvPr/>
        </p:nvSpPr>
        <p:spPr>
          <a:xfrm>
            <a:off x="6799478" y="15999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9" name="object 429"/>
          <p:cNvSpPr/>
          <p:nvPr/>
        </p:nvSpPr>
        <p:spPr>
          <a:xfrm>
            <a:off x="6799478" y="16258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0" name="object 430"/>
          <p:cNvSpPr/>
          <p:nvPr/>
        </p:nvSpPr>
        <p:spPr>
          <a:xfrm>
            <a:off x="6799478" y="16517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1" name="object 431"/>
          <p:cNvSpPr/>
          <p:nvPr/>
        </p:nvSpPr>
        <p:spPr>
          <a:xfrm>
            <a:off x="6799478" y="167761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2" name="object 432"/>
          <p:cNvSpPr/>
          <p:nvPr/>
        </p:nvSpPr>
        <p:spPr>
          <a:xfrm>
            <a:off x="6799478" y="17034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3" name="object 433"/>
          <p:cNvSpPr/>
          <p:nvPr/>
        </p:nvSpPr>
        <p:spPr>
          <a:xfrm>
            <a:off x="6799478" y="17293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4" name="object 434"/>
          <p:cNvSpPr/>
          <p:nvPr/>
        </p:nvSpPr>
        <p:spPr>
          <a:xfrm>
            <a:off x="6799478" y="17552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5" name="object 435"/>
          <p:cNvSpPr/>
          <p:nvPr/>
        </p:nvSpPr>
        <p:spPr>
          <a:xfrm>
            <a:off x="6799478" y="17811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6" name="object 436"/>
          <p:cNvSpPr/>
          <p:nvPr/>
        </p:nvSpPr>
        <p:spPr>
          <a:xfrm>
            <a:off x="6799478" y="180700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7" name="object 437"/>
          <p:cNvSpPr/>
          <p:nvPr/>
        </p:nvSpPr>
        <p:spPr>
          <a:xfrm>
            <a:off x="6799478" y="18328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8" name="object 438"/>
          <p:cNvSpPr/>
          <p:nvPr/>
        </p:nvSpPr>
        <p:spPr>
          <a:xfrm>
            <a:off x="6799478" y="18587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9" name="object 439"/>
          <p:cNvSpPr/>
          <p:nvPr/>
        </p:nvSpPr>
        <p:spPr>
          <a:xfrm>
            <a:off x="6799478" y="18846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0" name="object 440"/>
          <p:cNvSpPr/>
          <p:nvPr/>
        </p:nvSpPr>
        <p:spPr>
          <a:xfrm>
            <a:off x="6799478" y="19105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1" name="object 441"/>
          <p:cNvSpPr/>
          <p:nvPr/>
        </p:nvSpPr>
        <p:spPr>
          <a:xfrm>
            <a:off x="6799478" y="19364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2" name="object 442"/>
          <p:cNvSpPr/>
          <p:nvPr/>
        </p:nvSpPr>
        <p:spPr>
          <a:xfrm>
            <a:off x="6799478" y="19622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3" name="object 443"/>
          <p:cNvSpPr/>
          <p:nvPr/>
        </p:nvSpPr>
        <p:spPr>
          <a:xfrm>
            <a:off x="6799478" y="19881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4" name="object 444"/>
          <p:cNvSpPr/>
          <p:nvPr/>
        </p:nvSpPr>
        <p:spPr>
          <a:xfrm>
            <a:off x="6799478" y="2014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5" name="object 445"/>
          <p:cNvSpPr/>
          <p:nvPr/>
        </p:nvSpPr>
        <p:spPr>
          <a:xfrm>
            <a:off x="6799478" y="2039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6" name="object 446"/>
          <p:cNvSpPr/>
          <p:nvPr/>
        </p:nvSpPr>
        <p:spPr>
          <a:xfrm>
            <a:off x="6799478" y="20658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7" name="object 447"/>
          <p:cNvSpPr/>
          <p:nvPr/>
        </p:nvSpPr>
        <p:spPr>
          <a:xfrm>
            <a:off x="6799478" y="20916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8" name="object 448"/>
          <p:cNvSpPr/>
          <p:nvPr/>
        </p:nvSpPr>
        <p:spPr>
          <a:xfrm>
            <a:off x="6799478" y="21175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9" name="object 449"/>
          <p:cNvSpPr/>
          <p:nvPr/>
        </p:nvSpPr>
        <p:spPr>
          <a:xfrm>
            <a:off x="6799478" y="2143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0" name="object 450"/>
          <p:cNvSpPr/>
          <p:nvPr/>
        </p:nvSpPr>
        <p:spPr>
          <a:xfrm>
            <a:off x="6799478" y="2169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1" name="object 451"/>
          <p:cNvSpPr/>
          <p:nvPr/>
        </p:nvSpPr>
        <p:spPr>
          <a:xfrm>
            <a:off x="6799478" y="21952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2" name="object 452"/>
          <p:cNvSpPr/>
          <p:nvPr/>
        </p:nvSpPr>
        <p:spPr>
          <a:xfrm>
            <a:off x="6799478" y="22210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3" name="object 453"/>
          <p:cNvSpPr/>
          <p:nvPr/>
        </p:nvSpPr>
        <p:spPr>
          <a:xfrm>
            <a:off x="6799478" y="2246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4" name="object 454"/>
          <p:cNvSpPr/>
          <p:nvPr/>
        </p:nvSpPr>
        <p:spPr>
          <a:xfrm>
            <a:off x="6799478" y="2272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5" name="object 455"/>
          <p:cNvSpPr/>
          <p:nvPr/>
        </p:nvSpPr>
        <p:spPr>
          <a:xfrm>
            <a:off x="6799478" y="22987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6" name="object 456"/>
          <p:cNvSpPr/>
          <p:nvPr/>
        </p:nvSpPr>
        <p:spPr>
          <a:xfrm>
            <a:off x="6799478" y="23246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7" name="object 457"/>
          <p:cNvSpPr/>
          <p:nvPr/>
        </p:nvSpPr>
        <p:spPr>
          <a:xfrm>
            <a:off x="6799478" y="23504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8" name="object 458"/>
          <p:cNvSpPr/>
          <p:nvPr/>
        </p:nvSpPr>
        <p:spPr>
          <a:xfrm>
            <a:off x="6799478" y="2376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9" name="object 459"/>
          <p:cNvSpPr/>
          <p:nvPr/>
        </p:nvSpPr>
        <p:spPr>
          <a:xfrm>
            <a:off x="6799478" y="2402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0" name="object 460"/>
          <p:cNvSpPr/>
          <p:nvPr/>
        </p:nvSpPr>
        <p:spPr>
          <a:xfrm>
            <a:off x="6799478" y="24281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1" name="object 461"/>
          <p:cNvSpPr/>
          <p:nvPr/>
        </p:nvSpPr>
        <p:spPr>
          <a:xfrm>
            <a:off x="6799478" y="245400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2" name="object 462"/>
          <p:cNvSpPr/>
          <p:nvPr/>
        </p:nvSpPr>
        <p:spPr>
          <a:xfrm>
            <a:off x="6799478" y="2479878"/>
            <a:ext cx="0" cy="5080"/>
          </a:xfrm>
          <a:custGeom>
            <a:avLst/>
            <a:gdLst/>
            <a:ahLst/>
            <a:cxnLst/>
            <a:rect l="l" t="t" r="r" b="b"/>
            <a:pathLst>
              <a:path w="0" h="5080">
                <a:moveTo>
                  <a:pt x="-3809" y="2285"/>
                </a:moveTo>
                <a:lnTo>
                  <a:pt x="3809" y="228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3" name="object 463"/>
          <p:cNvSpPr/>
          <p:nvPr/>
        </p:nvSpPr>
        <p:spPr>
          <a:xfrm>
            <a:off x="718947" y="15999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4" name="object 464"/>
          <p:cNvSpPr/>
          <p:nvPr/>
        </p:nvSpPr>
        <p:spPr>
          <a:xfrm>
            <a:off x="718947" y="16258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5" name="object 465"/>
          <p:cNvSpPr/>
          <p:nvPr/>
        </p:nvSpPr>
        <p:spPr>
          <a:xfrm>
            <a:off x="718947" y="16517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6" name="object 466"/>
          <p:cNvSpPr/>
          <p:nvPr/>
        </p:nvSpPr>
        <p:spPr>
          <a:xfrm>
            <a:off x="718947" y="167761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7" name="object 467"/>
          <p:cNvSpPr/>
          <p:nvPr/>
        </p:nvSpPr>
        <p:spPr>
          <a:xfrm>
            <a:off x="718947" y="17034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8" name="object 468"/>
          <p:cNvSpPr/>
          <p:nvPr/>
        </p:nvSpPr>
        <p:spPr>
          <a:xfrm>
            <a:off x="718947" y="17293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9" name="object 469"/>
          <p:cNvSpPr/>
          <p:nvPr/>
        </p:nvSpPr>
        <p:spPr>
          <a:xfrm>
            <a:off x="718947" y="17552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0" name="object 470"/>
          <p:cNvSpPr/>
          <p:nvPr/>
        </p:nvSpPr>
        <p:spPr>
          <a:xfrm>
            <a:off x="718947" y="17811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1" name="object 471"/>
          <p:cNvSpPr/>
          <p:nvPr/>
        </p:nvSpPr>
        <p:spPr>
          <a:xfrm>
            <a:off x="718947" y="180700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2" name="object 472"/>
          <p:cNvSpPr/>
          <p:nvPr/>
        </p:nvSpPr>
        <p:spPr>
          <a:xfrm>
            <a:off x="718947" y="18328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3" name="object 473"/>
          <p:cNvSpPr/>
          <p:nvPr/>
        </p:nvSpPr>
        <p:spPr>
          <a:xfrm>
            <a:off x="718947" y="18587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4" name="object 474"/>
          <p:cNvSpPr/>
          <p:nvPr/>
        </p:nvSpPr>
        <p:spPr>
          <a:xfrm>
            <a:off x="718947" y="18846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5" name="object 475"/>
          <p:cNvSpPr/>
          <p:nvPr/>
        </p:nvSpPr>
        <p:spPr>
          <a:xfrm>
            <a:off x="718947" y="19105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6" name="object 476"/>
          <p:cNvSpPr/>
          <p:nvPr/>
        </p:nvSpPr>
        <p:spPr>
          <a:xfrm>
            <a:off x="718947" y="19364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7" name="object 477"/>
          <p:cNvSpPr/>
          <p:nvPr/>
        </p:nvSpPr>
        <p:spPr>
          <a:xfrm>
            <a:off x="718947" y="19622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8" name="object 478"/>
          <p:cNvSpPr/>
          <p:nvPr/>
        </p:nvSpPr>
        <p:spPr>
          <a:xfrm>
            <a:off x="718947" y="19881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9" name="object 479"/>
          <p:cNvSpPr/>
          <p:nvPr/>
        </p:nvSpPr>
        <p:spPr>
          <a:xfrm>
            <a:off x="718947" y="2014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0" name="object 480"/>
          <p:cNvSpPr/>
          <p:nvPr/>
        </p:nvSpPr>
        <p:spPr>
          <a:xfrm>
            <a:off x="718947" y="2039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1" name="object 481"/>
          <p:cNvSpPr/>
          <p:nvPr/>
        </p:nvSpPr>
        <p:spPr>
          <a:xfrm>
            <a:off x="718947" y="20658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2" name="object 482"/>
          <p:cNvSpPr/>
          <p:nvPr/>
        </p:nvSpPr>
        <p:spPr>
          <a:xfrm>
            <a:off x="718947" y="20916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3" name="object 483"/>
          <p:cNvSpPr/>
          <p:nvPr/>
        </p:nvSpPr>
        <p:spPr>
          <a:xfrm>
            <a:off x="718947" y="21175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4" name="object 484"/>
          <p:cNvSpPr/>
          <p:nvPr/>
        </p:nvSpPr>
        <p:spPr>
          <a:xfrm>
            <a:off x="718947" y="2143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5" name="object 485"/>
          <p:cNvSpPr/>
          <p:nvPr/>
        </p:nvSpPr>
        <p:spPr>
          <a:xfrm>
            <a:off x="718947" y="2169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6" name="object 486"/>
          <p:cNvSpPr/>
          <p:nvPr/>
        </p:nvSpPr>
        <p:spPr>
          <a:xfrm>
            <a:off x="718947" y="21952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7" name="object 487"/>
          <p:cNvSpPr/>
          <p:nvPr/>
        </p:nvSpPr>
        <p:spPr>
          <a:xfrm>
            <a:off x="718947" y="22210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8" name="object 488"/>
          <p:cNvSpPr/>
          <p:nvPr/>
        </p:nvSpPr>
        <p:spPr>
          <a:xfrm>
            <a:off x="718947" y="2246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9" name="object 489"/>
          <p:cNvSpPr/>
          <p:nvPr/>
        </p:nvSpPr>
        <p:spPr>
          <a:xfrm>
            <a:off x="718947" y="2272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0" name="object 490"/>
          <p:cNvSpPr/>
          <p:nvPr/>
        </p:nvSpPr>
        <p:spPr>
          <a:xfrm>
            <a:off x="718947" y="22987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1" name="object 491"/>
          <p:cNvSpPr/>
          <p:nvPr/>
        </p:nvSpPr>
        <p:spPr>
          <a:xfrm>
            <a:off x="718947" y="23246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2" name="object 492"/>
          <p:cNvSpPr/>
          <p:nvPr/>
        </p:nvSpPr>
        <p:spPr>
          <a:xfrm>
            <a:off x="718947" y="23504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3" name="object 493"/>
          <p:cNvSpPr/>
          <p:nvPr/>
        </p:nvSpPr>
        <p:spPr>
          <a:xfrm>
            <a:off x="718947" y="2376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4" name="object 494"/>
          <p:cNvSpPr/>
          <p:nvPr/>
        </p:nvSpPr>
        <p:spPr>
          <a:xfrm>
            <a:off x="718947" y="2402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5" name="object 495"/>
          <p:cNvSpPr/>
          <p:nvPr/>
        </p:nvSpPr>
        <p:spPr>
          <a:xfrm>
            <a:off x="718947" y="24281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6" name="object 496"/>
          <p:cNvSpPr/>
          <p:nvPr/>
        </p:nvSpPr>
        <p:spPr>
          <a:xfrm>
            <a:off x="718947" y="245400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7" name="object 497"/>
          <p:cNvSpPr/>
          <p:nvPr/>
        </p:nvSpPr>
        <p:spPr>
          <a:xfrm>
            <a:off x="718947" y="2479878"/>
            <a:ext cx="0" cy="5080"/>
          </a:xfrm>
          <a:custGeom>
            <a:avLst/>
            <a:gdLst/>
            <a:ahLst/>
            <a:cxnLst/>
            <a:rect l="l" t="t" r="r" b="b"/>
            <a:pathLst>
              <a:path w="0" h="5080">
                <a:moveTo>
                  <a:pt x="-3809" y="2285"/>
                </a:moveTo>
                <a:lnTo>
                  <a:pt x="3809" y="228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8" name="object 498"/>
          <p:cNvSpPr/>
          <p:nvPr/>
        </p:nvSpPr>
        <p:spPr>
          <a:xfrm>
            <a:off x="71589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9" name="object 499"/>
          <p:cNvSpPr/>
          <p:nvPr/>
        </p:nvSpPr>
        <p:spPr>
          <a:xfrm>
            <a:off x="74179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0" name="object 500"/>
          <p:cNvSpPr/>
          <p:nvPr/>
        </p:nvSpPr>
        <p:spPr>
          <a:xfrm>
            <a:off x="76767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1" name="object 501"/>
          <p:cNvSpPr/>
          <p:nvPr/>
        </p:nvSpPr>
        <p:spPr>
          <a:xfrm>
            <a:off x="79357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2" name="object 502"/>
          <p:cNvSpPr/>
          <p:nvPr/>
        </p:nvSpPr>
        <p:spPr>
          <a:xfrm>
            <a:off x="81946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3" name="object 503"/>
          <p:cNvSpPr/>
          <p:nvPr/>
        </p:nvSpPr>
        <p:spPr>
          <a:xfrm>
            <a:off x="84536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4" name="object 504"/>
          <p:cNvSpPr/>
          <p:nvPr/>
        </p:nvSpPr>
        <p:spPr>
          <a:xfrm>
            <a:off x="87125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5" name="object 505"/>
          <p:cNvSpPr/>
          <p:nvPr/>
        </p:nvSpPr>
        <p:spPr>
          <a:xfrm>
            <a:off x="89715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6" name="object 506"/>
          <p:cNvSpPr/>
          <p:nvPr/>
        </p:nvSpPr>
        <p:spPr>
          <a:xfrm>
            <a:off x="92304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7" name="object 507"/>
          <p:cNvSpPr/>
          <p:nvPr/>
        </p:nvSpPr>
        <p:spPr>
          <a:xfrm>
            <a:off x="94894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8" name="object 508"/>
          <p:cNvSpPr/>
          <p:nvPr/>
        </p:nvSpPr>
        <p:spPr>
          <a:xfrm>
            <a:off x="97483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9" name="object 509"/>
          <p:cNvSpPr/>
          <p:nvPr/>
        </p:nvSpPr>
        <p:spPr>
          <a:xfrm>
            <a:off x="100073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0" name="object 510"/>
          <p:cNvSpPr/>
          <p:nvPr/>
        </p:nvSpPr>
        <p:spPr>
          <a:xfrm>
            <a:off x="102662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1" name="object 511"/>
          <p:cNvSpPr/>
          <p:nvPr/>
        </p:nvSpPr>
        <p:spPr>
          <a:xfrm>
            <a:off x="105251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2" name="object 512"/>
          <p:cNvSpPr/>
          <p:nvPr/>
        </p:nvSpPr>
        <p:spPr>
          <a:xfrm>
            <a:off x="107840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3" name="object 513"/>
          <p:cNvSpPr/>
          <p:nvPr/>
        </p:nvSpPr>
        <p:spPr>
          <a:xfrm>
            <a:off x="110430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4" name="object 514"/>
          <p:cNvSpPr/>
          <p:nvPr/>
        </p:nvSpPr>
        <p:spPr>
          <a:xfrm>
            <a:off x="113019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5" name="object 515"/>
          <p:cNvSpPr/>
          <p:nvPr/>
        </p:nvSpPr>
        <p:spPr>
          <a:xfrm>
            <a:off x="115609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6" name="object 516"/>
          <p:cNvSpPr/>
          <p:nvPr/>
        </p:nvSpPr>
        <p:spPr>
          <a:xfrm>
            <a:off x="118198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7" name="object 517"/>
          <p:cNvSpPr/>
          <p:nvPr/>
        </p:nvSpPr>
        <p:spPr>
          <a:xfrm>
            <a:off x="120788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8" name="object 518"/>
          <p:cNvSpPr/>
          <p:nvPr/>
        </p:nvSpPr>
        <p:spPr>
          <a:xfrm>
            <a:off x="123377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9" name="object 519"/>
          <p:cNvSpPr/>
          <p:nvPr/>
        </p:nvSpPr>
        <p:spPr>
          <a:xfrm>
            <a:off x="125967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0" name="object 520"/>
          <p:cNvSpPr/>
          <p:nvPr/>
        </p:nvSpPr>
        <p:spPr>
          <a:xfrm>
            <a:off x="128557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1" name="object 521"/>
          <p:cNvSpPr/>
          <p:nvPr/>
        </p:nvSpPr>
        <p:spPr>
          <a:xfrm>
            <a:off x="131145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2" name="object 522"/>
          <p:cNvSpPr/>
          <p:nvPr/>
        </p:nvSpPr>
        <p:spPr>
          <a:xfrm>
            <a:off x="133734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3" name="object 523"/>
          <p:cNvSpPr/>
          <p:nvPr/>
        </p:nvSpPr>
        <p:spPr>
          <a:xfrm>
            <a:off x="136324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4" name="object 524"/>
          <p:cNvSpPr/>
          <p:nvPr/>
        </p:nvSpPr>
        <p:spPr>
          <a:xfrm>
            <a:off x="138913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5" name="object 525"/>
          <p:cNvSpPr/>
          <p:nvPr/>
        </p:nvSpPr>
        <p:spPr>
          <a:xfrm>
            <a:off x="141503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6" name="object 526"/>
          <p:cNvSpPr/>
          <p:nvPr/>
        </p:nvSpPr>
        <p:spPr>
          <a:xfrm>
            <a:off x="144092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7" name="object 527"/>
          <p:cNvSpPr/>
          <p:nvPr/>
        </p:nvSpPr>
        <p:spPr>
          <a:xfrm>
            <a:off x="146682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8" name="object 528"/>
          <p:cNvSpPr/>
          <p:nvPr/>
        </p:nvSpPr>
        <p:spPr>
          <a:xfrm>
            <a:off x="149271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9" name="object 529"/>
          <p:cNvSpPr/>
          <p:nvPr/>
        </p:nvSpPr>
        <p:spPr>
          <a:xfrm>
            <a:off x="151861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0" name="object 530"/>
          <p:cNvSpPr/>
          <p:nvPr/>
        </p:nvSpPr>
        <p:spPr>
          <a:xfrm>
            <a:off x="154451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1" name="object 531"/>
          <p:cNvSpPr/>
          <p:nvPr/>
        </p:nvSpPr>
        <p:spPr>
          <a:xfrm>
            <a:off x="157039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2" name="object 532"/>
          <p:cNvSpPr/>
          <p:nvPr/>
        </p:nvSpPr>
        <p:spPr>
          <a:xfrm>
            <a:off x="159628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3" name="object 533"/>
          <p:cNvSpPr/>
          <p:nvPr/>
        </p:nvSpPr>
        <p:spPr>
          <a:xfrm>
            <a:off x="162218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4" name="object 534"/>
          <p:cNvSpPr/>
          <p:nvPr/>
        </p:nvSpPr>
        <p:spPr>
          <a:xfrm>
            <a:off x="164807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5" name="object 535"/>
          <p:cNvSpPr/>
          <p:nvPr/>
        </p:nvSpPr>
        <p:spPr>
          <a:xfrm>
            <a:off x="167397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6" name="object 536"/>
          <p:cNvSpPr/>
          <p:nvPr/>
        </p:nvSpPr>
        <p:spPr>
          <a:xfrm>
            <a:off x="169986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7" name="object 537"/>
          <p:cNvSpPr/>
          <p:nvPr/>
        </p:nvSpPr>
        <p:spPr>
          <a:xfrm>
            <a:off x="172576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8" name="object 538"/>
          <p:cNvSpPr/>
          <p:nvPr/>
        </p:nvSpPr>
        <p:spPr>
          <a:xfrm>
            <a:off x="175166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9" name="object 539"/>
          <p:cNvSpPr/>
          <p:nvPr/>
        </p:nvSpPr>
        <p:spPr>
          <a:xfrm>
            <a:off x="177755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0" name="object 540"/>
          <p:cNvSpPr/>
          <p:nvPr/>
        </p:nvSpPr>
        <p:spPr>
          <a:xfrm>
            <a:off x="180345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1" name="object 541"/>
          <p:cNvSpPr/>
          <p:nvPr/>
        </p:nvSpPr>
        <p:spPr>
          <a:xfrm>
            <a:off x="182934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2" name="object 542"/>
          <p:cNvSpPr/>
          <p:nvPr/>
        </p:nvSpPr>
        <p:spPr>
          <a:xfrm>
            <a:off x="185522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3" name="object 543"/>
          <p:cNvSpPr/>
          <p:nvPr/>
        </p:nvSpPr>
        <p:spPr>
          <a:xfrm>
            <a:off x="188112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4" name="object 544"/>
          <p:cNvSpPr/>
          <p:nvPr/>
        </p:nvSpPr>
        <p:spPr>
          <a:xfrm>
            <a:off x="190701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5" name="object 545"/>
          <p:cNvSpPr/>
          <p:nvPr/>
        </p:nvSpPr>
        <p:spPr>
          <a:xfrm>
            <a:off x="193291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6" name="object 546"/>
          <p:cNvSpPr/>
          <p:nvPr/>
        </p:nvSpPr>
        <p:spPr>
          <a:xfrm>
            <a:off x="195880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7" name="object 547"/>
          <p:cNvSpPr/>
          <p:nvPr/>
        </p:nvSpPr>
        <p:spPr>
          <a:xfrm>
            <a:off x="198470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8" name="object 548"/>
          <p:cNvSpPr/>
          <p:nvPr/>
        </p:nvSpPr>
        <p:spPr>
          <a:xfrm>
            <a:off x="201060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9" name="object 549"/>
          <p:cNvSpPr/>
          <p:nvPr/>
        </p:nvSpPr>
        <p:spPr>
          <a:xfrm>
            <a:off x="203649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0" name="object 550"/>
          <p:cNvSpPr/>
          <p:nvPr/>
        </p:nvSpPr>
        <p:spPr>
          <a:xfrm>
            <a:off x="206239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1" name="object 551"/>
          <p:cNvSpPr/>
          <p:nvPr/>
        </p:nvSpPr>
        <p:spPr>
          <a:xfrm>
            <a:off x="208828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2" name="object 552"/>
          <p:cNvSpPr/>
          <p:nvPr/>
        </p:nvSpPr>
        <p:spPr>
          <a:xfrm>
            <a:off x="211416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3" name="object 553"/>
          <p:cNvSpPr/>
          <p:nvPr/>
        </p:nvSpPr>
        <p:spPr>
          <a:xfrm>
            <a:off x="214006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4" name="object 554"/>
          <p:cNvSpPr/>
          <p:nvPr/>
        </p:nvSpPr>
        <p:spPr>
          <a:xfrm>
            <a:off x="216595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5" name="object 555"/>
          <p:cNvSpPr/>
          <p:nvPr/>
        </p:nvSpPr>
        <p:spPr>
          <a:xfrm>
            <a:off x="219185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6" name="object 556"/>
          <p:cNvSpPr/>
          <p:nvPr/>
        </p:nvSpPr>
        <p:spPr>
          <a:xfrm>
            <a:off x="221775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7" name="object 557"/>
          <p:cNvSpPr/>
          <p:nvPr/>
        </p:nvSpPr>
        <p:spPr>
          <a:xfrm>
            <a:off x="224364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8" name="object 558"/>
          <p:cNvSpPr/>
          <p:nvPr/>
        </p:nvSpPr>
        <p:spPr>
          <a:xfrm>
            <a:off x="226954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9" name="object 559"/>
          <p:cNvSpPr/>
          <p:nvPr/>
        </p:nvSpPr>
        <p:spPr>
          <a:xfrm>
            <a:off x="229543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0" name="object 560"/>
          <p:cNvSpPr/>
          <p:nvPr/>
        </p:nvSpPr>
        <p:spPr>
          <a:xfrm>
            <a:off x="232133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1" name="object 561"/>
          <p:cNvSpPr/>
          <p:nvPr/>
        </p:nvSpPr>
        <p:spPr>
          <a:xfrm>
            <a:off x="234722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2" name="object 562"/>
          <p:cNvSpPr/>
          <p:nvPr/>
        </p:nvSpPr>
        <p:spPr>
          <a:xfrm>
            <a:off x="237312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3" name="object 563"/>
          <p:cNvSpPr/>
          <p:nvPr/>
        </p:nvSpPr>
        <p:spPr>
          <a:xfrm>
            <a:off x="239900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4" name="object 564"/>
          <p:cNvSpPr/>
          <p:nvPr/>
        </p:nvSpPr>
        <p:spPr>
          <a:xfrm>
            <a:off x="242489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5" name="object 565"/>
          <p:cNvSpPr/>
          <p:nvPr/>
        </p:nvSpPr>
        <p:spPr>
          <a:xfrm>
            <a:off x="245079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6" name="object 566"/>
          <p:cNvSpPr/>
          <p:nvPr/>
        </p:nvSpPr>
        <p:spPr>
          <a:xfrm>
            <a:off x="247669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7" name="object 567"/>
          <p:cNvSpPr/>
          <p:nvPr/>
        </p:nvSpPr>
        <p:spPr>
          <a:xfrm>
            <a:off x="250258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8" name="object 568"/>
          <p:cNvSpPr/>
          <p:nvPr/>
        </p:nvSpPr>
        <p:spPr>
          <a:xfrm>
            <a:off x="252848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9" name="object 569"/>
          <p:cNvSpPr/>
          <p:nvPr/>
        </p:nvSpPr>
        <p:spPr>
          <a:xfrm>
            <a:off x="255437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0" name="object 570"/>
          <p:cNvSpPr/>
          <p:nvPr/>
        </p:nvSpPr>
        <p:spPr>
          <a:xfrm>
            <a:off x="258027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1" name="object 571"/>
          <p:cNvSpPr/>
          <p:nvPr/>
        </p:nvSpPr>
        <p:spPr>
          <a:xfrm>
            <a:off x="260616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2" name="object 572"/>
          <p:cNvSpPr/>
          <p:nvPr/>
        </p:nvSpPr>
        <p:spPr>
          <a:xfrm>
            <a:off x="263206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3" name="object 573"/>
          <p:cNvSpPr/>
          <p:nvPr/>
        </p:nvSpPr>
        <p:spPr>
          <a:xfrm>
            <a:off x="265794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4" name="object 574"/>
          <p:cNvSpPr/>
          <p:nvPr/>
        </p:nvSpPr>
        <p:spPr>
          <a:xfrm>
            <a:off x="268384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5" name="object 575"/>
          <p:cNvSpPr/>
          <p:nvPr/>
        </p:nvSpPr>
        <p:spPr>
          <a:xfrm>
            <a:off x="270973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6" name="object 576"/>
          <p:cNvSpPr/>
          <p:nvPr/>
        </p:nvSpPr>
        <p:spPr>
          <a:xfrm>
            <a:off x="273563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7" name="object 577"/>
          <p:cNvSpPr/>
          <p:nvPr/>
        </p:nvSpPr>
        <p:spPr>
          <a:xfrm>
            <a:off x="276152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8" name="object 578"/>
          <p:cNvSpPr/>
          <p:nvPr/>
        </p:nvSpPr>
        <p:spPr>
          <a:xfrm>
            <a:off x="278742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9" name="object 579"/>
          <p:cNvSpPr/>
          <p:nvPr/>
        </p:nvSpPr>
        <p:spPr>
          <a:xfrm>
            <a:off x="281331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0" name="object 580"/>
          <p:cNvSpPr/>
          <p:nvPr/>
        </p:nvSpPr>
        <p:spPr>
          <a:xfrm>
            <a:off x="283921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1" name="object 581"/>
          <p:cNvSpPr/>
          <p:nvPr/>
        </p:nvSpPr>
        <p:spPr>
          <a:xfrm>
            <a:off x="286510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2" name="object 582"/>
          <p:cNvSpPr/>
          <p:nvPr/>
        </p:nvSpPr>
        <p:spPr>
          <a:xfrm>
            <a:off x="289100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3" name="object 583"/>
          <p:cNvSpPr/>
          <p:nvPr/>
        </p:nvSpPr>
        <p:spPr>
          <a:xfrm>
            <a:off x="291688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4" name="object 584"/>
          <p:cNvSpPr/>
          <p:nvPr/>
        </p:nvSpPr>
        <p:spPr>
          <a:xfrm>
            <a:off x="294278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5" name="object 585"/>
          <p:cNvSpPr/>
          <p:nvPr/>
        </p:nvSpPr>
        <p:spPr>
          <a:xfrm>
            <a:off x="296867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6" name="object 586"/>
          <p:cNvSpPr/>
          <p:nvPr/>
        </p:nvSpPr>
        <p:spPr>
          <a:xfrm>
            <a:off x="299457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7" name="object 587"/>
          <p:cNvSpPr/>
          <p:nvPr/>
        </p:nvSpPr>
        <p:spPr>
          <a:xfrm>
            <a:off x="302046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8" name="object 588"/>
          <p:cNvSpPr/>
          <p:nvPr/>
        </p:nvSpPr>
        <p:spPr>
          <a:xfrm>
            <a:off x="304636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9" name="object 589"/>
          <p:cNvSpPr/>
          <p:nvPr/>
        </p:nvSpPr>
        <p:spPr>
          <a:xfrm>
            <a:off x="307225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0" name="object 590"/>
          <p:cNvSpPr/>
          <p:nvPr/>
        </p:nvSpPr>
        <p:spPr>
          <a:xfrm>
            <a:off x="309815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1" name="object 591"/>
          <p:cNvSpPr/>
          <p:nvPr/>
        </p:nvSpPr>
        <p:spPr>
          <a:xfrm>
            <a:off x="312404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2" name="object 592"/>
          <p:cNvSpPr/>
          <p:nvPr/>
        </p:nvSpPr>
        <p:spPr>
          <a:xfrm>
            <a:off x="314994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3" name="object 593"/>
          <p:cNvSpPr/>
          <p:nvPr/>
        </p:nvSpPr>
        <p:spPr>
          <a:xfrm>
            <a:off x="317583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4" name="object 594"/>
          <p:cNvSpPr/>
          <p:nvPr/>
        </p:nvSpPr>
        <p:spPr>
          <a:xfrm>
            <a:off x="320172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5" name="object 595"/>
          <p:cNvSpPr/>
          <p:nvPr/>
        </p:nvSpPr>
        <p:spPr>
          <a:xfrm>
            <a:off x="322761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6" name="object 596"/>
          <p:cNvSpPr/>
          <p:nvPr/>
        </p:nvSpPr>
        <p:spPr>
          <a:xfrm>
            <a:off x="325351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7" name="object 597"/>
          <p:cNvSpPr/>
          <p:nvPr/>
        </p:nvSpPr>
        <p:spPr>
          <a:xfrm>
            <a:off x="327940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8" name="object 598"/>
          <p:cNvSpPr/>
          <p:nvPr/>
        </p:nvSpPr>
        <p:spPr>
          <a:xfrm>
            <a:off x="330530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9" name="object 599"/>
          <p:cNvSpPr/>
          <p:nvPr/>
        </p:nvSpPr>
        <p:spPr>
          <a:xfrm>
            <a:off x="333119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0" name="object 600"/>
          <p:cNvSpPr/>
          <p:nvPr/>
        </p:nvSpPr>
        <p:spPr>
          <a:xfrm>
            <a:off x="335709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1" name="object 601"/>
          <p:cNvSpPr/>
          <p:nvPr/>
        </p:nvSpPr>
        <p:spPr>
          <a:xfrm>
            <a:off x="338298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2" name="object 602"/>
          <p:cNvSpPr/>
          <p:nvPr/>
        </p:nvSpPr>
        <p:spPr>
          <a:xfrm>
            <a:off x="340888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3" name="object 603"/>
          <p:cNvSpPr/>
          <p:nvPr/>
        </p:nvSpPr>
        <p:spPr>
          <a:xfrm>
            <a:off x="343477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4" name="object 604"/>
          <p:cNvSpPr/>
          <p:nvPr/>
        </p:nvSpPr>
        <p:spPr>
          <a:xfrm>
            <a:off x="346066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5" name="object 605"/>
          <p:cNvSpPr/>
          <p:nvPr/>
        </p:nvSpPr>
        <p:spPr>
          <a:xfrm>
            <a:off x="348655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6" name="object 606"/>
          <p:cNvSpPr/>
          <p:nvPr/>
        </p:nvSpPr>
        <p:spPr>
          <a:xfrm>
            <a:off x="351245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7" name="object 607"/>
          <p:cNvSpPr/>
          <p:nvPr/>
        </p:nvSpPr>
        <p:spPr>
          <a:xfrm>
            <a:off x="353834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8" name="object 608"/>
          <p:cNvSpPr/>
          <p:nvPr/>
        </p:nvSpPr>
        <p:spPr>
          <a:xfrm>
            <a:off x="356424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9" name="object 609"/>
          <p:cNvSpPr/>
          <p:nvPr/>
        </p:nvSpPr>
        <p:spPr>
          <a:xfrm>
            <a:off x="359013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0" name="object 610"/>
          <p:cNvSpPr/>
          <p:nvPr/>
        </p:nvSpPr>
        <p:spPr>
          <a:xfrm>
            <a:off x="361603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1" name="object 611"/>
          <p:cNvSpPr/>
          <p:nvPr/>
        </p:nvSpPr>
        <p:spPr>
          <a:xfrm>
            <a:off x="364192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2" name="object 612"/>
          <p:cNvSpPr/>
          <p:nvPr/>
        </p:nvSpPr>
        <p:spPr>
          <a:xfrm>
            <a:off x="366782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3" name="object 613"/>
          <p:cNvSpPr/>
          <p:nvPr/>
        </p:nvSpPr>
        <p:spPr>
          <a:xfrm>
            <a:off x="369371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4" name="object 614"/>
          <p:cNvSpPr/>
          <p:nvPr/>
        </p:nvSpPr>
        <p:spPr>
          <a:xfrm>
            <a:off x="371960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5" name="object 615"/>
          <p:cNvSpPr/>
          <p:nvPr/>
        </p:nvSpPr>
        <p:spPr>
          <a:xfrm>
            <a:off x="374549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6" name="object 616"/>
          <p:cNvSpPr/>
          <p:nvPr/>
        </p:nvSpPr>
        <p:spPr>
          <a:xfrm>
            <a:off x="377139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7" name="object 617"/>
          <p:cNvSpPr/>
          <p:nvPr/>
        </p:nvSpPr>
        <p:spPr>
          <a:xfrm>
            <a:off x="379728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8" name="object 618"/>
          <p:cNvSpPr/>
          <p:nvPr/>
        </p:nvSpPr>
        <p:spPr>
          <a:xfrm>
            <a:off x="382318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9" name="object 619"/>
          <p:cNvSpPr/>
          <p:nvPr/>
        </p:nvSpPr>
        <p:spPr>
          <a:xfrm>
            <a:off x="384907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0" name="object 620"/>
          <p:cNvSpPr/>
          <p:nvPr/>
        </p:nvSpPr>
        <p:spPr>
          <a:xfrm>
            <a:off x="387497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1" name="object 621"/>
          <p:cNvSpPr/>
          <p:nvPr/>
        </p:nvSpPr>
        <p:spPr>
          <a:xfrm>
            <a:off x="390086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2" name="object 622"/>
          <p:cNvSpPr/>
          <p:nvPr/>
        </p:nvSpPr>
        <p:spPr>
          <a:xfrm>
            <a:off x="392676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3" name="object 623"/>
          <p:cNvSpPr/>
          <p:nvPr/>
        </p:nvSpPr>
        <p:spPr>
          <a:xfrm>
            <a:off x="395265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4" name="object 624"/>
          <p:cNvSpPr/>
          <p:nvPr/>
        </p:nvSpPr>
        <p:spPr>
          <a:xfrm>
            <a:off x="397855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5" name="object 625"/>
          <p:cNvSpPr/>
          <p:nvPr/>
        </p:nvSpPr>
        <p:spPr>
          <a:xfrm>
            <a:off x="400443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6" name="object 626"/>
          <p:cNvSpPr/>
          <p:nvPr/>
        </p:nvSpPr>
        <p:spPr>
          <a:xfrm>
            <a:off x="403033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7" name="object 627"/>
          <p:cNvSpPr/>
          <p:nvPr/>
        </p:nvSpPr>
        <p:spPr>
          <a:xfrm>
            <a:off x="405622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8" name="object 628"/>
          <p:cNvSpPr/>
          <p:nvPr/>
        </p:nvSpPr>
        <p:spPr>
          <a:xfrm>
            <a:off x="408212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9" name="object 629"/>
          <p:cNvSpPr/>
          <p:nvPr/>
        </p:nvSpPr>
        <p:spPr>
          <a:xfrm>
            <a:off x="410801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0" name="object 630"/>
          <p:cNvSpPr/>
          <p:nvPr/>
        </p:nvSpPr>
        <p:spPr>
          <a:xfrm>
            <a:off x="413391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1" name="object 631"/>
          <p:cNvSpPr/>
          <p:nvPr/>
        </p:nvSpPr>
        <p:spPr>
          <a:xfrm>
            <a:off x="415980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2" name="object 632"/>
          <p:cNvSpPr/>
          <p:nvPr/>
        </p:nvSpPr>
        <p:spPr>
          <a:xfrm>
            <a:off x="418570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3" name="object 633"/>
          <p:cNvSpPr/>
          <p:nvPr/>
        </p:nvSpPr>
        <p:spPr>
          <a:xfrm>
            <a:off x="421159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4" name="object 634"/>
          <p:cNvSpPr/>
          <p:nvPr/>
        </p:nvSpPr>
        <p:spPr>
          <a:xfrm>
            <a:off x="423749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5" name="object 635"/>
          <p:cNvSpPr/>
          <p:nvPr/>
        </p:nvSpPr>
        <p:spPr>
          <a:xfrm>
            <a:off x="426337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6" name="object 636"/>
          <p:cNvSpPr/>
          <p:nvPr/>
        </p:nvSpPr>
        <p:spPr>
          <a:xfrm>
            <a:off x="428927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7" name="object 637"/>
          <p:cNvSpPr/>
          <p:nvPr/>
        </p:nvSpPr>
        <p:spPr>
          <a:xfrm>
            <a:off x="431516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8" name="object 638"/>
          <p:cNvSpPr/>
          <p:nvPr/>
        </p:nvSpPr>
        <p:spPr>
          <a:xfrm>
            <a:off x="434106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9" name="object 639"/>
          <p:cNvSpPr/>
          <p:nvPr/>
        </p:nvSpPr>
        <p:spPr>
          <a:xfrm>
            <a:off x="436695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0" name="object 640"/>
          <p:cNvSpPr/>
          <p:nvPr/>
        </p:nvSpPr>
        <p:spPr>
          <a:xfrm>
            <a:off x="439285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1" name="object 641"/>
          <p:cNvSpPr/>
          <p:nvPr/>
        </p:nvSpPr>
        <p:spPr>
          <a:xfrm>
            <a:off x="441874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2" name="object 642"/>
          <p:cNvSpPr/>
          <p:nvPr/>
        </p:nvSpPr>
        <p:spPr>
          <a:xfrm>
            <a:off x="444464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3" name="object 643"/>
          <p:cNvSpPr/>
          <p:nvPr/>
        </p:nvSpPr>
        <p:spPr>
          <a:xfrm>
            <a:off x="447053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4" name="object 644"/>
          <p:cNvSpPr/>
          <p:nvPr/>
        </p:nvSpPr>
        <p:spPr>
          <a:xfrm>
            <a:off x="449643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5" name="object 645"/>
          <p:cNvSpPr/>
          <p:nvPr/>
        </p:nvSpPr>
        <p:spPr>
          <a:xfrm>
            <a:off x="452233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6" name="object 646"/>
          <p:cNvSpPr/>
          <p:nvPr/>
        </p:nvSpPr>
        <p:spPr>
          <a:xfrm>
            <a:off x="454821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7" name="object 647"/>
          <p:cNvSpPr/>
          <p:nvPr/>
        </p:nvSpPr>
        <p:spPr>
          <a:xfrm>
            <a:off x="457410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8" name="object 648"/>
          <p:cNvSpPr/>
          <p:nvPr/>
        </p:nvSpPr>
        <p:spPr>
          <a:xfrm>
            <a:off x="460000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9" name="object 649"/>
          <p:cNvSpPr/>
          <p:nvPr/>
        </p:nvSpPr>
        <p:spPr>
          <a:xfrm>
            <a:off x="462589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0" name="object 650"/>
          <p:cNvSpPr/>
          <p:nvPr/>
        </p:nvSpPr>
        <p:spPr>
          <a:xfrm>
            <a:off x="465179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1" name="object 651"/>
          <p:cNvSpPr/>
          <p:nvPr/>
        </p:nvSpPr>
        <p:spPr>
          <a:xfrm>
            <a:off x="467768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2" name="object 652"/>
          <p:cNvSpPr/>
          <p:nvPr/>
        </p:nvSpPr>
        <p:spPr>
          <a:xfrm>
            <a:off x="470358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3" name="object 653"/>
          <p:cNvSpPr/>
          <p:nvPr/>
        </p:nvSpPr>
        <p:spPr>
          <a:xfrm>
            <a:off x="472947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4" name="object 654"/>
          <p:cNvSpPr/>
          <p:nvPr/>
        </p:nvSpPr>
        <p:spPr>
          <a:xfrm>
            <a:off x="475537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5" name="object 655"/>
          <p:cNvSpPr/>
          <p:nvPr/>
        </p:nvSpPr>
        <p:spPr>
          <a:xfrm>
            <a:off x="478127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6" name="object 656"/>
          <p:cNvSpPr/>
          <p:nvPr/>
        </p:nvSpPr>
        <p:spPr>
          <a:xfrm>
            <a:off x="480715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7" name="object 657"/>
          <p:cNvSpPr/>
          <p:nvPr/>
        </p:nvSpPr>
        <p:spPr>
          <a:xfrm>
            <a:off x="483304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8" name="object 658"/>
          <p:cNvSpPr/>
          <p:nvPr/>
        </p:nvSpPr>
        <p:spPr>
          <a:xfrm>
            <a:off x="485894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9" name="object 659"/>
          <p:cNvSpPr/>
          <p:nvPr/>
        </p:nvSpPr>
        <p:spPr>
          <a:xfrm>
            <a:off x="488483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0" name="object 660"/>
          <p:cNvSpPr/>
          <p:nvPr/>
        </p:nvSpPr>
        <p:spPr>
          <a:xfrm>
            <a:off x="491073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1" name="object 661"/>
          <p:cNvSpPr/>
          <p:nvPr/>
        </p:nvSpPr>
        <p:spPr>
          <a:xfrm>
            <a:off x="493662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2" name="object 662"/>
          <p:cNvSpPr/>
          <p:nvPr/>
        </p:nvSpPr>
        <p:spPr>
          <a:xfrm>
            <a:off x="496252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3" name="object 663"/>
          <p:cNvSpPr/>
          <p:nvPr/>
        </p:nvSpPr>
        <p:spPr>
          <a:xfrm>
            <a:off x="498842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4" name="object 664"/>
          <p:cNvSpPr/>
          <p:nvPr/>
        </p:nvSpPr>
        <p:spPr>
          <a:xfrm>
            <a:off x="501431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5" name="object 665"/>
          <p:cNvSpPr/>
          <p:nvPr/>
        </p:nvSpPr>
        <p:spPr>
          <a:xfrm>
            <a:off x="504021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6" name="object 666"/>
          <p:cNvSpPr/>
          <p:nvPr/>
        </p:nvSpPr>
        <p:spPr>
          <a:xfrm>
            <a:off x="506609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7" name="object 667"/>
          <p:cNvSpPr/>
          <p:nvPr/>
        </p:nvSpPr>
        <p:spPr>
          <a:xfrm>
            <a:off x="509198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8" name="object 668"/>
          <p:cNvSpPr/>
          <p:nvPr/>
        </p:nvSpPr>
        <p:spPr>
          <a:xfrm>
            <a:off x="511788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9" name="object 669"/>
          <p:cNvSpPr/>
          <p:nvPr/>
        </p:nvSpPr>
        <p:spPr>
          <a:xfrm>
            <a:off x="514377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0" name="object 670"/>
          <p:cNvSpPr/>
          <p:nvPr/>
        </p:nvSpPr>
        <p:spPr>
          <a:xfrm>
            <a:off x="516967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1" name="object 671"/>
          <p:cNvSpPr/>
          <p:nvPr/>
        </p:nvSpPr>
        <p:spPr>
          <a:xfrm>
            <a:off x="519557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2" name="object 672"/>
          <p:cNvSpPr/>
          <p:nvPr/>
        </p:nvSpPr>
        <p:spPr>
          <a:xfrm>
            <a:off x="522146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3" name="object 673"/>
          <p:cNvSpPr/>
          <p:nvPr/>
        </p:nvSpPr>
        <p:spPr>
          <a:xfrm>
            <a:off x="524736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4" name="object 674"/>
          <p:cNvSpPr/>
          <p:nvPr/>
        </p:nvSpPr>
        <p:spPr>
          <a:xfrm>
            <a:off x="527325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5" name="object 675"/>
          <p:cNvSpPr/>
          <p:nvPr/>
        </p:nvSpPr>
        <p:spPr>
          <a:xfrm>
            <a:off x="529915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6" name="object 676"/>
          <p:cNvSpPr/>
          <p:nvPr/>
        </p:nvSpPr>
        <p:spPr>
          <a:xfrm>
            <a:off x="532503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7" name="object 677"/>
          <p:cNvSpPr/>
          <p:nvPr/>
        </p:nvSpPr>
        <p:spPr>
          <a:xfrm>
            <a:off x="535092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8" name="object 678"/>
          <p:cNvSpPr/>
          <p:nvPr/>
        </p:nvSpPr>
        <p:spPr>
          <a:xfrm>
            <a:off x="537682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9" name="object 679"/>
          <p:cNvSpPr/>
          <p:nvPr/>
        </p:nvSpPr>
        <p:spPr>
          <a:xfrm>
            <a:off x="540271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0" name="object 680"/>
          <p:cNvSpPr/>
          <p:nvPr/>
        </p:nvSpPr>
        <p:spPr>
          <a:xfrm>
            <a:off x="542861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1" name="object 681"/>
          <p:cNvSpPr/>
          <p:nvPr/>
        </p:nvSpPr>
        <p:spPr>
          <a:xfrm>
            <a:off x="545451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2" name="object 682"/>
          <p:cNvSpPr/>
          <p:nvPr/>
        </p:nvSpPr>
        <p:spPr>
          <a:xfrm>
            <a:off x="548040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3" name="object 683"/>
          <p:cNvSpPr/>
          <p:nvPr/>
        </p:nvSpPr>
        <p:spPr>
          <a:xfrm>
            <a:off x="550630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4" name="object 684"/>
          <p:cNvSpPr/>
          <p:nvPr/>
        </p:nvSpPr>
        <p:spPr>
          <a:xfrm>
            <a:off x="553219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5" name="object 685"/>
          <p:cNvSpPr/>
          <p:nvPr/>
        </p:nvSpPr>
        <p:spPr>
          <a:xfrm>
            <a:off x="555809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6" name="object 686"/>
          <p:cNvSpPr/>
          <p:nvPr/>
        </p:nvSpPr>
        <p:spPr>
          <a:xfrm>
            <a:off x="558398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7" name="object 687"/>
          <p:cNvSpPr/>
          <p:nvPr/>
        </p:nvSpPr>
        <p:spPr>
          <a:xfrm>
            <a:off x="560986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8" name="object 688"/>
          <p:cNvSpPr/>
          <p:nvPr/>
        </p:nvSpPr>
        <p:spPr>
          <a:xfrm>
            <a:off x="563576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9" name="object 689"/>
          <p:cNvSpPr/>
          <p:nvPr/>
        </p:nvSpPr>
        <p:spPr>
          <a:xfrm>
            <a:off x="566165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0" name="object 690"/>
          <p:cNvSpPr/>
          <p:nvPr/>
        </p:nvSpPr>
        <p:spPr>
          <a:xfrm>
            <a:off x="568755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1" name="object 691"/>
          <p:cNvSpPr/>
          <p:nvPr/>
        </p:nvSpPr>
        <p:spPr>
          <a:xfrm>
            <a:off x="571345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2" name="object 692"/>
          <p:cNvSpPr/>
          <p:nvPr/>
        </p:nvSpPr>
        <p:spPr>
          <a:xfrm>
            <a:off x="573934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3" name="object 693"/>
          <p:cNvSpPr/>
          <p:nvPr/>
        </p:nvSpPr>
        <p:spPr>
          <a:xfrm>
            <a:off x="576524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4" name="object 694"/>
          <p:cNvSpPr/>
          <p:nvPr/>
        </p:nvSpPr>
        <p:spPr>
          <a:xfrm>
            <a:off x="579113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5" name="object 695"/>
          <p:cNvSpPr/>
          <p:nvPr/>
        </p:nvSpPr>
        <p:spPr>
          <a:xfrm>
            <a:off x="581703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6" name="object 696"/>
          <p:cNvSpPr/>
          <p:nvPr/>
        </p:nvSpPr>
        <p:spPr>
          <a:xfrm>
            <a:off x="584292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7" name="object 697"/>
          <p:cNvSpPr/>
          <p:nvPr/>
        </p:nvSpPr>
        <p:spPr>
          <a:xfrm>
            <a:off x="5868809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8" name="object 698"/>
          <p:cNvSpPr/>
          <p:nvPr/>
        </p:nvSpPr>
        <p:spPr>
          <a:xfrm>
            <a:off x="5894704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9" name="object 699"/>
          <p:cNvSpPr/>
          <p:nvPr/>
        </p:nvSpPr>
        <p:spPr>
          <a:xfrm>
            <a:off x="592060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0" name="object 700"/>
          <p:cNvSpPr/>
          <p:nvPr/>
        </p:nvSpPr>
        <p:spPr>
          <a:xfrm>
            <a:off x="594649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1" name="object 701"/>
          <p:cNvSpPr/>
          <p:nvPr/>
        </p:nvSpPr>
        <p:spPr>
          <a:xfrm>
            <a:off x="597239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2" name="object 702"/>
          <p:cNvSpPr/>
          <p:nvPr/>
        </p:nvSpPr>
        <p:spPr>
          <a:xfrm>
            <a:off x="599828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3" name="object 703"/>
          <p:cNvSpPr/>
          <p:nvPr/>
        </p:nvSpPr>
        <p:spPr>
          <a:xfrm>
            <a:off x="602418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4" name="object 704"/>
          <p:cNvSpPr/>
          <p:nvPr/>
        </p:nvSpPr>
        <p:spPr>
          <a:xfrm>
            <a:off x="605007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5" name="object 705"/>
          <p:cNvSpPr/>
          <p:nvPr/>
        </p:nvSpPr>
        <p:spPr>
          <a:xfrm>
            <a:off x="607597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6" name="object 706"/>
          <p:cNvSpPr/>
          <p:nvPr/>
        </p:nvSpPr>
        <p:spPr>
          <a:xfrm>
            <a:off x="610186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7" name="object 707"/>
          <p:cNvSpPr/>
          <p:nvPr/>
        </p:nvSpPr>
        <p:spPr>
          <a:xfrm>
            <a:off x="612776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8" name="object 708"/>
          <p:cNvSpPr/>
          <p:nvPr/>
        </p:nvSpPr>
        <p:spPr>
          <a:xfrm>
            <a:off x="615364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9" name="object 709"/>
          <p:cNvSpPr/>
          <p:nvPr/>
        </p:nvSpPr>
        <p:spPr>
          <a:xfrm>
            <a:off x="6179540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0" name="object 710"/>
          <p:cNvSpPr/>
          <p:nvPr/>
        </p:nvSpPr>
        <p:spPr>
          <a:xfrm>
            <a:off x="620543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1" name="object 711"/>
          <p:cNvSpPr/>
          <p:nvPr/>
        </p:nvSpPr>
        <p:spPr>
          <a:xfrm>
            <a:off x="623133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2" name="object 712"/>
          <p:cNvSpPr/>
          <p:nvPr/>
        </p:nvSpPr>
        <p:spPr>
          <a:xfrm>
            <a:off x="625722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3" name="object 713"/>
          <p:cNvSpPr/>
          <p:nvPr/>
        </p:nvSpPr>
        <p:spPr>
          <a:xfrm>
            <a:off x="628312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4" name="object 714"/>
          <p:cNvSpPr/>
          <p:nvPr/>
        </p:nvSpPr>
        <p:spPr>
          <a:xfrm>
            <a:off x="630901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5" name="object 715"/>
          <p:cNvSpPr/>
          <p:nvPr/>
        </p:nvSpPr>
        <p:spPr>
          <a:xfrm>
            <a:off x="633491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6" name="object 716"/>
          <p:cNvSpPr/>
          <p:nvPr/>
        </p:nvSpPr>
        <p:spPr>
          <a:xfrm>
            <a:off x="636080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7" name="object 717"/>
          <p:cNvSpPr/>
          <p:nvPr/>
        </p:nvSpPr>
        <p:spPr>
          <a:xfrm>
            <a:off x="638670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8" name="object 718"/>
          <p:cNvSpPr/>
          <p:nvPr/>
        </p:nvSpPr>
        <p:spPr>
          <a:xfrm>
            <a:off x="6412585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9" name="object 719"/>
          <p:cNvSpPr/>
          <p:nvPr/>
        </p:nvSpPr>
        <p:spPr>
          <a:xfrm>
            <a:off x="643848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0" name="object 720"/>
          <p:cNvSpPr/>
          <p:nvPr/>
        </p:nvSpPr>
        <p:spPr>
          <a:xfrm>
            <a:off x="646437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1" name="object 721"/>
          <p:cNvSpPr/>
          <p:nvPr/>
        </p:nvSpPr>
        <p:spPr>
          <a:xfrm>
            <a:off x="649027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2" name="object 722"/>
          <p:cNvSpPr/>
          <p:nvPr/>
        </p:nvSpPr>
        <p:spPr>
          <a:xfrm>
            <a:off x="651616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3" name="object 723"/>
          <p:cNvSpPr/>
          <p:nvPr/>
        </p:nvSpPr>
        <p:spPr>
          <a:xfrm>
            <a:off x="654206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4" name="object 724"/>
          <p:cNvSpPr/>
          <p:nvPr/>
        </p:nvSpPr>
        <p:spPr>
          <a:xfrm>
            <a:off x="656795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5" name="object 725"/>
          <p:cNvSpPr/>
          <p:nvPr/>
        </p:nvSpPr>
        <p:spPr>
          <a:xfrm>
            <a:off x="659385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6" name="object 726"/>
          <p:cNvSpPr/>
          <p:nvPr/>
        </p:nvSpPr>
        <p:spPr>
          <a:xfrm>
            <a:off x="661974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7" name="object 727"/>
          <p:cNvSpPr/>
          <p:nvPr/>
        </p:nvSpPr>
        <p:spPr>
          <a:xfrm>
            <a:off x="6645643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8" name="object 728"/>
          <p:cNvSpPr/>
          <p:nvPr/>
        </p:nvSpPr>
        <p:spPr>
          <a:xfrm>
            <a:off x="6671538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9" name="object 729"/>
          <p:cNvSpPr/>
          <p:nvPr/>
        </p:nvSpPr>
        <p:spPr>
          <a:xfrm>
            <a:off x="6697421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0" name="object 730"/>
          <p:cNvSpPr/>
          <p:nvPr/>
        </p:nvSpPr>
        <p:spPr>
          <a:xfrm>
            <a:off x="6723316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1" name="object 731"/>
          <p:cNvSpPr/>
          <p:nvPr/>
        </p:nvSpPr>
        <p:spPr>
          <a:xfrm>
            <a:off x="6749212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2" name="object 732"/>
          <p:cNvSpPr/>
          <p:nvPr/>
        </p:nvSpPr>
        <p:spPr>
          <a:xfrm>
            <a:off x="6775107" y="2484450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3" name="object 733"/>
          <p:cNvSpPr/>
          <p:nvPr/>
        </p:nvSpPr>
        <p:spPr>
          <a:xfrm>
            <a:off x="6801002" y="2484450"/>
            <a:ext cx="3175" cy="0"/>
          </a:xfrm>
          <a:custGeom>
            <a:avLst/>
            <a:gdLst/>
            <a:ahLst/>
            <a:cxnLst/>
            <a:rect l="l" t="t" r="r" b="b"/>
            <a:pathLst>
              <a:path w="3175" h="0">
                <a:moveTo>
                  <a:pt x="1524" y="-3809"/>
                </a:moveTo>
                <a:lnTo>
                  <a:pt x="1524" y="38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4" name="object 734"/>
          <p:cNvSpPr/>
          <p:nvPr/>
        </p:nvSpPr>
        <p:spPr>
          <a:xfrm>
            <a:off x="530980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5" name="object 735"/>
          <p:cNvSpPr/>
          <p:nvPr/>
        </p:nvSpPr>
        <p:spPr>
          <a:xfrm>
            <a:off x="533570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6" name="object 736"/>
          <p:cNvSpPr/>
          <p:nvPr/>
        </p:nvSpPr>
        <p:spPr>
          <a:xfrm>
            <a:off x="536159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7" name="object 737"/>
          <p:cNvSpPr/>
          <p:nvPr/>
        </p:nvSpPr>
        <p:spPr>
          <a:xfrm>
            <a:off x="538749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8" name="object 738"/>
          <p:cNvSpPr/>
          <p:nvPr/>
        </p:nvSpPr>
        <p:spPr>
          <a:xfrm>
            <a:off x="541338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9" name="object 739"/>
          <p:cNvSpPr/>
          <p:nvPr/>
        </p:nvSpPr>
        <p:spPr>
          <a:xfrm>
            <a:off x="543928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0" name="object 740"/>
          <p:cNvSpPr/>
          <p:nvPr/>
        </p:nvSpPr>
        <p:spPr>
          <a:xfrm>
            <a:off x="546517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1" name="object 741"/>
          <p:cNvSpPr/>
          <p:nvPr/>
        </p:nvSpPr>
        <p:spPr>
          <a:xfrm>
            <a:off x="549106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2" name="object 742"/>
          <p:cNvSpPr/>
          <p:nvPr/>
        </p:nvSpPr>
        <p:spPr>
          <a:xfrm>
            <a:off x="551695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3" name="object 743"/>
          <p:cNvSpPr/>
          <p:nvPr/>
        </p:nvSpPr>
        <p:spPr>
          <a:xfrm>
            <a:off x="554285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4" name="object 744"/>
          <p:cNvSpPr/>
          <p:nvPr/>
        </p:nvSpPr>
        <p:spPr>
          <a:xfrm>
            <a:off x="556874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5" name="object 745"/>
          <p:cNvSpPr/>
          <p:nvPr/>
        </p:nvSpPr>
        <p:spPr>
          <a:xfrm>
            <a:off x="559464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6" name="object 746"/>
          <p:cNvSpPr/>
          <p:nvPr/>
        </p:nvSpPr>
        <p:spPr>
          <a:xfrm>
            <a:off x="562053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7" name="object 747"/>
          <p:cNvSpPr/>
          <p:nvPr/>
        </p:nvSpPr>
        <p:spPr>
          <a:xfrm>
            <a:off x="564643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8" name="object 748"/>
          <p:cNvSpPr/>
          <p:nvPr/>
        </p:nvSpPr>
        <p:spPr>
          <a:xfrm>
            <a:off x="567232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9" name="object 749"/>
          <p:cNvSpPr/>
          <p:nvPr/>
        </p:nvSpPr>
        <p:spPr>
          <a:xfrm>
            <a:off x="569822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0" name="object 750"/>
          <p:cNvSpPr/>
          <p:nvPr/>
        </p:nvSpPr>
        <p:spPr>
          <a:xfrm>
            <a:off x="572411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1" name="object 751"/>
          <p:cNvSpPr/>
          <p:nvPr/>
        </p:nvSpPr>
        <p:spPr>
          <a:xfrm>
            <a:off x="57500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2" name="object 752"/>
          <p:cNvSpPr/>
          <p:nvPr/>
        </p:nvSpPr>
        <p:spPr>
          <a:xfrm>
            <a:off x="577589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3" name="object 753"/>
          <p:cNvSpPr/>
          <p:nvPr/>
        </p:nvSpPr>
        <p:spPr>
          <a:xfrm>
            <a:off x="580179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4" name="object 754"/>
          <p:cNvSpPr/>
          <p:nvPr/>
        </p:nvSpPr>
        <p:spPr>
          <a:xfrm>
            <a:off x="582768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5" name="object 755"/>
          <p:cNvSpPr/>
          <p:nvPr/>
        </p:nvSpPr>
        <p:spPr>
          <a:xfrm>
            <a:off x="585358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6" name="object 756"/>
          <p:cNvSpPr/>
          <p:nvPr/>
        </p:nvSpPr>
        <p:spPr>
          <a:xfrm>
            <a:off x="58794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7" name="object 757"/>
          <p:cNvSpPr/>
          <p:nvPr/>
        </p:nvSpPr>
        <p:spPr>
          <a:xfrm>
            <a:off x="59053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8" name="object 758"/>
          <p:cNvSpPr/>
          <p:nvPr/>
        </p:nvSpPr>
        <p:spPr>
          <a:xfrm>
            <a:off x="593126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9" name="object 759"/>
          <p:cNvSpPr/>
          <p:nvPr/>
        </p:nvSpPr>
        <p:spPr>
          <a:xfrm>
            <a:off x="59571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0" name="object 760"/>
          <p:cNvSpPr/>
          <p:nvPr/>
        </p:nvSpPr>
        <p:spPr>
          <a:xfrm>
            <a:off x="59830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1" name="object 761"/>
          <p:cNvSpPr/>
          <p:nvPr/>
        </p:nvSpPr>
        <p:spPr>
          <a:xfrm>
            <a:off x="600895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2" name="object 762"/>
          <p:cNvSpPr/>
          <p:nvPr/>
        </p:nvSpPr>
        <p:spPr>
          <a:xfrm>
            <a:off x="603483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3" name="object 763"/>
          <p:cNvSpPr/>
          <p:nvPr/>
        </p:nvSpPr>
        <p:spPr>
          <a:xfrm>
            <a:off x="606073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4" name="object 764"/>
          <p:cNvSpPr/>
          <p:nvPr/>
        </p:nvSpPr>
        <p:spPr>
          <a:xfrm>
            <a:off x="608662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5" name="object 765"/>
          <p:cNvSpPr/>
          <p:nvPr/>
        </p:nvSpPr>
        <p:spPr>
          <a:xfrm>
            <a:off x="611252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6" name="object 766"/>
          <p:cNvSpPr/>
          <p:nvPr/>
        </p:nvSpPr>
        <p:spPr>
          <a:xfrm>
            <a:off x="61384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7" name="object 767"/>
          <p:cNvSpPr/>
          <p:nvPr/>
        </p:nvSpPr>
        <p:spPr>
          <a:xfrm>
            <a:off x="61643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8" name="object 768"/>
          <p:cNvSpPr/>
          <p:nvPr/>
        </p:nvSpPr>
        <p:spPr>
          <a:xfrm>
            <a:off x="619020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9" name="object 769"/>
          <p:cNvSpPr/>
          <p:nvPr/>
        </p:nvSpPr>
        <p:spPr>
          <a:xfrm>
            <a:off x="62161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0" name="object 770"/>
          <p:cNvSpPr/>
          <p:nvPr/>
        </p:nvSpPr>
        <p:spPr>
          <a:xfrm>
            <a:off x="624199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1" name="object 771"/>
          <p:cNvSpPr/>
          <p:nvPr/>
        </p:nvSpPr>
        <p:spPr>
          <a:xfrm>
            <a:off x="626789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2" name="object 772"/>
          <p:cNvSpPr/>
          <p:nvPr/>
        </p:nvSpPr>
        <p:spPr>
          <a:xfrm>
            <a:off x="62937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3" name="object 773"/>
          <p:cNvSpPr/>
          <p:nvPr/>
        </p:nvSpPr>
        <p:spPr>
          <a:xfrm>
            <a:off x="63196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4" name="object 774"/>
          <p:cNvSpPr/>
          <p:nvPr/>
        </p:nvSpPr>
        <p:spPr>
          <a:xfrm>
            <a:off x="63455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5" name="object 775"/>
          <p:cNvSpPr/>
          <p:nvPr/>
        </p:nvSpPr>
        <p:spPr>
          <a:xfrm>
            <a:off x="63714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6" name="object 776"/>
          <p:cNvSpPr/>
          <p:nvPr/>
        </p:nvSpPr>
        <p:spPr>
          <a:xfrm>
            <a:off x="63973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7" name="object 777"/>
          <p:cNvSpPr/>
          <p:nvPr/>
        </p:nvSpPr>
        <p:spPr>
          <a:xfrm>
            <a:off x="642325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8" name="object 778"/>
          <p:cNvSpPr/>
          <p:nvPr/>
        </p:nvSpPr>
        <p:spPr>
          <a:xfrm>
            <a:off x="64491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9" name="object 779"/>
          <p:cNvSpPr/>
          <p:nvPr/>
        </p:nvSpPr>
        <p:spPr>
          <a:xfrm>
            <a:off x="647504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0" name="object 780"/>
          <p:cNvSpPr/>
          <p:nvPr/>
        </p:nvSpPr>
        <p:spPr>
          <a:xfrm>
            <a:off x="650093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1" name="object 781"/>
          <p:cNvSpPr/>
          <p:nvPr/>
        </p:nvSpPr>
        <p:spPr>
          <a:xfrm>
            <a:off x="652683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2" name="object 782"/>
          <p:cNvSpPr/>
          <p:nvPr/>
        </p:nvSpPr>
        <p:spPr>
          <a:xfrm>
            <a:off x="655273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3" name="object 783"/>
          <p:cNvSpPr/>
          <p:nvPr/>
        </p:nvSpPr>
        <p:spPr>
          <a:xfrm>
            <a:off x="657861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4" name="object 784"/>
          <p:cNvSpPr/>
          <p:nvPr/>
        </p:nvSpPr>
        <p:spPr>
          <a:xfrm>
            <a:off x="660450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5" name="object 785"/>
          <p:cNvSpPr/>
          <p:nvPr/>
        </p:nvSpPr>
        <p:spPr>
          <a:xfrm>
            <a:off x="66304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6" name="object 786"/>
          <p:cNvSpPr/>
          <p:nvPr/>
        </p:nvSpPr>
        <p:spPr>
          <a:xfrm>
            <a:off x="66562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7" name="object 787"/>
          <p:cNvSpPr/>
          <p:nvPr/>
        </p:nvSpPr>
        <p:spPr>
          <a:xfrm>
            <a:off x="668219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8" name="object 788"/>
          <p:cNvSpPr/>
          <p:nvPr/>
        </p:nvSpPr>
        <p:spPr>
          <a:xfrm>
            <a:off x="67080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9" name="object 789"/>
          <p:cNvSpPr/>
          <p:nvPr/>
        </p:nvSpPr>
        <p:spPr>
          <a:xfrm>
            <a:off x="673398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0" name="object 790"/>
          <p:cNvSpPr/>
          <p:nvPr/>
        </p:nvSpPr>
        <p:spPr>
          <a:xfrm>
            <a:off x="675987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1" name="object 791"/>
          <p:cNvSpPr/>
          <p:nvPr/>
        </p:nvSpPr>
        <p:spPr>
          <a:xfrm>
            <a:off x="67857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2" name="object 792"/>
          <p:cNvSpPr/>
          <p:nvPr/>
        </p:nvSpPr>
        <p:spPr>
          <a:xfrm>
            <a:off x="71742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3" name="object 793"/>
          <p:cNvSpPr/>
          <p:nvPr/>
        </p:nvSpPr>
        <p:spPr>
          <a:xfrm>
            <a:off x="74331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4" name="object 794"/>
          <p:cNvSpPr/>
          <p:nvPr/>
        </p:nvSpPr>
        <p:spPr>
          <a:xfrm>
            <a:off x="76920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5" name="object 795"/>
          <p:cNvSpPr/>
          <p:nvPr/>
        </p:nvSpPr>
        <p:spPr>
          <a:xfrm>
            <a:off x="79509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6" name="object 796"/>
          <p:cNvSpPr/>
          <p:nvPr/>
        </p:nvSpPr>
        <p:spPr>
          <a:xfrm>
            <a:off x="82099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7" name="object 797"/>
          <p:cNvSpPr/>
          <p:nvPr/>
        </p:nvSpPr>
        <p:spPr>
          <a:xfrm>
            <a:off x="84688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8" name="object 798"/>
          <p:cNvSpPr/>
          <p:nvPr/>
        </p:nvSpPr>
        <p:spPr>
          <a:xfrm>
            <a:off x="87278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9" name="object 799"/>
          <p:cNvSpPr/>
          <p:nvPr/>
        </p:nvSpPr>
        <p:spPr>
          <a:xfrm>
            <a:off x="8986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0" name="object 800"/>
          <p:cNvSpPr/>
          <p:nvPr/>
        </p:nvSpPr>
        <p:spPr>
          <a:xfrm>
            <a:off x="9245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1" name="object 801"/>
          <p:cNvSpPr/>
          <p:nvPr/>
        </p:nvSpPr>
        <p:spPr>
          <a:xfrm>
            <a:off x="9504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2" name="object 802"/>
          <p:cNvSpPr/>
          <p:nvPr/>
        </p:nvSpPr>
        <p:spPr>
          <a:xfrm>
            <a:off x="9763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3" name="object 803"/>
          <p:cNvSpPr/>
          <p:nvPr/>
        </p:nvSpPr>
        <p:spPr>
          <a:xfrm>
            <a:off x="10022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4" name="object 804"/>
          <p:cNvSpPr/>
          <p:nvPr/>
        </p:nvSpPr>
        <p:spPr>
          <a:xfrm>
            <a:off x="102814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5" name="object 805"/>
          <p:cNvSpPr/>
          <p:nvPr/>
        </p:nvSpPr>
        <p:spPr>
          <a:xfrm>
            <a:off x="105403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6" name="object 806"/>
          <p:cNvSpPr/>
          <p:nvPr/>
        </p:nvSpPr>
        <p:spPr>
          <a:xfrm>
            <a:off x="107993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7" name="object 807"/>
          <p:cNvSpPr/>
          <p:nvPr/>
        </p:nvSpPr>
        <p:spPr>
          <a:xfrm>
            <a:off x="110582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8" name="object 808"/>
          <p:cNvSpPr/>
          <p:nvPr/>
        </p:nvSpPr>
        <p:spPr>
          <a:xfrm>
            <a:off x="113172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9" name="object 809"/>
          <p:cNvSpPr/>
          <p:nvPr/>
        </p:nvSpPr>
        <p:spPr>
          <a:xfrm>
            <a:off x="11576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0" name="object 810"/>
          <p:cNvSpPr/>
          <p:nvPr/>
        </p:nvSpPr>
        <p:spPr>
          <a:xfrm>
            <a:off x="11835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1" name="object 811"/>
          <p:cNvSpPr/>
          <p:nvPr/>
        </p:nvSpPr>
        <p:spPr>
          <a:xfrm>
            <a:off x="120940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2" name="object 812"/>
          <p:cNvSpPr/>
          <p:nvPr/>
        </p:nvSpPr>
        <p:spPr>
          <a:xfrm>
            <a:off x="12353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3" name="object 813"/>
          <p:cNvSpPr/>
          <p:nvPr/>
        </p:nvSpPr>
        <p:spPr>
          <a:xfrm>
            <a:off x="12611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4" name="object 814"/>
          <p:cNvSpPr/>
          <p:nvPr/>
        </p:nvSpPr>
        <p:spPr>
          <a:xfrm>
            <a:off x="128708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5" name="object 815"/>
          <p:cNvSpPr/>
          <p:nvPr/>
        </p:nvSpPr>
        <p:spPr>
          <a:xfrm>
            <a:off x="131297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6" name="object 816"/>
          <p:cNvSpPr/>
          <p:nvPr/>
        </p:nvSpPr>
        <p:spPr>
          <a:xfrm>
            <a:off x="13388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7" name="object 817"/>
          <p:cNvSpPr/>
          <p:nvPr/>
        </p:nvSpPr>
        <p:spPr>
          <a:xfrm>
            <a:off x="13647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8" name="object 818"/>
          <p:cNvSpPr/>
          <p:nvPr/>
        </p:nvSpPr>
        <p:spPr>
          <a:xfrm>
            <a:off x="139066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9" name="object 819"/>
          <p:cNvSpPr/>
          <p:nvPr/>
        </p:nvSpPr>
        <p:spPr>
          <a:xfrm>
            <a:off x="14165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0" name="object 820"/>
          <p:cNvSpPr/>
          <p:nvPr/>
        </p:nvSpPr>
        <p:spPr>
          <a:xfrm>
            <a:off x="144245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1" name="object 821"/>
          <p:cNvSpPr/>
          <p:nvPr/>
        </p:nvSpPr>
        <p:spPr>
          <a:xfrm>
            <a:off x="14683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2" name="object 822"/>
          <p:cNvSpPr/>
          <p:nvPr/>
        </p:nvSpPr>
        <p:spPr>
          <a:xfrm>
            <a:off x="149424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3" name="object 823"/>
          <p:cNvSpPr/>
          <p:nvPr/>
        </p:nvSpPr>
        <p:spPr>
          <a:xfrm>
            <a:off x="152013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4" name="object 824"/>
          <p:cNvSpPr/>
          <p:nvPr/>
        </p:nvSpPr>
        <p:spPr>
          <a:xfrm>
            <a:off x="154603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5" name="object 825"/>
          <p:cNvSpPr/>
          <p:nvPr/>
        </p:nvSpPr>
        <p:spPr>
          <a:xfrm>
            <a:off x="15719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6" name="object 826"/>
          <p:cNvSpPr/>
          <p:nvPr/>
        </p:nvSpPr>
        <p:spPr>
          <a:xfrm>
            <a:off x="159781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7" name="object 827"/>
          <p:cNvSpPr/>
          <p:nvPr/>
        </p:nvSpPr>
        <p:spPr>
          <a:xfrm>
            <a:off x="162370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8" name="object 828"/>
          <p:cNvSpPr/>
          <p:nvPr/>
        </p:nvSpPr>
        <p:spPr>
          <a:xfrm>
            <a:off x="164960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9" name="object 829"/>
          <p:cNvSpPr/>
          <p:nvPr/>
        </p:nvSpPr>
        <p:spPr>
          <a:xfrm>
            <a:off x="16754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0" name="object 830"/>
          <p:cNvSpPr/>
          <p:nvPr/>
        </p:nvSpPr>
        <p:spPr>
          <a:xfrm>
            <a:off x="170139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1" name="object 831"/>
          <p:cNvSpPr/>
          <p:nvPr/>
        </p:nvSpPr>
        <p:spPr>
          <a:xfrm>
            <a:off x="17272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2" name="object 832"/>
          <p:cNvSpPr/>
          <p:nvPr/>
        </p:nvSpPr>
        <p:spPr>
          <a:xfrm>
            <a:off x="175318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3" name="object 833"/>
          <p:cNvSpPr/>
          <p:nvPr/>
        </p:nvSpPr>
        <p:spPr>
          <a:xfrm>
            <a:off x="177907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4" name="object 834"/>
          <p:cNvSpPr/>
          <p:nvPr/>
        </p:nvSpPr>
        <p:spPr>
          <a:xfrm>
            <a:off x="18049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5" name="object 835"/>
          <p:cNvSpPr/>
          <p:nvPr/>
        </p:nvSpPr>
        <p:spPr>
          <a:xfrm>
            <a:off x="183085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6" name="object 836"/>
          <p:cNvSpPr/>
          <p:nvPr/>
        </p:nvSpPr>
        <p:spPr>
          <a:xfrm>
            <a:off x="185675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7" name="object 837"/>
          <p:cNvSpPr/>
          <p:nvPr/>
        </p:nvSpPr>
        <p:spPr>
          <a:xfrm>
            <a:off x="18826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8" name="object 838"/>
          <p:cNvSpPr/>
          <p:nvPr/>
        </p:nvSpPr>
        <p:spPr>
          <a:xfrm>
            <a:off x="190854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9" name="object 839"/>
          <p:cNvSpPr/>
          <p:nvPr/>
        </p:nvSpPr>
        <p:spPr>
          <a:xfrm>
            <a:off x="193443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0" name="object 840"/>
          <p:cNvSpPr/>
          <p:nvPr/>
        </p:nvSpPr>
        <p:spPr>
          <a:xfrm>
            <a:off x="196033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1" name="object 841"/>
          <p:cNvSpPr/>
          <p:nvPr/>
        </p:nvSpPr>
        <p:spPr>
          <a:xfrm>
            <a:off x="198622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2" name="object 842"/>
          <p:cNvSpPr/>
          <p:nvPr/>
        </p:nvSpPr>
        <p:spPr>
          <a:xfrm>
            <a:off x="201212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3" name="object 843"/>
          <p:cNvSpPr/>
          <p:nvPr/>
        </p:nvSpPr>
        <p:spPr>
          <a:xfrm>
            <a:off x="203801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4" name="object 844"/>
          <p:cNvSpPr/>
          <p:nvPr/>
        </p:nvSpPr>
        <p:spPr>
          <a:xfrm>
            <a:off x="2063915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5" name="object 845"/>
          <p:cNvSpPr/>
          <p:nvPr/>
        </p:nvSpPr>
        <p:spPr>
          <a:xfrm>
            <a:off x="208979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6" name="object 846"/>
          <p:cNvSpPr/>
          <p:nvPr/>
        </p:nvSpPr>
        <p:spPr>
          <a:xfrm>
            <a:off x="211569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7" name="object 847"/>
          <p:cNvSpPr/>
          <p:nvPr/>
        </p:nvSpPr>
        <p:spPr>
          <a:xfrm>
            <a:off x="21415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8" name="object 848"/>
          <p:cNvSpPr/>
          <p:nvPr/>
        </p:nvSpPr>
        <p:spPr>
          <a:xfrm>
            <a:off x="216748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9" name="object 849"/>
          <p:cNvSpPr/>
          <p:nvPr/>
        </p:nvSpPr>
        <p:spPr>
          <a:xfrm>
            <a:off x="219337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0" name="object 850"/>
          <p:cNvSpPr/>
          <p:nvPr/>
        </p:nvSpPr>
        <p:spPr>
          <a:xfrm>
            <a:off x="22192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1" name="object 851"/>
          <p:cNvSpPr/>
          <p:nvPr/>
        </p:nvSpPr>
        <p:spPr>
          <a:xfrm>
            <a:off x="224516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2" name="object 852"/>
          <p:cNvSpPr/>
          <p:nvPr/>
        </p:nvSpPr>
        <p:spPr>
          <a:xfrm>
            <a:off x="227106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3" name="object 853"/>
          <p:cNvSpPr/>
          <p:nvPr/>
        </p:nvSpPr>
        <p:spPr>
          <a:xfrm>
            <a:off x="818705" y="2753144"/>
            <a:ext cx="194970" cy="1918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54" name="object 854"/>
          <p:cNvSpPr txBox="1"/>
          <p:nvPr/>
        </p:nvSpPr>
        <p:spPr>
          <a:xfrm>
            <a:off x="786966" y="1503546"/>
            <a:ext cx="6060440" cy="29165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617980">
              <a:lnSpc>
                <a:spcPct val="100000"/>
              </a:lnSpc>
              <a:spcBef>
                <a:spcPts val="95"/>
              </a:spcBef>
            </a:pPr>
            <a:r>
              <a:rPr dirty="0" sz="1200" spc="-5">
                <a:latin typeface="HY헤드라인M"/>
                <a:cs typeface="HY헤드라인M"/>
              </a:rPr>
              <a:t>【</a:t>
            </a:r>
            <a:r>
              <a:rPr dirty="0" sz="1200" spc="10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청렴옴부즈만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설치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및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운영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근거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】</a:t>
            </a:r>
            <a:endParaRPr sz="1200">
              <a:latin typeface="HY헤드라인M"/>
              <a:cs typeface="HY헤드라인M"/>
            </a:endParaRPr>
          </a:p>
          <a:p>
            <a:pPr marL="181610" marR="121920" indent="-168910">
              <a:lnSpc>
                <a:spcPct val="111700"/>
              </a:lnSpc>
              <a:spcBef>
                <a:spcPts val="990"/>
              </a:spcBef>
              <a:buSzPct val="109090"/>
              <a:buFont typeface=""/>
              <a:buChar char="‣"/>
              <a:tabLst>
                <a:tab pos="182245" algn="l"/>
              </a:tabLst>
            </a:pPr>
            <a:r>
              <a:rPr dirty="0" sz="1100" spc="-55">
                <a:latin typeface="맑은 고딕"/>
                <a:cs typeface="맑은 고딕"/>
              </a:rPr>
              <a:t>「 </a:t>
            </a:r>
            <a:r>
              <a:rPr dirty="0" sz="1100" spc="-60">
                <a:latin typeface="맑은 고딕"/>
                <a:cs typeface="맑은 고딕"/>
              </a:rPr>
              <a:t>임직원 </a:t>
            </a:r>
            <a:r>
              <a:rPr dirty="0" sz="1100" spc="-95">
                <a:latin typeface="맑은 고딕"/>
                <a:cs typeface="맑은 고딕"/>
              </a:rPr>
              <a:t>윤리강령 </a:t>
            </a:r>
            <a:r>
              <a:rPr dirty="0" sz="1100">
                <a:latin typeface="맑은 고딕"/>
                <a:cs typeface="맑은 고딕"/>
              </a:rPr>
              <a:t>」 </a:t>
            </a:r>
            <a:r>
              <a:rPr dirty="0" sz="1100" spc="-60">
                <a:latin typeface="맑은 고딕"/>
                <a:cs typeface="맑은 고딕"/>
              </a:rPr>
              <a:t>제33조(청렴 </a:t>
            </a:r>
            <a:r>
              <a:rPr dirty="0" sz="1100" spc="-70">
                <a:latin typeface="맑은 고딕"/>
                <a:cs typeface="맑은 고딕"/>
              </a:rPr>
              <a:t>옴부즈만 </a:t>
            </a:r>
            <a:r>
              <a:rPr dirty="0" sz="1100" spc="-65">
                <a:latin typeface="맑은 고딕"/>
                <a:cs typeface="맑은 고딕"/>
              </a:rPr>
              <a:t>설치·운영) </a:t>
            </a:r>
            <a:r>
              <a:rPr dirty="0" sz="1100">
                <a:latin typeface="맑은 고딕"/>
                <a:cs typeface="맑은 고딕"/>
              </a:rPr>
              <a:t>① </a:t>
            </a:r>
            <a:r>
              <a:rPr dirty="0" sz="1100" spc="-60">
                <a:latin typeface="맑은 고딕"/>
                <a:cs typeface="맑은 고딕"/>
              </a:rPr>
              <a:t>원장은 </a:t>
            </a:r>
            <a:r>
              <a:rPr dirty="0" sz="1100" spc="-70">
                <a:latin typeface="맑은 고딕"/>
                <a:cs typeface="맑은 고딕"/>
              </a:rPr>
              <a:t>임직원의 </a:t>
            </a:r>
            <a:r>
              <a:rPr dirty="0" sz="1100" spc="-40">
                <a:latin typeface="맑은 고딕"/>
                <a:cs typeface="맑은 고딕"/>
              </a:rPr>
              <a:t>업무 </a:t>
            </a:r>
            <a:r>
              <a:rPr dirty="0" sz="1100">
                <a:latin typeface="맑은 고딕"/>
                <a:cs typeface="맑은 고딕"/>
              </a:rPr>
              <a:t>중 </a:t>
            </a:r>
            <a:r>
              <a:rPr dirty="0" sz="1100" spc="-70">
                <a:latin typeface="맑은 고딕"/>
                <a:cs typeface="맑은 고딕"/>
              </a:rPr>
              <a:t>주요사업 </a:t>
            </a:r>
            <a:r>
              <a:rPr dirty="0" sz="1100">
                <a:latin typeface="맑은 고딕"/>
                <a:cs typeface="맑은 고딕"/>
              </a:rPr>
              <a:t>및  </a:t>
            </a:r>
            <a:r>
              <a:rPr dirty="0" sz="1100" spc="-40">
                <a:latin typeface="맑은 고딕"/>
                <a:cs typeface="맑은 고딕"/>
              </a:rPr>
              <a:t>부패 </a:t>
            </a:r>
            <a:r>
              <a:rPr dirty="0" sz="1100" spc="-75">
                <a:latin typeface="맑은 고딕"/>
                <a:cs typeface="맑은 고딕"/>
              </a:rPr>
              <a:t>취약분야에 </a:t>
            </a:r>
            <a:r>
              <a:rPr dirty="0" sz="1100" spc="-50">
                <a:latin typeface="맑은 고딕"/>
                <a:cs typeface="맑은 고딕"/>
              </a:rPr>
              <a:t>대한 </a:t>
            </a:r>
            <a:r>
              <a:rPr dirty="0" sz="1100" spc="-60">
                <a:latin typeface="맑은 고딕"/>
                <a:cs typeface="맑은 고딕"/>
              </a:rPr>
              <a:t>청렴성 </a:t>
            </a:r>
            <a:r>
              <a:rPr dirty="0" sz="1100">
                <a:latin typeface="맑은 고딕"/>
                <a:cs typeface="맑은 고딕"/>
              </a:rPr>
              <a:t>및 </a:t>
            </a:r>
            <a:r>
              <a:rPr dirty="0" sz="1100" spc="-65">
                <a:latin typeface="맑은 고딕"/>
                <a:cs typeface="맑은 고딕"/>
              </a:rPr>
              <a:t>투명성 제고를 위하여 </a:t>
            </a:r>
            <a:r>
              <a:rPr dirty="0" sz="1100" spc="-80">
                <a:latin typeface="맑은 고딕"/>
                <a:cs typeface="맑은 고딕"/>
              </a:rPr>
              <a:t>청렴옴부즈만을 </a:t>
            </a:r>
            <a:r>
              <a:rPr dirty="0" sz="1100" spc="-65">
                <a:latin typeface="맑은 고딕"/>
                <a:cs typeface="맑은 고딕"/>
              </a:rPr>
              <a:t>설치·운영할 </a:t>
            </a:r>
            <a:r>
              <a:rPr dirty="0" sz="1100">
                <a:latin typeface="맑은 고딕"/>
                <a:cs typeface="맑은 고딕"/>
              </a:rPr>
              <a:t>수</a:t>
            </a:r>
            <a:r>
              <a:rPr dirty="0" sz="1100" spc="185">
                <a:latin typeface="맑은 고딕"/>
                <a:cs typeface="맑은 고딕"/>
              </a:rPr>
              <a:t> </a:t>
            </a:r>
            <a:r>
              <a:rPr dirty="0" sz="1100" spc="-60">
                <a:latin typeface="맑은 고딕"/>
                <a:cs typeface="맑은 고딕"/>
              </a:rPr>
              <a:t>있다.</a:t>
            </a:r>
            <a:endParaRPr sz="1100">
              <a:latin typeface="맑은 고딕"/>
              <a:cs typeface="맑은 고딕"/>
            </a:endParaRPr>
          </a:p>
          <a:p>
            <a:pPr marL="155575" indent="-142875">
              <a:lnSpc>
                <a:spcPct val="100000"/>
              </a:lnSpc>
              <a:spcBef>
                <a:spcPts val="415"/>
              </a:spcBef>
              <a:buFont typeface=""/>
              <a:buChar char="‣"/>
              <a:tabLst>
                <a:tab pos="156210" algn="l"/>
              </a:tabLst>
            </a:pPr>
            <a:r>
              <a:rPr dirty="0" sz="1100" spc="-55">
                <a:latin typeface="맑은 고딕"/>
                <a:cs typeface="맑은 고딕"/>
              </a:rPr>
              <a:t>「</a:t>
            </a:r>
            <a:r>
              <a:rPr dirty="0" sz="1100" spc="-75">
                <a:latin typeface="맑은 고딕"/>
                <a:cs typeface="맑은 고딕"/>
              </a:rPr>
              <a:t>청렴옴부즈만</a:t>
            </a:r>
            <a:r>
              <a:rPr dirty="0" sz="1100" spc="10">
                <a:latin typeface="맑은 고딕"/>
                <a:cs typeface="맑은 고딕"/>
              </a:rPr>
              <a:t> </a:t>
            </a:r>
            <a:r>
              <a:rPr dirty="0" sz="1100" spc="-50">
                <a:latin typeface="맑은 고딕"/>
                <a:cs typeface="맑은 고딕"/>
              </a:rPr>
              <a:t>설치</a:t>
            </a:r>
            <a:r>
              <a:rPr dirty="0" sz="1100" spc="25">
                <a:latin typeface="맑은 고딕"/>
                <a:cs typeface="맑은 고딕"/>
              </a:rPr>
              <a:t> </a:t>
            </a:r>
            <a:r>
              <a:rPr dirty="0" sz="1100">
                <a:latin typeface="맑은 고딕"/>
                <a:cs typeface="맑은 고딕"/>
              </a:rPr>
              <a:t>및</a:t>
            </a:r>
            <a:r>
              <a:rPr dirty="0" sz="1100" spc="10">
                <a:latin typeface="맑은 고딕"/>
                <a:cs typeface="맑은 고딕"/>
              </a:rPr>
              <a:t> </a:t>
            </a:r>
            <a:r>
              <a:rPr dirty="0" sz="1100" spc="-95">
                <a:latin typeface="맑은 고딕"/>
                <a:cs typeface="맑은 고딕"/>
              </a:rPr>
              <a:t>운영지침</a:t>
            </a:r>
            <a:r>
              <a:rPr dirty="0" sz="1100">
                <a:latin typeface="맑은 고딕"/>
                <a:cs typeface="맑은 고딕"/>
              </a:rPr>
              <a:t>」</a:t>
            </a:r>
            <a:endParaRPr sz="11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har char="‣"/>
            </a:pPr>
            <a:endParaRPr sz="1950">
              <a:latin typeface="Times New Roman"/>
              <a:cs typeface="Times New Roman"/>
            </a:endParaRPr>
          </a:p>
          <a:p>
            <a:pPr marL="326390">
              <a:lnSpc>
                <a:spcPct val="100000"/>
              </a:lnSpc>
            </a:pPr>
            <a:r>
              <a:rPr dirty="0" sz="1600" spc="-5">
                <a:latin typeface="HY헤드라인M"/>
                <a:cs typeface="HY헤드라인M"/>
              </a:rPr>
              <a:t>활동개요</a:t>
            </a:r>
            <a:endParaRPr sz="1600">
              <a:latin typeface="HY헤드라인M"/>
              <a:cs typeface="HY헤드라인M"/>
            </a:endParaRPr>
          </a:p>
          <a:p>
            <a:pPr lvl="1" marL="408305" marR="5080" indent="-286385">
              <a:lnSpc>
                <a:spcPct val="133200"/>
              </a:lnSpc>
              <a:spcBef>
                <a:spcPts val="650"/>
              </a:spcBef>
              <a:buFont typeface=""/>
              <a:buChar char="❍"/>
              <a:tabLst>
                <a:tab pos="408940" algn="l"/>
              </a:tabLst>
            </a:pPr>
            <a:r>
              <a:rPr dirty="0" sz="1500" spc="-75">
                <a:latin typeface="Times New Roman"/>
                <a:cs typeface="Times New Roman"/>
              </a:rPr>
              <a:t>(</a:t>
            </a:r>
            <a:r>
              <a:rPr dirty="0" sz="1500" spc="-75" b="1">
                <a:latin typeface="맑은 고딕"/>
                <a:cs typeface="맑은 고딕"/>
              </a:rPr>
              <a:t>활동목적</a:t>
            </a:r>
            <a:r>
              <a:rPr dirty="0" sz="1500" spc="-75">
                <a:latin typeface="Times New Roman"/>
                <a:cs typeface="Times New Roman"/>
              </a:rPr>
              <a:t>) </a:t>
            </a:r>
            <a:r>
              <a:rPr dirty="0" sz="1500" spc="-55">
                <a:latin typeface="휴먼옛체"/>
                <a:cs typeface="휴먼옛체"/>
              </a:rPr>
              <a:t>주요 </a:t>
            </a:r>
            <a:r>
              <a:rPr dirty="0" sz="1500" spc="-45">
                <a:latin typeface="휴먼옛체"/>
                <a:cs typeface="휴먼옛체"/>
              </a:rPr>
              <a:t>사업 </a:t>
            </a:r>
            <a:r>
              <a:rPr dirty="0" sz="1500" spc="-5">
                <a:latin typeface="휴먼옛체"/>
                <a:cs typeface="휴먼옛체"/>
              </a:rPr>
              <a:t>및 </a:t>
            </a:r>
            <a:r>
              <a:rPr dirty="0" sz="1500" spc="-55">
                <a:latin typeface="휴먼옛체"/>
                <a:cs typeface="휴먼옛체"/>
              </a:rPr>
              <a:t>부패 </a:t>
            </a:r>
            <a:r>
              <a:rPr dirty="0" sz="1500" spc="-80">
                <a:latin typeface="휴먼옛체"/>
                <a:cs typeface="휴먼옛체"/>
              </a:rPr>
              <a:t>취약분야의 </a:t>
            </a:r>
            <a:r>
              <a:rPr dirty="0" sz="1500" spc="-65">
                <a:latin typeface="휴먼옛체"/>
                <a:cs typeface="휴먼옛체"/>
              </a:rPr>
              <a:t>제도</a:t>
            </a:r>
            <a:r>
              <a:rPr dirty="0" sz="1500" spc="-65">
                <a:latin typeface="Book Antiqua"/>
                <a:cs typeface="Book Antiqua"/>
              </a:rPr>
              <a:t>, </a:t>
            </a:r>
            <a:r>
              <a:rPr dirty="0" sz="1500" spc="-75">
                <a:latin typeface="휴먼옛체"/>
                <a:cs typeface="휴먼옛체"/>
              </a:rPr>
              <a:t>업무처리 </a:t>
            </a:r>
            <a:r>
              <a:rPr dirty="0" sz="1500" spc="-55">
                <a:latin typeface="휴먼옛체"/>
                <a:cs typeface="휴먼옛체"/>
              </a:rPr>
              <a:t>절차 등에  대한 </a:t>
            </a:r>
            <a:r>
              <a:rPr dirty="0" sz="1500" spc="-75">
                <a:latin typeface="휴먼옛체"/>
                <a:cs typeface="휴먼옛체"/>
              </a:rPr>
              <a:t>시민감사를 </a:t>
            </a:r>
            <a:r>
              <a:rPr dirty="0" sz="1500" spc="-55">
                <a:latin typeface="휴먼옛체"/>
                <a:cs typeface="휴먼옛체"/>
              </a:rPr>
              <a:t>통해 </a:t>
            </a:r>
            <a:r>
              <a:rPr dirty="0" sz="1500" spc="-55" b="1">
                <a:latin typeface="맑은 고딕"/>
                <a:cs typeface="맑은 고딕"/>
              </a:rPr>
              <a:t>기관 </a:t>
            </a:r>
            <a:r>
              <a:rPr dirty="0" sz="1500" spc="-65" b="1">
                <a:latin typeface="맑은 고딕"/>
                <a:cs typeface="맑은 고딕"/>
              </a:rPr>
              <a:t>청렴도 </a:t>
            </a:r>
            <a:r>
              <a:rPr dirty="0" sz="1500" spc="-5" b="1">
                <a:latin typeface="맑은 고딕"/>
                <a:cs typeface="맑은 고딕"/>
              </a:rPr>
              <a:t>및 </a:t>
            </a:r>
            <a:r>
              <a:rPr dirty="0" sz="1500" spc="-55" b="1">
                <a:latin typeface="맑은 고딕"/>
                <a:cs typeface="맑은 고딕"/>
              </a:rPr>
              <a:t>업무 </a:t>
            </a:r>
            <a:r>
              <a:rPr dirty="0" sz="1500" spc="-65" b="1">
                <a:latin typeface="맑은 고딕"/>
                <a:cs typeface="맑은 고딕"/>
              </a:rPr>
              <a:t>투명성</a:t>
            </a:r>
            <a:r>
              <a:rPr dirty="0" sz="1500" spc="310" b="1">
                <a:latin typeface="맑은 고딕"/>
                <a:cs typeface="맑은 고딕"/>
              </a:rPr>
              <a:t> </a:t>
            </a:r>
            <a:r>
              <a:rPr dirty="0" sz="1500" spc="-55" b="1">
                <a:latin typeface="맑은 고딕"/>
                <a:cs typeface="맑은 고딕"/>
              </a:rPr>
              <a:t>제고</a:t>
            </a:r>
            <a:endParaRPr sz="1500">
              <a:latin typeface="맑은 고딕"/>
              <a:cs typeface="맑은 고딕"/>
            </a:endParaRPr>
          </a:p>
          <a:p>
            <a:pPr lvl="1" marL="407034" indent="-285115">
              <a:lnSpc>
                <a:spcPct val="100000"/>
              </a:lnSpc>
              <a:spcBef>
                <a:spcPts val="1200"/>
              </a:spcBef>
              <a:buFont typeface=""/>
              <a:buChar char="❍"/>
              <a:tabLst>
                <a:tab pos="407670" algn="l"/>
              </a:tabLst>
            </a:pPr>
            <a:r>
              <a:rPr dirty="0" sz="1500" spc="-5">
                <a:latin typeface="Times New Roman"/>
                <a:cs typeface="Times New Roman"/>
              </a:rPr>
              <a:t>(</a:t>
            </a:r>
            <a:r>
              <a:rPr dirty="0" sz="1500" spc="-5" b="1">
                <a:latin typeface="맑은 고딕"/>
                <a:cs typeface="맑은 고딕"/>
              </a:rPr>
              <a:t>활동기간</a:t>
            </a:r>
            <a:r>
              <a:rPr dirty="0" sz="1500" spc="-5">
                <a:latin typeface="Times New Roman"/>
                <a:cs typeface="Times New Roman"/>
              </a:rPr>
              <a:t>) </a:t>
            </a:r>
            <a:r>
              <a:rPr dirty="0" sz="1500" spc="-10">
                <a:latin typeface="Book Antiqua"/>
                <a:cs typeface="Book Antiqua"/>
              </a:rPr>
              <a:t>2020. </a:t>
            </a:r>
            <a:r>
              <a:rPr dirty="0" sz="1500" spc="-5">
                <a:latin typeface="Book Antiqua"/>
                <a:cs typeface="Book Antiqua"/>
              </a:rPr>
              <a:t>1. </a:t>
            </a:r>
            <a:r>
              <a:rPr dirty="0" sz="1500" spc="-10">
                <a:latin typeface="Book Antiqua"/>
                <a:cs typeface="Book Antiqua"/>
              </a:rPr>
              <a:t>1. </a:t>
            </a:r>
            <a:r>
              <a:rPr dirty="0" sz="1500" spc="-5">
                <a:latin typeface="Book Antiqua"/>
                <a:cs typeface="Book Antiqua"/>
              </a:rPr>
              <a:t>~ </a:t>
            </a:r>
            <a:r>
              <a:rPr dirty="0" sz="1500" spc="-10">
                <a:latin typeface="Book Antiqua"/>
                <a:cs typeface="Book Antiqua"/>
              </a:rPr>
              <a:t>12.</a:t>
            </a:r>
            <a:r>
              <a:rPr dirty="0" sz="1500" spc="50">
                <a:latin typeface="Book Antiqua"/>
                <a:cs typeface="Book Antiqua"/>
              </a:rPr>
              <a:t> </a:t>
            </a:r>
            <a:r>
              <a:rPr dirty="0" sz="1500" spc="-10">
                <a:latin typeface="Book Antiqua"/>
                <a:cs typeface="Book Antiqua"/>
              </a:rPr>
              <a:t>31.</a:t>
            </a:r>
            <a:endParaRPr sz="1500">
              <a:latin typeface="Book Antiqua"/>
              <a:cs typeface="Book Antiqua"/>
            </a:endParaRPr>
          </a:p>
          <a:p>
            <a:pPr lvl="1" marL="407034" indent="-285115">
              <a:lnSpc>
                <a:spcPct val="100000"/>
              </a:lnSpc>
              <a:spcBef>
                <a:spcPts val="1195"/>
              </a:spcBef>
              <a:buFont typeface=""/>
              <a:buChar char="❍"/>
              <a:tabLst>
                <a:tab pos="407670" algn="l"/>
              </a:tabLst>
            </a:pPr>
            <a:r>
              <a:rPr dirty="0" sz="1500" spc="-5">
                <a:latin typeface="Times New Roman"/>
                <a:cs typeface="Times New Roman"/>
              </a:rPr>
              <a:t>(</a:t>
            </a:r>
            <a:r>
              <a:rPr dirty="0" sz="1500" spc="-5" b="1">
                <a:latin typeface="맑은 고딕"/>
                <a:cs typeface="맑은 고딕"/>
              </a:rPr>
              <a:t>위원현황</a:t>
            </a:r>
            <a:r>
              <a:rPr dirty="0" sz="1500" spc="-5">
                <a:latin typeface="Times New Roman"/>
                <a:cs typeface="Times New Roman"/>
              </a:rPr>
              <a:t>) </a:t>
            </a:r>
            <a:r>
              <a:rPr dirty="0" sz="1500" spc="-5">
                <a:latin typeface="휴먼옛체"/>
                <a:cs typeface="휴먼옛체"/>
              </a:rPr>
              <a:t>청렴옴부즈만</a:t>
            </a:r>
            <a:r>
              <a:rPr dirty="0" sz="1500" spc="135">
                <a:latin typeface="휴먼옛체"/>
                <a:cs typeface="휴먼옛체"/>
              </a:rPr>
              <a:t> </a:t>
            </a:r>
            <a:r>
              <a:rPr dirty="0" sz="1500" spc="-5">
                <a:latin typeface="Book Antiqua"/>
                <a:cs typeface="Book Antiqua"/>
              </a:rPr>
              <a:t>5</a:t>
            </a:r>
            <a:r>
              <a:rPr dirty="0" sz="1500" spc="-5">
                <a:latin typeface="휴먼옛체"/>
                <a:cs typeface="휴먼옛체"/>
              </a:rPr>
              <a:t>명</a:t>
            </a:r>
            <a:endParaRPr sz="1500">
              <a:latin typeface="휴먼옛체"/>
              <a:cs typeface="휴먼옛체"/>
            </a:endParaRPr>
          </a:p>
        </p:txBody>
      </p:sp>
      <p:graphicFrame>
        <p:nvGraphicFramePr>
          <p:cNvPr id="855" name="object 855"/>
          <p:cNvGraphicFramePr>
            <a:graphicFrameLocks noGrp="1"/>
          </p:cNvGraphicFramePr>
          <p:nvPr/>
        </p:nvGraphicFramePr>
        <p:xfrm>
          <a:off x="909332" y="4579943"/>
          <a:ext cx="5901055" cy="17481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2434"/>
                <a:gridCol w="1475740"/>
                <a:gridCol w="2301240"/>
                <a:gridCol w="1690369"/>
              </a:tblGrid>
              <a:tr h="2578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1200" spc="5">
                          <a:latin typeface="옥션고딕 B"/>
                          <a:cs typeface="옥션고딕 B"/>
                        </a:rPr>
                        <a:t>NO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29845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1200" spc="85">
                          <a:latin typeface="옥션고딕 B"/>
                          <a:cs typeface="옥션고딕 B"/>
                        </a:rPr>
                        <a:t>위원명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298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7500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1200" spc="75">
                          <a:latin typeface="옥션고딕 B"/>
                          <a:cs typeface="옥션고딕 B"/>
                        </a:rPr>
                        <a:t>소속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및 </a:t>
                      </a:r>
                      <a:r>
                        <a:rPr dirty="0" sz="1200" spc="75">
                          <a:latin typeface="옥션고딕 B"/>
                          <a:cs typeface="옥션고딕 B"/>
                        </a:rPr>
                        <a:t>직위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298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1200" spc="75">
                          <a:latin typeface="옥션고딕 B"/>
                          <a:cs typeface="옥션고딕 B"/>
                        </a:rPr>
                        <a:t>임기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29845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2959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200">
                          <a:latin typeface="KoPub돋움체 Bold"/>
                          <a:cs typeface="KoPub돋움체 Bold"/>
                        </a:rPr>
                        <a:t>1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89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200" spc="35">
                          <a:latin typeface="KoPub돋움체 Bold"/>
                          <a:cs typeface="KoPub돋움체 Bold"/>
                        </a:rPr>
                        <a:t>최OO</a:t>
                      </a:r>
                      <a:r>
                        <a:rPr dirty="0" sz="1200" spc="2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위원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8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200" spc="110">
                          <a:latin typeface="KoPub돋움체 Bold"/>
                          <a:cs typeface="KoPub돋움체 Bold"/>
                        </a:rPr>
                        <a:t>前 </a:t>
                      </a:r>
                      <a:r>
                        <a:rPr dirty="0" sz="1200" spc="65">
                          <a:latin typeface="KoPub돋움체 Bold"/>
                          <a:cs typeface="KoPub돋움체 Bold"/>
                        </a:rPr>
                        <a:t>OOO위원회</a:t>
                      </a:r>
                      <a:r>
                        <a:rPr dirty="0" sz="1200" spc="35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부위원장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8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92405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200" spc="-80">
                          <a:latin typeface="KoPub돋움체 Bold"/>
                          <a:cs typeface="KoPub돋움체 Bold"/>
                        </a:rPr>
                        <a:t>’15. </a:t>
                      </a:r>
                      <a:r>
                        <a:rPr dirty="0" sz="1200" spc="-75">
                          <a:latin typeface="KoPub돋움체 Bold"/>
                          <a:cs typeface="KoPub돋움체 Bold"/>
                        </a:rPr>
                        <a:t>11. 1. </a:t>
                      </a:r>
                      <a:r>
                        <a:rPr dirty="0" sz="1200" spc="110">
                          <a:latin typeface="KoPub돋움체 Bold"/>
                          <a:cs typeface="KoPub돋움체 Bold"/>
                        </a:rPr>
                        <a:t>～</a:t>
                      </a:r>
                      <a:r>
                        <a:rPr dirty="0" sz="1200" spc="35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계속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89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>
                          <a:latin typeface="KoPub돋움체 Bold"/>
                          <a:cs typeface="KoPub돋움체 Bold"/>
                        </a:rPr>
                        <a:t>2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35">
                          <a:latin typeface="KoPub돋움체 Bold"/>
                          <a:cs typeface="KoPub돋움체 Bold"/>
                        </a:rPr>
                        <a:t>김OO</a:t>
                      </a:r>
                      <a:r>
                        <a:rPr dirty="0" sz="1200" spc="2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위원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110">
                          <a:latin typeface="KoPub돋움체 Bold"/>
                          <a:cs typeface="KoPub돋움체 Bold"/>
                        </a:rPr>
                        <a:t>前 </a:t>
                      </a:r>
                      <a:r>
                        <a:rPr dirty="0" sz="1200" spc="-15">
                          <a:latin typeface="KoPub돋움체 Bold"/>
                          <a:cs typeface="KoPub돋움체 Bold"/>
                        </a:rPr>
                        <a:t>OOO</a:t>
                      </a:r>
                      <a:r>
                        <a:rPr dirty="0" sz="1200" spc="3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50">
                          <a:latin typeface="KoPub돋움체 Bold"/>
                          <a:cs typeface="KoPub돋움체 Bold"/>
                        </a:rPr>
                        <a:t>OOO국장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1336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100">
                          <a:latin typeface="KoPub돋움체 Bold"/>
                          <a:cs typeface="KoPub돋움체 Bold"/>
                        </a:rPr>
                        <a:t>’18. </a:t>
                      </a:r>
                      <a:r>
                        <a:rPr dirty="0" sz="1200" spc="-95">
                          <a:latin typeface="KoPub돋움체 Bold"/>
                          <a:cs typeface="KoPub돋움체 Bold"/>
                        </a:rPr>
                        <a:t>1. </a:t>
                      </a:r>
                      <a:r>
                        <a:rPr dirty="0" sz="1200" spc="-100">
                          <a:latin typeface="KoPub돋움체 Bold"/>
                          <a:cs typeface="KoPub돋움체 Bold"/>
                        </a:rPr>
                        <a:t>15. </a:t>
                      </a:r>
                      <a:r>
                        <a:rPr dirty="0" sz="1200" spc="110">
                          <a:latin typeface="KoPub돋움체 Bold"/>
                          <a:cs typeface="KoPub돋움체 Bold"/>
                        </a:rPr>
                        <a:t>～</a:t>
                      </a:r>
                      <a:r>
                        <a:rPr dirty="0" sz="1200" spc="31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계속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33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>
                          <a:latin typeface="KoPub돋움체 Bold"/>
                          <a:cs typeface="KoPub돋움체 Bold"/>
                        </a:rPr>
                        <a:t>3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35">
                          <a:latin typeface="KoPub돋움체 Bold"/>
                          <a:cs typeface="KoPub돋움체 Bold"/>
                        </a:rPr>
                        <a:t>채OO</a:t>
                      </a:r>
                      <a:r>
                        <a:rPr dirty="0" sz="1200" spc="2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위원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110">
                          <a:latin typeface="KoPub돋움체 Bold"/>
                          <a:cs typeface="KoPub돋움체 Bold"/>
                        </a:rPr>
                        <a:t>前 </a:t>
                      </a:r>
                      <a:r>
                        <a:rPr dirty="0" sz="1200" spc="65">
                          <a:latin typeface="KoPub돋움체 Bold"/>
                          <a:cs typeface="KoPub돋움체 Bold"/>
                        </a:rPr>
                        <a:t>OOO위원회</a:t>
                      </a:r>
                      <a:r>
                        <a:rPr dirty="0" sz="1200" spc="35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기조실장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1336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100">
                          <a:latin typeface="KoPub돋움체 Bold"/>
                          <a:cs typeface="KoPub돋움체 Bold"/>
                        </a:rPr>
                        <a:t>’19. </a:t>
                      </a:r>
                      <a:r>
                        <a:rPr dirty="0" sz="1200" spc="-95">
                          <a:latin typeface="KoPub돋움체 Bold"/>
                          <a:cs typeface="KoPub돋움체 Bold"/>
                        </a:rPr>
                        <a:t>4. </a:t>
                      </a:r>
                      <a:r>
                        <a:rPr dirty="0" sz="1200" spc="-100">
                          <a:latin typeface="KoPub돋움체 Bold"/>
                          <a:cs typeface="KoPub돋움체 Bold"/>
                        </a:rPr>
                        <a:t>15. </a:t>
                      </a:r>
                      <a:r>
                        <a:rPr dirty="0" sz="1200" spc="110">
                          <a:latin typeface="KoPub돋움체 Bold"/>
                          <a:cs typeface="KoPub돋움체 Bold"/>
                        </a:rPr>
                        <a:t>～</a:t>
                      </a:r>
                      <a:r>
                        <a:rPr dirty="0" sz="1200" spc="31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계속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>
                          <a:latin typeface="KoPub돋움체 Bold"/>
                          <a:cs typeface="KoPub돋움체 Bold"/>
                        </a:rPr>
                        <a:t>4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35">
                          <a:latin typeface="KoPub돋움체 Bold"/>
                          <a:cs typeface="KoPub돋움체 Bold"/>
                        </a:rPr>
                        <a:t>문OO</a:t>
                      </a:r>
                      <a:r>
                        <a:rPr dirty="0" sz="1200" spc="2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위원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15">
                          <a:latin typeface="KoPub돋움체 Bold"/>
                          <a:cs typeface="KoPub돋움체 Bold"/>
                        </a:rPr>
                        <a:t>OOO법원</a:t>
                      </a:r>
                      <a:r>
                        <a:rPr dirty="0" sz="1200" spc="10">
                          <a:latin typeface="KoPub돋움체 Bold"/>
                          <a:cs typeface="KoPub돋움체 Bold"/>
                        </a:rPr>
                        <a:t> OOO변호사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7843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100">
                          <a:latin typeface="KoPub돋움체 Bold"/>
                          <a:cs typeface="KoPub돋움체 Bold"/>
                        </a:rPr>
                        <a:t>’19. 12. 18. </a:t>
                      </a:r>
                      <a:r>
                        <a:rPr dirty="0" sz="1200" spc="110">
                          <a:latin typeface="KoPub돋움체 Bold"/>
                          <a:cs typeface="KoPub돋움체 Bold"/>
                        </a:rPr>
                        <a:t>～</a:t>
                      </a:r>
                      <a:r>
                        <a:rPr dirty="0" sz="1200" spc="31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계속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>
                          <a:latin typeface="KoPub돋움체 Bold"/>
                          <a:cs typeface="KoPub돋움체 Bold"/>
                        </a:rPr>
                        <a:t>5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35">
                          <a:latin typeface="KoPub돋움체 Bold"/>
                          <a:cs typeface="KoPub돋움체 Bold"/>
                        </a:rPr>
                        <a:t>강OO</a:t>
                      </a:r>
                      <a:r>
                        <a:rPr dirty="0" sz="1200" spc="2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위원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10">
                          <a:latin typeface="KoPub돋움체 Bold"/>
                          <a:cs typeface="KoPub돋움체 Bold"/>
                        </a:rPr>
                        <a:t>OOO대학교 OOO부교수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7843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100">
                          <a:latin typeface="KoPub돋움체 Bold"/>
                          <a:cs typeface="KoPub돋움체 Bold"/>
                        </a:rPr>
                        <a:t>’19. 12. 18. </a:t>
                      </a:r>
                      <a:r>
                        <a:rPr dirty="0" sz="1200" spc="110">
                          <a:latin typeface="KoPub돋움체 Bold"/>
                          <a:cs typeface="KoPub돋움체 Bold"/>
                        </a:rPr>
                        <a:t>～</a:t>
                      </a:r>
                      <a:r>
                        <a:rPr dirty="0" sz="1200" spc="31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200" spc="150">
                          <a:latin typeface="KoPub돋움체 Bold"/>
                          <a:cs typeface="KoPub돋움체 Bold"/>
                        </a:rPr>
                        <a:t>계속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56" name="object 856"/>
          <p:cNvSpPr/>
          <p:nvPr/>
        </p:nvSpPr>
        <p:spPr>
          <a:xfrm>
            <a:off x="716661" y="6700558"/>
            <a:ext cx="196481" cy="190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57" name="object 857"/>
          <p:cNvSpPr/>
          <p:nvPr/>
        </p:nvSpPr>
        <p:spPr>
          <a:xfrm>
            <a:off x="1515567" y="7564479"/>
            <a:ext cx="18022" cy="182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58" name="object 858"/>
          <p:cNvSpPr txBox="1"/>
          <p:nvPr/>
        </p:nvSpPr>
        <p:spPr>
          <a:xfrm>
            <a:off x="800675" y="6645998"/>
            <a:ext cx="3197860" cy="103631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10185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HY헤드라인M"/>
                <a:cs typeface="HY헤드라인M"/>
              </a:rPr>
              <a:t>2020년 </a:t>
            </a:r>
            <a:r>
              <a:rPr dirty="0" sz="1600" spc="-5">
                <a:latin typeface="HY헤드라인M"/>
                <a:cs typeface="HY헤드라인M"/>
              </a:rPr>
              <a:t>주요</a:t>
            </a:r>
            <a:r>
              <a:rPr dirty="0" sz="1600" spc="5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활동사항</a:t>
            </a:r>
            <a:endParaRPr sz="1600">
              <a:latin typeface="HY헤드라인M"/>
              <a:cs typeface="HY헤드라인M"/>
            </a:endParaRPr>
          </a:p>
          <a:p>
            <a:pPr marL="298450" indent="-285750">
              <a:lnSpc>
                <a:spcPct val="100000"/>
              </a:lnSpc>
              <a:spcBef>
                <a:spcPts val="1245"/>
              </a:spcBef>
              <a:buFont typeface=""/>
              <a:buChar char="❍"/>
              <a:tabLst>
                <a:tab pos="299085" algn="l"/>
              </a:tabLst>
            </a:pPr>
            <a:r>
              <a:rPr dirty="0" sz="1500" spc="-5">
                <a:latin typeface="휴먼옛체"/>
                <a:cs typeface="휴먼옛체"/>
              </a:rPr>
              <a:t>청렴옴부즈만 자문회의</a:t>
            </a:r>
            <a:r>
              <a:rPr dirty="0" sz="1500" spc="24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개최</a:t>
            </a:r>
            <a:r>
              <a:rPr dirty="0" sz="1500" spc="-5">
                <a:latin typeface="Book Antiqua"/>
                <a:cs typeface="Book Antiqua"/>
              </a:rPr>
              <a:t>(3</a:t>
            </a:r>
            <a:r>
              <a:rPr dirty="0" sz="1500" spc="-5">
                <a:latin typeface="휴먼옛체"/>
                <a:cs typeface="휴먼옛체"/>
              </a:rPr>
              <a:t>회</a:t>
            </a:r>
            <a:r>
              <a:rPr dirty="0" sz="1500" spc="-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marL="298450" indent="-285750">
              <a:lnSpc>
                <a:spcPct val="100000"/>
              </a:lnSpc>
              <a:spcBef>
                <a:spcPts val="1200"/>
              </a:spcBef>
              <a:buFont typeface=""/>
              <a:buChar char="❍"/>
              <a:tabLst>
                <a:tab pos="299085" algn="l"/>
              </a:tabLst>
            </a:pPr>
            <a:r>
              <a:rPr dirty="0" sz="1500" spc="-5">
                <a:latin typeface="휴먼옛체"/>
                <a:cs typeface="휴먼옛체"/>
              </a:rPr>
              <a:t>윤리 인권경영위원회</a:t>
            </a:r>
            <a:r>
              <a:rPr dirty="0" sz="1500" spc="25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참여</a:t>
            </a:r>
            <a:r>
              <a:rPr dirty="0" sz="1500" spc="-5">
                <a:latin typeface="Book Antiqua"/>
                <a:cs typeface="Book Antiqua"/>
              </a:rPr>
              <a:t>(2</a:t>
            </a:r>
            <a:r>
              <a:rPr dirty="0" sz="1500" spc="-5">
                <a:latin typeface="휴먼옛체"/>
                <a:cs typeface="휴먼옛체"/>
              </a:rPr>
              <a:t>회</a:t>
            </a:r>
            <a:r>
              <a:rPr dirty="0" sz="1500" spc="-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</p:txBody>
      </p:sp>
      <p:sp>
        <p:nvSpPr>
          <p:cNvPr id="862" name="object 86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1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  <p:sp>
        <p:nvSpPr>
          <p:cNvPr id="859" name="object 859"/>
          <p:cNvSpPr txBox="1"/>
          <p:nvPr/>
        </p:nvSpPr>
        <p:spPr>
          <a:xfrm>
            <a:off x="800675" y="7809063"/>
            <a:ext cx="3928110" cy="254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95"/>
              </a:spcBef>
              <a:buFont typeface=""/>
              <a:buChar char="❍"/>
              <a:tabLst>
                <a:tab pos="299085" algn="l"/>
              </a:tabLst>
            </a:pPr>
            <a:r>
              <a:rPr dirty="0" sz="1500" spc="-5">
                <a:latin typeface="휴먼옛체"/>
                <a:cs typeface="휴먼옛체"/>
              </a:rPr>
              <a:t>권익위 주관 청렴시민감사관 워크숍</a:t>
            </a:r>
            <a:r>
              <a:rPr dirty="0" sz="1500" spc="55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참석</a:t>
            </a:r>
            <a:endParaRPr sz="1500">
              <a:latin typeface="휴먼옛체"/>
              <a:cs typeface="휴먼옛체"/>
            </a:endParaRPr>
          </a:p>
        </p:txBody>
      </p:sp>
      <p:sp>
        <p:nvSpPr>
          <p:cNvPr id="860" name="object 860"/>
          <p:cNvSpPr txBox="1"/>
          <p:nvPr/>
        </p:nvSpPr>
        <p:spPr>
          <a:xfrm>
            <a:off x="4797485" y="7847122"/>
            <a:ext cx="1289685" cy="20827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200" spc="50">
                <a:latin typeface="옥션고딕 B"/>
                <a:cs typeface="옥션고딕 B"/>
              </a:rPr>
              <a:t>… </a:t>
            </a:r>
            <a:r>
              <a:rPr dirty="0" sz="1200" spc="90">
                <a:latin typeface="옥션고딕 B"/>
                <a:cs typeface="옥션고딕 B"/>
              </a:rPr>
              <a:t>우수사례</a:t>
            </a:r>
            <a:r>
              <a:rPr dirty="0" sz="1200" spc="60">
                <a:latin typeface="옥션고딕 B"/>
                <a:cs typeface="옥션고딕 B"/>
              </a:rPr>
              <a:t> </a:t>
            </a:r>
            <a:r>
              <a:rPr dirty="0" sz="1200" spc="75">
                <a:latin typeface="옥션고딕 B"/>
                <a:cs typeface="옥션고딕 B"/>
              </a:rPr>
              <a:t>발표</a:t>
            </a:r>
            <a:endParaRPr sz="1200">
              <a:latin typeface="옥션고딕 B"/>
              <a:cs typeface="옥션고딕 B"/>
            </a:endParaRPr>
          </a:p>
        </p:txBody>
      </p:sp>
      <p:sp>
        <p:nvSpPr>
          <p:cNvPr id="861" name="object 861"/>
          <p:cNvSpPr txBox="1"/>
          <p:nvPr/>
        </p:nvSpPr>
        <p:spPr>
          <a:xfrm>
            <a:off x="800675" y="8189648"/>
            <a:ext cx="4196080" cy="13957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95"/>
              </a:spcBef>
              <a:buFont typeface=""/>
              <a:buChar char="❍"/>
              <a:tabLst>
                <a:tab pos="299085" algn="l"/>
              </a:tabLst>
            </a:pPr>
            <a:r>
              <a:rPr dirty="0" sz="1500" spc="-5">
                <a:latin typeface="휴먼옛체"/>
                <a:cs typeface="휴먼옛체"/>
              </a:rPr>
              <a:t>신고 관련</a:t>
            </a:r>
            <a:r>
              <a:rPr dirty="0" sz="1500" spc="27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자문</a:t>
            </a:r>
            <a:r>
              <a:rPr dirty="0" sz="1500" spc="-5">
                <a:latin typeface="Book Antiqua"/>
                <a:cs typeface="Book Antiqua"/>
              </a:rPr>
              <a:t>(2</a:t>
            </a:r>
            <a:r>
              <a:rPr dirty="0" sz="1500" spc="-5">
                <a:latin typeface="휴먼옛체"/>
                <a:cs typeface="휴먼옛체"/>
              </a:rPr>
              <a:t>회</a:t>
            </a:r>
            <a:r>
              <a:rPr dirty="0" sz="1500" spc="-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marL="298450" indent="-285750">
              <a:lnSpc>
                <a:spcPct val="100000"/>
              </a:lnSpc>
              <a:spcBef>
                <a:spcPts val="1200"/>
              </a:spcBef>
              <a:buFont typeface=""/>
              <a:buChar char="❍"/>
              <a:tabLst>
                <a:tab pos="299085" algn="l"/>
              </a:tabLst>
            </a:pPr>
            <a:r>
              <a:rPr dirty="0" sz="1500" spc="-5">
                <a:latin typeface="휴먼옛체"/>
                <a:cs typeface="휴먼옛체"/>
              </a:rPr>
              <a:t>제안서 평가</a:t>
            </a:r>
            <a:r>
              <a:rPr dirty="0" sz="1500" spc="27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참관</a:t>
            </a:r>
            <a:r>
              <a:rPr dirty="0" sz="1500" spc="-5">
                <a:latin typeface="Book Antiqua"/>
                <a:cs typeface="Book Antiqua"/>
              </a:rPr>
              <a:t>(2</a:t>
            </a:r>
            <a:r>
              <a:rPr dirty="0" sz="1500" spc="-5">
                <a:latin typeface="휴먼옛체"/>
                <a:cs typeface="휴먼옛체"/>
              </a:rPr>
              <a:t>회</a:t>
            </a:r>
            <a:r>
              <a:rPr dirty="0" sz="1500" spc="-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marL="298450" indent="-285750">
              <a:lnSpc>
                <a:spcPct val="100000"/>
              </a:lnSpc>
              <a:spcBef>
                <a:spcPts val="1195"/>
              </a:spcBef>
              <a:buFont typeface=""/>
              <a:buChar char="❍"/>
              <a:tabLst>
                <a:tab pos="299085" algn="l"/>
              </a:tabLst>
            </a:pPr>
            <a:r>
              <a:rPr dirty="0" sz="1500" spc="-5">
                <a:latin typeface="휴먼옛체"/>
                <a:cs typeface="휴먼옛체"/>
              </a:rPr>
              <a:t>청렴옴부즈만 주관 청렴교육</a:t>
            </a:r>
            <a:r>
              <a:rPr dirty="0" sz="1500" spc="42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실시</a:t>
            </a:r>
            <a:r>
              <a:rPr dirty="0" sz="1500" spc="-5">
                <a:latin typeface="Book Antiqua"/>
                <a:cs typeface="Book Antiqua"/>
              </a:rPr>
              <a:t>(2</a:t>
            </a:r>
            <a:r>
              <a:rPr dirty="0" sz="1500" spc="-5">
                <a:latin typeface="휴먼옛체"/>
                <a:cs typeface="휴먼옛체"/>
              </a:rPr>
              <a:t>회</a:t>
            </a:r>
            <a:r>
              <a:rPr dirty="0" sz="1500" spc="-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marL="298450" indent="-285750">
              <a:lnSpc>
                <a:spcPct val="100000"/>
              </a:lnSpc>
              <a:spcBef>
                <a:spcPts val="1195"/>
              </a:spcBef>
              <a:buFont typeface=""/>
              <a:buChar char="❍"/>
              <a:tabLst>
                <a:tab pos="299085" algn="l"/>
              </a:tabLst>
            </a:pPr>
            <a:r>
              <a:rPr dirty="0" sz="1500" spc="-5">
                <a:latin typeface="Book Antiqua"/>
                <a:cs typeface="Book Antiqua"/>
              </a:rPr>
              <a:t>SSIS </a:t>
            </a:r>
            <a:r>
              <a:rPr dirty="0" sz="1500" spc="-5">
                <a:latin typeface="휴먼옛체"/>
                <a:cs typeface="휴먼옛체"/>
              </a:rPr>
              <a:t>청렴 홍보단 선발 심사 및 인터뷰</a:t>
            </a:r>
            <a:r>
              <a:rPr dirty="0" sz="1500" spc="26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참여</a:t>
            </a:r>
            <a:endParaRPr sz="1500">
              <a:latin typeface="휴먼옛체"/>
              <a:cs typeface="휴먼옛체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238" y="1030100"/>
            <a:ext cx="149733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5" b="1">
                <a:latin typeface="HY헤드라인M"/>
                <a:cs typeface="HY헤드라인M"/>
              </a:rPr>
              <a:t>2. </a:t>
            </a:r>
            <a:r>
              <a:rPr dirty="0" sz="2000" spc="35" b="1">
                <a:latin typeface="HY헤드라인M"/>
                <a:cs typeface="HY헤드라인M"/>
              </a:rPr>
              <a:t>주요</a:t>
            </a:r>
            <a:r>
              <a:rPr dirty="0" sz="2000" spc="-85" b="1">
                <a:latin typeface="HY헤드라인M"/>
                <a:cs typeface="HY헤드라인M"/>
              </a:rPr>
              <a:t> </a:t>
            </a:r>
            <a:r>
              <a:rPr dirty="0" sz="2000" spc="35" b="1">
                <a:latin typeface="HY헤드라인M"/>
                <a:cs typeface="HY헤드라인M"/>
              </a:rPr>
              <a:t>실적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5244" y="1658825"/>
            <a:ext cx="5942965" cy="14147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71395">
              <a:lnSpc>
                <a:spcPct val="100000"/>
              </a:lnSpc>
              <a:spcBef>
                <a:spcPts val="95"/>
              </a:spcBef>
            </a:pPr>
            <a:r>
              <a:rPr dirty="0" sz="1300" spc="25">
                <a:latin typeface="HY견고딕"/>
                <a:cs typeface="HY견고딕"/>
              </a:rPr>
              <a:t>&lt;2020년</a:t>
            </a:r>
            <a:r>
              <a:rPr dirty="0" sz="1300" spc="300">
                <a:latin typeface="HY견고딕"/>
                <a:cs typeface="HY견고딕"/>
              </a:rPr>
              <a:t> </a:t>
            </a:r>
            <a:r>
              <a:rPr dirty="0" sz="1300" spc="35">
                <a:latin typeface="HY견고딕"/>
                <a:cs typeface="HY견고딕"/>
              </a:rPr>
              <a:t>주요성과&gt;</a:t>
            </a:r>
            <a:endParaRPr sz="1300">
              <a:latin typeface="HY견고딕"/>
              <a:cs typeface="HY견고딕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50">
              <a:latin typeface="Times New Roman"/>
              <a:cs typeface="Times New Roman"/>
            </a:endParaRPr>
          </a:p>
          <a:p>
            <a:pPr marL="251460" marR="5080" indent="-238760">
              <a:lnSpc>
                <a:spcPct val="108300"/>
              </a:lnSpc>
              <a:buFont typeface=""/>
              <a:buChar char="◇"/>
              <a:tabLst>
                <a:tab pos="244475" algn="l"/>
              </a:tabLst>
            </a:pPr>
            <a:r>
              <a:rPr dirty="0" sz="1300" spc="-75">
                <a:latin typeface="맑은 고딕"/>
                <a:cs typeface="맑은 고딕"/>
              </a:rPr>
              <a:t>지속적·안정적인 옴부즈만 </a:t>
            </a:r>
            <a:r>
              <a:rPr dirty="0" sz="1300" spc="-70">
                <a:latin typeface="맑은 고딕"/>
                <a:cs typeface="맑은 고딕"/>
              </a:rPr>
              <a:t>운영을 </a:t>
            </a:r>
            <a:r>
              <a:rPr dirty="0" sz="1300" spc="-50">
                <a:latin typeface="맑은 고딕"/>
                <a:cs typeface="맑은 고딕"/>
              </a:rPr>
              <a:t>통해 </a:t>
            </a:r>
            <a:r>
              <a:rPr dirty="0" sz="1300" spc="-65" b="1">
                <a:latin typeface="맑은 고딕"/>
                <a:cs typeface="맑은 고딕"/>
              </a:rPr>
              <a:t>권익위 </a:t>
            </a:r>
            <a:r>
              <a:rPr dirty="0" sz="1300" spc="-75" b="1">
                <a:latin typeface="맑은 고딕"/>
                <a:cs typeface="맑은 고딕"/>
              </a:rPr>
              <a:t>부패방지 시책평가 </a:t>
            </a:r>
            <a:r>
              <a:rPr dirty="0" sz="1300" spc="-55" b="1">
                <a:latin typeface="맑은 고딕"/>
                <a:cs typeface="맑은 고딕"/>
              </a:rPr>
              <a:t>지표 </a:t>
            </a:r>
            <a:r>
              <a:rPr dirty="0" sz="1300" spc="-5" b="1">
                <a:latin typeface="맑은 고딕"/>
                <a:cs typeface="맑은 고딕"/>
              </a:rPr>
              <a:t>중 </a:t>
            </a:r>
            <a:r>
              <a:rPr dirty="0" sz="1300" spc="-65" b="1">
                <a:latin typeface="맑은 고딕"/>
                <a:cs typeface="맑은 고딕"/>
              </a:rPr>
              <a:t>‘청렴  </a:t>
            </a:r>
            <a:r>
              <a:rPr dirty="0" sz="1300" spc="-75" b="1">
                <a:latin typeface="맑은 고딕"/>
                <a:cs typeface="맑은 고딕"/>
              </a:rPr>
              <a:t>옴부즈만 </a:t>
            </a:r>
            <a:r>
              <a:rPr dirty="0" sz="1300" spc="-65" b="1">
                <a:latin typeface="맑은 고딕"/>
                <a:cs typeface="맑은 고딕"/>
              </a:rPr>
              <a:t>운영’ </a:t>
            </a:r>
            <a:r>
              <a:rPr dirty="0" sz="1300" spc="-50" b="1">
                <a:latin typeface="맑은 고딕"/>
                <a:cs typeface="맑은 고딕"/>
              </a:rPr>
              <a:t>관련 </a:t>
            </a:r>
            <a:r>
              <a:rPr dirty="0" sz="1300" spc="-75" b="1">
                <a:latin typeface="맑은 고딕"/>
                <a:cs typeface="맑은 고딕"/>
              </a:rPr>
              <a:t>평가지표</a:t>
            </a:r>
            <a:r>
              <a:rPr dirty="0" sz="1300" spc="-55" b="1">
                <a:latin typeface="맑은 고딕"/>
                <a:cs typeface="맑은 고딕"/>
              </a:rPr>
              <a:t> 7년 </a:t>
            </a:r>
            <a:r>
              <a:rPr dirty="0" sz="1300" spc="-50" b="1">
                <a:latin typeface="맑은 고딕"/>
                <a:cs typeface="맑은 고딕"/>
              </a:rPr>
              <a:t>연속 만점 </a:t>
            </a:r>
            <a:r>
              <a:rPr dirty="0" sz="1300" spc="-55" b="1">
                <a:latin typeface="맑은 고딕"/>
                <a:cs typeface="맑은 고딕"/>
              </a:rPr>
              <a:t>획득</a:t>
            </a:r>
            <a:endParaRPr sz="1300">
              <a:latin typeface="맑은 고딕"/>
              <a:cs typeface="맑은 고딕"/>
            </a:endParaRPr>
          </a:p>
          <a:p>
            <a:pPr marL="251460" marR="5080" indent="-238760">
              <a:lnSpc>
                <a:spcPct val="125200"/>
              </a:lnSpc>
              <a:spcBef>
                <a:spcPts val="530"/>
              </a:spcBef>
              <a:buFont typeface=""/>
              <a:buChar char="◇"/>
              <a:tabLst>
                <a:tab pos="264160" algn="l"/>
              </a:tabLst>
            </a:pPr>
            <a:r>
              <a:rPr dirty="0" sz="1300" spc="-45">
                <a:latin typeface="맑은 고딕"/>
                <a:cs typeface="맑은 고딕"/>
              </a:rPr>
              <a:t>2020년 </a:t>
            </a:r>
            <a:r>
              <a:rPr dirty="0" sz="1300" spc="-70">
                <a:latin typeface="맑은 고딕"/>
                <a:cs typeface="맑은 고딕"/>
              </a:rPr>
              <a:t>권익위 </a:t>
            </a:r>
            <a:r>
              <a:rPr dirty="0" sz="1300" spc="-55">
                <a:latin typeface="맑은 고딕"/>
                <a:cs typeface="맑은 고딕"/>
              </a:rPr>
              <a:t>주관 </a:t>
            </a:r>
            <a:r>
              <a:rPr dirty="0" sz="1300" spc="-75">
                <a:latin typeface="맑은 고딕"/>
                <a:cs typeface="맑은 고딕"/>
              </a:rPr>
              <a:t>‘청렴시민감사관 </a:t>
            </a:r>
            <a:r>
              <a:rPr dirty="0" sz="1300" spc="-85">
                <a:latin typeface="맑은 고딕"/>
                <a:cs typeface="맑은 고딕"/>
              </a:rPr>
              <a:t>워크숍(공직유관단체</a:t>
            </a:r>
            <a:r>
              <a:rPr dirty="0" sz="1300" spc="-85">
                <a:latin typeface="함초롬돋움"/>
                <a:cs typeface="함초롬돋움"/>
              </a:rPr>
              <a:t>‧</a:t>
            </a:r>
            <a:r>
              <a:rPr dirty="0" sz="1300" spc="-85">
                <a:latin typeface="맑은 고딕"/>
                <a:cs typeface="맑은 고딕"/>
              </a:rPr>
              <a:t>국공립대학</a:t>
            </a:r>
            <a:r>
              <a:rPr dirty="0" sz="1300" spc="-85">
                <a:latin typeface="함초롬돋움"/>
                <a:cs typeface="함초롬돋움"/>
              </a:rPr>
              <a:t>‧</a:t>
            </a:r>
            <a:r>
              <a:rPr dirty="0" sz="1300" spc="-85">
                <a:latin typeface="맑은 고딕"/>
                <a:cs typeface="맑은 고딕"/>
              </a:rPr>
              <a:t>공공의료  기관 </a:t>
            </a:r>
            <a:r>
              <a:rPr dirty="0" sz="1300" spc="-105">
                <a:latin typeface="맑은 고딕"/>
                <a:cs typeface="맑은 고딕"/>
              </a:rPr>
              <a:t>대상)’ </a:t>
            </a:r>
            <a:r>
              <a:rPr dirty="0" sz="1300" spc="-90">
                <a:latin typeface="맑은 고딕"/>
                <a:cs typeface="맑은 고딕"/>
              </a:rPr>
              <a:t>개최 시, </a:t>
            </a:r>
            <a:r>
              <a:rPr dirty="0" sz="1300" spc="-90" b="1">
                <a:latin typeface="맑은 고딕"/>
                <a:cs typeface="맑은 고딕"/>
              </a:rPr>
              <a:t>우수 </a:t>
            </a:r>
            <a:r>
              <a:rPr dirty="0" sz="1300" spc="-85" b="1">
                <a:latin typeface="맑은 고딕"/>
                <a:cs typeface="맑은 고딕"/>
              </a:rPr>
              <a:t>운영 </a:t>
            </a:r>
            <a:r>
              <a:rPr dirty="0" sz="1300" spc="-90" b="1">
                <a:latin typeface="맑은 고딕"/>
                <a:cs typeface="맑은 고딕"/>
              </a:rPr>
              <a:t>기관 </a:t>
            </a:r>
            <a:r>
              <a:rPr dirty="0" sz="1300" spc="-70" b="1">
                <a:latin typeface="맑은 고딕"/>
                <a:cs typeface="맑은 고딕"/>
              </a:rPr>
              <a:t>3개 </a:t>
            </a:r>
            <a:r>
              <a:rPr dirty="0" sz="1300" spc="-5" b="1">
                <a:latin typeface="맑은 고딕"/>
                <a:cs typeface="맑은 고딕"/>
              </a:rPr>
              <a:t>중 </a:t>
            </a:r>
            <a:r>
              <a:rPr dirty="0" sz="1300" spc="-114" b="1">
                <a:latin typeface="맑은 고딕"/>
                <a:cs typeface="맑은 고딕"/>
              </a:rPr>
              <a:t>하나로 </a:t>
            </a:r>
            <a:r>
              <a:rPr dirty="0" sz="1300" spc="-130" b="1">
                <a:latin typeface="맑은 고딕"/>
                <a:cs typeface="맑은 고딕"/>
              </a:rPr>
              <a:t>선발되어 </a:t>
            </a:r>
            <a:r>
              <a:rPr dirty="0" sz="1300" spc="-90" b="1">
                <a:latin typeface="맑은 고딕"/>
                <a:cs typeface="맑은 고딕"/>
              </a:rPr>
              <a:t>우리 </a:t>
            </a:r>
            <a:r>
              <a:rPr dirty="0" sz="1300" spc="-5" b="1">
                <a:latin typeface="맑은 고딕"/>
                <a:cs typeface="맑은 고딕"/>
              </a:rPr>
              <a:t>원 </a:t>
            </a:r>
            <a:r>
              <a:rPr dirty="0" sz="1300" spc="-130" b="1">
                <a:latin typeface="맑은 고딕"/>
                <a:cs typeface="맑은 고딕"/>
              </a:rPr>
              <a:t>운영사례</a:t>
            </a:r>
            <a:r>
              <a:rPr dirty="0" sz="1300" spc="-310" b="1">
                <a:latin typeface="맑은 고딕"/>
                <a:cs typeface="맑은 고딕"/>
              </a:rPr>
              <a:t> </a:t>
            </a:r>
            <a:r>
              <a:rPr dirty="0" sz="1300" spc="-90" b="1">
                <a:latin typeface="맑은 고딕"/>
                <a:cs typeface="맑은 고딕"/>
              </a:rPr>
              <a:t>발표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37222" y="1771992"/>
            <a:ext cx="0" cy="1411605"/>
          </a:xfrm>
          <a:custGeom>
            <a:avLst/>
            <a:gdLst/>
            <a:ahLst/>
            <a:cxnLst/>
            <a:rect l="l" t="t" r="r" b="b"/>
            <a:pathLst>
              <a:path w="0" h="1411605">
                <a:moveTo>
                  <a:pt x="0" y="0"/>
                </a:moveTo>
                <a:lnTo>
                  <a:pt x="0" y="1411211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817753" y="1771992"/>
            <a:ext cx="0" cy="1411605"/>
          </a:xfrm>
          <a:custGeom>
            <a:avLst/>
            <a:gdLst/>
            <a:ahLst/>
            <a:cxnLst/>
            <a:rect l="l" t="t" r="r" b="b"/>
            <a:pathLst>
              <a:path w="0" h="1411605">
                <a:moveTo>
                  <a:pt x="0" y="0"/>
                </a:moveTo>
                <a:lnTo>
                  <a:pt x="0" y="1411211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35698" y="1765141"/>
            <a:ext cx="2173605" cy="13970"/>
          </a:xfrm>
          <a:custGeom>
            <a:avLst/>
            <a:gdLst/>
            <a:ahLst/>
            <a:cxnLst/>
            <a:rect l="l" t="t" r="r" b="b"/>
            <a:pathLst>
              <a:path w="2173605" h="13969">
                <a:moveTo>
                  <a:pt x="0" y="13703"/>
                </a:moveTo>
                <a:lnTo>
                  <a:pt x="2173579" y="13703"/>
                </a:lnTo>
                <a:lnTo>
                  <a:pt x="2173579" y="0"/>
                </a:lnTo>
                <a:lnTo>
                  <a:pt x="0" y="0"/>
                </a:lnTo>
                <a:lnTo>
                  <a:pt x="0" y="137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825441" y="1771992"/>
            <a:ext cx="2000250" cy="0"/>
          </a:xfrm>
          <a:custGeom>
            <a:avLst/>
            <a:gdLst/>
            <a:ahLst/>
            <a:cxnLst/>
            <a:rect l="l" t="t" r="r" b="b"/>
            <a:pathLst>
              <a:path w="2000250" h="0">
                <a:moveTo>
                  <a:pt x="0" y="0"/>
                </a:moveTo>
                <a:lnTo>
                  <a:pt x="1999932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31126" y="3183204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 h="0">
                <a:moveTo>
                  <a:pt x="0" y="0"/>
                </a:moveTo>
                <a:lnTo>
                  <a:pt x="6094247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817753" y="1771992"/>
            <a:ext cx="0" cy="1411605"/>
          </a:xfrm>
          <a:custGeom>
            <a:avLst/>
            <a:gdLst/>
            <a:ahLst/>
            <a:cxnLst/>
            <a:rect l="l" t="t" r="r" b="b"/>
            <a:pathLst>
              <a:path w="0" h="1411605">
                <a:moveTo>
                  <a:pt x="0" y="0"/>
                </a:moveTo>
                <a:lnTo>
                  <a:pt x="0" y="1411211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37222" y="1771992"/>
            <a:ext cx="0" cy="1411605"/>
          </a:xfrm>
          <a:custGeom>
            <a:avLst/>
            <a:gdLst/>
            <a:ahLst/>
            <a:cxnLst/>
            <a:rect l="l" t="t" r="r" b="b"/>
            <a:pathLst>
              <a:path w="0" h="1411605">
                <a:moveTo>
                  <a:pt x="0" y="0"/>
                </a:moveTo>
                <a:lnTo>
                  <a:pt x="0" y="1411211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731126" y="3183204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 h="0">
                <a:moveTo>
                  <a:pt x="0" y="0"/>
                </a:moveTo>
                <a:lnTo>
                  <a:pt x="6094247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825441" y="1771992"/>
            <a:ext cx="2000250" cy="0"/>
          </a:xfrm>
          <a:custGeom>
            <a:avLst/>
            <a:gdLst/>
            <a:ahLst/>
            <a:cxnLst/>
            <a:rect l="l" t="t" r="r" b="b"/>
            <a:pathLst>
              <a:path w="2000250" h="0">
                <a:moveTo>
                  <a:pt x="0" y="0"/>
                </a:moveTo>
                <a:lnTo>
                  <a:pt x="1999932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735698" y="1765141"/>
            <a:ext cx="2173605" cy="13970"/>
          </a:xfrm>
          <a:custGeom>
            <a:avLst/>
            <a:gdLst/>
            <a:ahLst/>
            <a:cxnLst/>
            <a:rect l="l" t="t" r="r" b="b"/>
            <a:pathLst>
              <a:path w="2173605" h="13969">
                <a:moveTo>
                  <a:pt x="0" y="13703"/>
                </a:moveTo>
                <a:lnTo>
                  <a:pt x="2173579" y="13703"/>
                </a:lnTo>
                <a:lnTo>
                  <a:pt x="2173579" y="0"/>
                </a:lnTo>
                <a:lnTo>
                  <a:pt x="0" y="0"/>
                </a:lnTo>
                <a:lnTo>
                  <a:pt x="0" y="137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818705" y="3715258"/>
            <a:ext cx="194970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1100740" y="3660697"/>
            <a:ext cx="2089150" cy="2686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HY헤드라인M"/>
                <a:cs typeface="HY헤드라인M"/>
              </a:rPr>
              <a:t>정기 자문회의(총</a:t>
            </a:r>
            <a:r>
              <a:rPr dirty="0" sz="1600" spc="-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3회)</a:t>
            </a:r>
            <a:endParaRPr sz="1600">
              <a:latin typeface="HY헤드라인M"/>
              <a:cs typeface="HY헤드라인M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2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944372" y="4108024"/>
          <a:ext cx="5814060" cy="3215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4340"/>
                <a:gridCol w="563879"/>
                <a:gridCol w="937259"/>
                <a:gridCol w="2658745"/>
                <a:gridCol w="1222375"/>
              </a:tblGrid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연번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90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날짜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회의명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54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주요</a:t>
                      </a:r>
                      <a:r>
                        <a:rPr dirty="0" sz="1300" spc="21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내용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참석위원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7740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1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254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1.23.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 spc="-60">
                          <a:latin typeface="KoPub돋움체 Bold"/>
                          <a:cs typeface="KoPub돋움체 Bold"/>
                        </a:rPr>
                        <a:t>2020년</a:t>
                      </a:r>
                      <a:r>
                        <a:rPr dirty="0" sz="1300" spc="1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1차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300" spc="110">
                          <a:latin typeface="KoPub돋움체 Bold"/>
                          <a:cs typeface="KoPub돋움체 Bold"/>
                        </a:rPr>
                        <a:t>자문회의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277495" indent="-234950">
                        <a:lnSpc>
                          <a:spcPct val="100000"/>
                        </a:lnSpc>
                        <a:buFont typeface=""/>
                        <a:buChar char="○"/>
                        <a:tabLst>
                          <a:tab pos="278130" algn="l"/>
                        </a:tabLst>
                      </a:pPr>
                      <a:r>
                        <a:rPr dirty="0" sz="1300" spc="105">
                          <a:latin typeface="KoPub돋움체 Bold"/>
                          <a:cs typeface="KoPub돋움체 Bold"/>
                        </a:rPr>
                        <a:t>채용특별감사 </a:t>
                      </a:r>
                      <a:r>
                        <a:rPr dirty="0" sz="1300" spc="125">
                          <a:latin typeface="KoPub돋움체 Bold"/>
                          <a:cs typeface="KoPub돋움체 Bold"/>
                        </a:rPr>
                        <a:t>관련</a:t>
                      </a:r>
                      <a:r>
                        <a:rPr dirty="0" sz="1300" spc="2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25">
                          <a:latin typeface="KoPub돋움체 Bold"/>
                          <a:cs typeface="KoPub돋움체 Bold"/>
                        </a:rPr>
                        <a:t>자문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32080" marR="153670">
                        <a:lnSpc>
                          <a:spcPct val="108300"/>
                        </a:lnSpc>
                        <a:spcBef>
                          <a:spcPts val="385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최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</a:t>
                      </a:r>
                      <a:r>
                        <a:rPr dirty="0" sz="1300" spc="13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정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 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김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</a:t>
                      </a:r>
                      <a:r>
                        <a:rPr dirty="0" sz="1300" spc="13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문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algn="ctr" marR="2286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강</a:t>
                      </a:r>
                      <a:r>
                        <a:rPr dirty="0" sz="1200" spc="25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889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310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2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14935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7.31.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algn="ctr" marL="114935" marR="107950" indent="-1270">
                        <a:lnSpc>
                          <a:spcPct val="108300"/>
                        </a:lnSpc>
                      </a:pPr>
                      <a:r>
                        <a:rPr dirty="0" sz="1300" spc="-40">
                          <a:latin typeface="KoPub돋움체 Bold"/>
                          <a:cs typeface="KoPub돋움체 Bold"/>
                        </a:rPr>
                        <a:t>~   </a:t>
                      </a:r>
                      <a:r>
                        <a:rPr dirty="0" sz="1300" spc="5">
                          <a:latin typeface="KoPub돋움체 Bold"/>
                          <a:cs typeface="KoPub돋움체 Bold"/>
                        </a:rPr>
                        <a:t>8</a:t>
                      </a:r>
                      <a:r>
                        <a:rPr dirty="0" sz="1300" spc="0">
                          <a:latin typeface="KoPub돋움체 Bold"/>
                          <a:cs typeface="KoPub돋움체 Bold"/>
                        </a:rPr>
                        <a:t>.</a:t>
                      </a:r>
                      <a:r>
                        <a:rPr dirty="0" sz="1300" spc="5">
                          <a:latin typeface="KoPub돋움체 Bold"/>
                          <a:cs typeface="KoPub돋움체 Bold"/>
                        </a:rPr>
                        <a:t>14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70485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300" spc="-60">
                          <a:latin typeface="KoPub돋움체 Bold"/>
                          <a:cs typeface="KoPub돋움체 Bold"/>
                        </a:rPr>
                        <a:t>2020년</a:t>
                      </a:r>
                      <a:r>
                        <a:rPr dirty="0" sz="1300" spc="1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2차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algn="ctr" marL="149860" marR="144145">
                        <a:lnSpc>
                          <a:spcPct val="108300"/>
                        </a:lnSpc>
                      </a:pPr>
                      <a:r>
                        <a:rPr dirty="0" sz="1300" spc="-60">
                          <a:latin typeface="KoPub돋움체 Bold"/>
                          <a:cs typeface="KoPub돋움체 Bold"/>
                        </a:rPr>
                        <a:t>자문회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의  </a:t>
                      </a: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(서면)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3525" indent="-220979">
                        <a:lnSpc>
                          <a:spcPct val="100000"/>
                        </a:lnSpc>
                        <a:spcBef>
                          <a:spcPts val="940"/>
                        </a:spcBef>
                        <a:buFont typeface=""/>
                        <a:buChar char="○"/>
                        <a:tabLst>
                          <a:tab pos="260985" algn="l"/>
                        </a:tabLst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일상감사 </a:t>
                      </a:r>
                      <a:r>
                        <a:rPr dirty="0" sz="1300" spc="30">
                          <a:latin typeface="KoPub돋움체 Bold"/>
                          <a:cs typeface="KoPub돋움체 Bold"/>
                        </a:rPr>
                        <a:t>체크리스트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구성</a:t>
                      </a:r>
                      <a:r>
                        <a:rPr dirty="0" sz="1300" spc="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80">
                          <a:latin typeface="KoPub돋움체 Bold"/>
                          <a:cs typeface="KoPub돋움체 Bold"/>
                        </a:rPr>
                        <a:t>자문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marL="263525" marR="38100" indent="-220979">
                        <a:lnSpc>
                          <a:spcPct val="108300"/>
                        </a:lnSpc>
                        <a:buFont typeface=""/>
                        <a:buChar char="○"/>
                        <a:tabLst>
                          <a:tab pos="262890" algn="l"/>
                        </a:tabLst>
                      </a:pPr>
                      <a:r>
                        <a:rPr dirty="0" sz="1300" spc="30">
                          <a:latin typeface="KoPub돋움체 Bold"/>
                          <a:cs typeface="KoPub돋움체 Bold"/>
                        </a:rPr>
                        <a:t>내부청렴도 </a:t>
                      </a:r>
                      <a:r>
                        <a:rPr dirty="0" sz="1300" spc="50">
                          <a:latin typeface="KoPub돋움체 Bold"/>
                          <a:cs typeface="KoPub돋움체 Bold"/>
                        </a:rPr>
                        <a:t>향상을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위한 </a:t>
                      </a:r>
                      <a:r>
                        <a:rPr dirty="0" sz="1300" spc="80">
                          <a:latin typeface="KoPub돋움체 Bold"/>
                          <a:cs typeface="KoPub돋움체 Bold"/>
                        </a:rPr>
                        <a:t>부별</a:t>
                      </a:r>
                      <a:r>
                        <a:rPr dirty="0" sz="1300" spc="-1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자체  점검 </a:t>
                      </a:r>
                      <a:r>
                        <a:rPr dirty="0" sz="1300" spc="80">
                          <a:latin typeface="KoPub돋움체 Bold"/>
                          <a:cs typeface="KoPub돋움체 Bold"/>
                        </a:rPr>
                        <a:t>실시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관련</a:t>
                      </a:r>
                      <a:r>
                        <a:rPr dirty="0" sz="1300" spc="-6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자문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marL="283210" marR="38100" indent="-240665">
                        <a:lnSpc>
                          <a:spcPct val="108300"/>
                        </a:lnSpc>
                        <a:buFont typeface=""/>
                        <a:buChar char="○"/>
                        <a:tabLst>
                          <a:tab pos="283845" algn="l"/>
                        </a:tabLst>
                      </a:pP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청렴지기 의견수렴 </a:t>
                      </a:r>
                      <a:r>
                        <a:rPr dirty="0" sz="1300" spc="100">
                          <a:latin typeface="KoPub돋움체 Bold"/>
                          <a:cs typeface="KoPub돋움체 Bold"/>
                        </a:rPr>
                        <a:t>결과 </a:t>
                      </a:r>
                      <a:r>
                        <a:rPr dirty="0" sz="1300" spc="100">
                          <a:latin typeface="KoPub돋움체 Bold"/>
                          <a:cs typeface="KoPub돋움체 Bold"/>
                        </a:rPr>
                        <a:t>공유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및 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조직문화 개선방안</a:t>
                      </a:r>
                      <a:r>
                        <a:rPr dirty="0" sz="1300" spc="10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00">
                          <a:latin typeface="KoPub돋움체 Bold"/>
                          <a:cs typeface="KoPub돋움체 Bold"/>
                        </a:rPr>
                        <a:t>자문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193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151765" marR="153670" indent="-20320">
                        <a:lnSpc>
                          <a:spcPct val="108300"/>
                        </a:lnSpc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최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 김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  채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</a:t>
                      </a:r>
                      <a:r>
                        <a:rPr dirty="0" sz="1300" spc="15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문</a:t>
                      </a:r>
                      <a:r>
                        <a:rPr dirty="0" sz="1200" spc="25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72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3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90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11.23.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algn="ctr" marL="72390" marR="66675" indent="635">
                        <a:lnSpc>
                          <a:spcPct val="108300"/>
                        </a:lnSpc>
                      </a:pPr>
                      <a:r>
                        <a:rPr dirty="0" sz="1300" spc="-40">
                          <a:latin typeface="KoPub돋움체 Bold"/>
                          <a:cs typeface="KoPub돋움체 Bold"/>
                        </a:rPr>
                        <a:t>~    </a:t>
                      </a:r>
                      <a:r>
                        <a:rPr dirty="0" sz="1300" spc="5">
                          <a:latin typeface="KoPub돋움체 Bold"/>
                          <a:cs typeface="KoPub돋움체 Bold"/>
                        </a:rPr>
                        <a:t>11</a:t>
                      </a:r>
                      <a:r>
                        <a:rPr dirty="0" sz="1300" spc="0">
                          <a:latin typeface="KoPub돋움체 Bold"/>
                          <a:cs typeface="KoPub돋움체 Bold"/>
                        </a:rPr>
                        <a:t>.</a:t>
                      </a:r>
                      <a:r>
                        <a:rPr dirty="0" sz="1300" spc="5">
                          <a:latin typeface="KoPub돋움체 Bold"/>
                          <a:cs typeface="KoPub돋움체 Bold"/>
                        </a:rPr>
                        <a:t>30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-60">
                          <a:latin typeface="KoPub돋움체 Bold"/>
                          <a:cs typeface="KoPub돋움체 Bold"/>
                        </a:rPr>
                        <a:t>2020년</a:t>
                      </a:r>
                      <a:r>
                        <a:rPr dirty="0" sz="1300" spc="1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3차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algn="ctr" marL="149860" marR="144145">
                        <a:lnSpc>
                          <a:spcPct val="108300"/>
                        </a:lnSpc>
                      </a:pPr>
                      <a:r>
                        <a:rPr dirty="0" sz="1300" spc="-60">
                          <a:latin typeface="KoPub돋움체 Bold"/>
                          <a:cs typeface="KoPub돋움체 Bold"/>
                        </a:rPr>
                        <a:t>자문회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의  </a:t>
                      </a: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(서면)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60350" indent="-217804">
                        <a:lnSpc>
                          <a:spcPct val="100000"/>
                        </a:lnSpc>
                        <a:buFont typeface=""/>
                        <a:buChar char="○"/>
                        <a:tabLst>
                          <a:tab pos="260985" algn="l"/>
                        </a:tabLst>
                      </a:pP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청렴옴부즈만 </a:t>
                      </a:r>
                      <a:r>
                        <a:rPr dirty="0" sz="1300" spc="80">
                          <a:latin typeface="KoPub돋움체 Bold"/>
                          <a:cs typeface="KoPub돋움체 Bold"/>
                        </a:rPr>
                        <a:t>활동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관련</a:t>
                      </a:r>
                      <a:r>
                        <a:rPr dirty="0" sz="1300" spc="-2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자문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marL="260350" indent="-217804">
                        <a:lnSpc>
                          <a:spcPct val="100000"/>
                        </a:lnSpc>
                        <a:spcBef>
                          <a:spcPts val="130"/>
                        </a:spcBef>
                        <a:buFont typeface=""/>
                        <a:buChar char="○"/>
                        <a:tabLst>
                          <a:tab pos="260985" algn="l"/>
                        </a:tabLst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예산집행 특별감사</a:t>
                      </a:r>
                      <a:r>
                        <a:rPr dirty="0" sz="1300" spc="1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자문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R="21590">
                        <a:lnSpc>
                          <a:spcPct val="100000"/>
                        </a:lnSpc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김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</a:t>
                      </a:r>
                      <a:r>
                        <a:rPr dirty="0" sz="1300" spc="19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채</a:t>
                      </a:r>
                      <a:r>
                        <a:rPr dirty="0" sz="1200">
                          <a:latin typeface="KoPub돋움체 Bold"/>
                          <a:cs typeface="KoPub돋움체 Bold"/>
                        </a:rPr>
                        <a:t>OO</a:t>
                      </a:r>
                      <a:r>
                        <a:rPr dirty="0" sz="1300">
                          <a:latin typeface="KoPub돋움체 Bold"/>
                          <a:cs typeface="KoPub돋움체 Bold"/>
                        </a:rPr>
                        <a:t>,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algn="ctr" marR="2286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문</a:t>
                      </a:r>
                      <a:r>
                        <a:rPr dirty="0" sz="1200" spc="25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7" name="object 17"/>
          <p:cNvSpPr txBox="1"/>
          <p:nvPr/>
        </p:nvSpPr>
        <p:spPr>
          <a:xfrm>
            <a:off x="896635" y="7399555"/>
            <a:ext cx="5950585" cy="13455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7180" marR="5080" indent="-284480">
              <a:lnSpc>
                <a:spcPct val="133200"/>
              </a:lnSpc>
              <a:spcBef>
                <a:spcPts val="100"/>
              </a:spcBef>
              <a:buFont typeface=""/>
              <a:buChar char="❍"/>
              <a:tabLst>
                <a:tab pos="297815" algn="l"/>
              </a:tabLst>
            </a:pPr>
            <a:r>
              <a:rPr dirty="0" sz="1500" spc="-25">
                <a:latin typeface="휴먼옛체"/>
                <a:cs typeface="휴먼옛체"/>
              </a:rPr>
              <a:t>감사 </a:t>
            </a:r>
            <a:r>
              <a:rPr dirty="0" sz="1500" spc="-5">
                <a:latin typeface="휴먼옛체"/>
                <a:cs typeface="휴먼옛체"/>
              </a:rPr>
              <a:t>및 </a:t>
            </a:r>
            <a:r>
              <a:rPr dirty="0" sz="1500" spc="-40">
                <a:latin typeface="휴먼옛체"/>
                <a:cs typeface="휴먼옛체"/>
              </a:rPr>
              <a:t>청렴업무 </a:t>
            </a:r>
            <a:r>
              <a:rPr dirty="0" sz="1500" spc="-30">
                <a:latin typeface="휴먼옛체"/>
                <a:cs typeface="휴먼옛체"/>
              </a:rPr>
              <a:t>관련 </a:t>
            </a:r>
            <a:r>
              <a:rPr dirty="0" sz="1500" spc="-40">
                <a:latin typeface="휴먼옛체"/>
                <a:cs typeface="휴먼옛체"/>
              </a:rPr>
              <a:t>업무추진 </a:t>
            </a:r>
            <a:r>
              <a:rPr dirty="0" sz="1500" spc="-35">
                <a:latin typeface="휴먼옛체"/>
                <a:cs typeface="휴먼옛체"/>
              </a:rPr>
              <a:t>사항에 </a:t>
            </a:r>
            <a:r>
              <a:rPr dirty="0" sz="1500" spc="-30">
                <a:latin typeface="휴먼옛체"/>
                <a:cs typeface="휴먼옛체"/>
              </a:rPr>
              <a:t>대한 </a:t>
            </a:r>
            <a:r>
              <a:rPr dirty="0" sz="1500" spc="-35">
                <a:latin typeface="휴먼옛체"/>
                <a:cs typeface="휴먼옛체"/>
              </a:rPr>
              <a:t>자문을 </a:t>
            </a:r>
            <a:r>
              <a:rPr dirty="0" sz="1500" spc="-25">
                <a:latin typeface="휴먼옛체"/>
                <a:cs typeface="휴먼옛체"/>
              </a:rPr>
              <a:t>통해 </a:t>
            </a:r>
            <a:r>
              <a:rPr dirty="0" sz="1500" spc="-35" b="1">
                <a:latin typeface="맑은 고딕"/>
                <a:cs typeface="맑은 고딕"/>
              </a:rPr>
              <a:t>청렴한  </a:t>
            </a:r>
            <a:r>
              <a:rPr dirty="0" sz="1500" spc="-40" b="1">
                <a:latin typeface="맑은 고딕"/>
                <a:cs typeface="맑은 고딕"/>
              </a:rPr>
              <a:t>기관운영 </a:t>
            </a:r>
            <a:r>
              <a:rPr dirty="0" sz="1500" spc="-30" b="1">
                <a:latin typeface="맑은 고딕"/>
                <a:cs typeface="맑은 고딕"/>
              </a:rPr>
              <a:t>기반</a:t>
            </a:r>
            <a:r>
              <a:rPr dirty="0" sz="1500" spc="-145" b="1">
                <a:latin typeface="맑은 고딕"/>
                <a:cs typeface="맑은 고딕"/>
              </a:rPr>
              <a:t> </a:t>
            </a:r>
            <a:r>
              <a:rPr dirty="0" sz="1500" spc="-30" b="1">
                <a:latin typeface="맑은 고딕"/>
                <a:cs typeface="맑은 고딕"/>
              </a:rPr>
              <a:t>마련</a:t>
            </a:r>
            <a:endParaRPr sz="1500">
              <a:latin typeface="맑은 고딕"/>
              <a:cs typeface="맑은 고딕"/>
            </a:endParaRPr>
          </a:p>
          <a:p>
            <a:pPr marL="301625" marR="5080" indent="-288925">
              <a:lnSpc>
                <a:spcPct val="133200"/>
              </a:lnSpc>
              <a:spcBef>
                <a:spcPts val="800"/>
              </a:spcBef>
              <a:buFont typeface=""/>
              <a:buChar char="❍"/>
              <a:tabLst>
                <a:tab pos="302260" algn="l"/>
              </a:tabLst>
            </a:pPr>
            <a:r>
              <a:rPr dirty="0" sz="1500" spc="-75">
                <a:latin typeface="휴먼옛체"/>
                <a:cs typeface="휴먼옛체"/>
              </a:rPr>
              <a:t>조직문화 </a:t>
            </a:r>
            <a:r>
              <a:rPr dirty="0" sz="1500" spc="-80">
                <a:latin typeface="휴먼옛체"/>
                <a:cs typeface="휴먼옛체"/>
              </a:rPr>
              <a:t>개선방안</a:t>
            </a:r>
            <a:r>
              <a:rPr dirty="0" sz="1500" spc="-80">
                <a:latin typeface="Book Antiqua"/>
                <a:cs typeface="Book Antiqua"/>
              </a:rPr>
              <a:t>, </a:t>
            </a:r>
            <a:r>
              <a:rPr dirty="0" sz="1500" spc="-85">
                <a:latin typeface="휴먼옛체"/>
                <a:cs typeface="휴먼옛체"/>
              </a:rPr>
              <a:t>청렴옴부즈만 </a:t>
            </a:r>
            <a:r>
              <a:rPr dirty="0" sz="1500" spc="-55">
                <a:latin typeface="휴먼옛체"/>
                <a:cs typeface="휴먼옛체"/>
              </a:rPr>
              <a:t>활동 </a:t>
            </a:r>
            <a:r>
              <a:rPr dirty="0" sz="1500" spc="-45">
                <a:latin typeface="휴먼옛체"/>
                <a:cs typeface="휴먼옛체"/>
              </a:rPr>
              <a:t>관련 </a:t>
            </a:r>
            <a:r>
              <a:rPr dirty="0" sz="1500" spc="-55">
                <a:latin typeface="휴먼옛체"/>
                <a:cs typeface="휴먼옛체"/>
              </a:rPr>
              <a:t>의견 </a:t>
            </a:r>
            <a:r>
              <a:rPr dirty="0" sz="1500" spc="-45">
                <a:latin typeface="휴먼옛체"/>
                <a:cs typeface="휴먼옛체"/>
              </a:rPr>
              <a:t>개진 </a:t>
            </a:r>
            <a:r>
              <a:rPr dirty="0" sz="1500" spc="-5">
                <a:latin typeface="휴먼옛체"/>
                <a:cs typeface="휴먼옛체"/>
              </a:rPr>
              <a:t>등 </a:t>
            </a:r>
            <a:r>
              <a:rPr dirty="0" sz="1500" spc="-75">
                <a:latin typeface="휴먼옛체"/>
                <a:cs typeface="휴먼옛체"/>
              </a:rPr>
              <a:t>옴부즈만  </a:t>
            </a:r>
            <a:r>
              <a:rPr dirty="0" sz="1500" spc="-65">
                <a:latin typeface="휴먼옛체"/>
                <a:cs typeface="휴먼옛체"/>
              </a:rPr>
              <a:t>위원의 </a:t>
            </a:r>
            <a:r>
              <a:rPr dirty="0" sz="1500" spc="-75" b="1">
                <a:latin typeface="맑은 고딕"/>
                <a:cs typeface="맑은 고딕"/>
              </a:rPr>
              <a:t>객관적인 시선으로 청렴활동</a:t>
            </a:r>
            <a:r>
              <a:rPr dirty="0" sz="1500" spc="0" b="1">
                <a:latin typeface="맑은 고딕"/>
                <a:cs typeface="맑은 고딕"/>
              </a:rPr>
              <a:t> </a:t>
            </a:r>
            <a:r>
              <a:rPr dirty="0" sz="1500" spc="-55" b="1">
                <a:latin typeface="맑은 고딕"/>
                <a:cs typeface="맑은 고딕"/>
              </a:rPr>
              <a:t>진단</a:t>
            </a:r>
            <a:endParaRPr sz="15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8705" y="1142504"/>
            <a:ext cx="194970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00740" y="1087948"/>
            <a:ext cx="2125980" cy="2686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HY헤드라인M"/>
                <a:cs typeface="HY헤드라인M"/>
              </a:rPr>
              <a:t>회의</a:t>
            </a:r>
            <a:r>
              <a:rPr dirty="0" sz="1600" spc="-5">
                <a:latin typeface="한컴바탕"/>
                <a:cs typeface="한컴바탕"/>
              </a:rPr>
              <a:t>‧</a:t>
            </a:r>
            <a:r>
              <a:rPr dirty="0" sz="1600" spc="-5">
                <a:latin typeface="HY헤드라인M"/>
                <a:cs typeface="HY헤드라인M"/>
              </a:rPr>
              <a:t>자문 참여(총</a:t>
            </a:r>
            <a:r>
              <a:rPr dirty="0" sz="1600" spc="-55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6회)</a:t>
            </a:r>
            <a:endParaRPr sz="1600">
              <a:latin typeface="HY헤드라인M"/>
              <a:cs typeface="HY헤드라인M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26096" y="1567237"/>
          <a:ext cx="5890260" cy="24555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1975"/>
                <a:gridCol w="1172845"/>
                <a:gridCol w="2909570"/>
                <a:gridCol w="1246505"/>
              </a:tblGrid>
              <a:tr h="2362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15">
                          <a:latin typeface="옥션고딕 B"/>
                          <a:cs typeface="옥션고딕 B"/>
                        </a:rPr>
                        <a:t>연번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27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15">
                          <a:latin typeface="옥션고딕 B"/>
                          <a:cs typeface="옥션고딕 B"/>
                        </a:rPr>
                        <a:t>날짜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17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0">
                          <a:latin typeface="옥션고딕 B"/>
                          <a:cs typeface="옥션고딕 B"/>
                        </a:rPr>
                        <a:t>주요내용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54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-75">
                          <a:latin typeface="옥션고딕 B"/>
                          <a:cs typeface="옥션고딕 B"/>
                        </a:rPr>
                        <a:t>참석위원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1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13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4.9.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갑질 신고 관련</a:t>
                      </a:r>
                      <a:r>
                        <a:rPr dirty="0" sz="1300" spc="47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자문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김</a:t>
                      </a:r>
                      <a:r>
                        <a:rPr dirty="0" sz="1200" spc="4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3535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2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4.13.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갑질 신고 관련</a:t>
                      </a:r>
                      <a:r>
                        <a:rPr dirty="0" sz="1300" spc="47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자문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김</a:t>
                      </a:r>
                      <a:r>
                        <a:rPr dirty="0" sz="1200" spc="4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3535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3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5.29.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윤리</a:t>
                      </a:r>
                      <a:r>
                        <a:rPr dirty="0" sz="1300" spc="27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인권경영위원회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최</a:t>
                      </a:r>
                      <a:r>
                        <a:rPr dirty="0" sz="1200" spc="4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2265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4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286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9.15.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권익위 주관 청렴시민감사관</a:t>
                      </a:r>
                      <a:r>
                        <a:rPr dirty="0" sz="1300" spc="46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워크숍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강</a:t>
                      </a:r>
                      <a:r>
                        <a:rPr dirty="0" sz="1200" spc="4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7045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70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5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3589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70"/>
                        </a:spcBef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9.18.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358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 marR="83820">
                        <a:lnSpc>
                          <a:spcPct val="108300"/>
                        </a:lnSpc>
                        <a:spcBef>
                          <a:spcPts val="105"/>
                        </a:spcBef>
                      </a:pP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권익위 주관 청렴시민감사관 워크숍  결과 공유</a:t>
                      </a:r>
                      <a:r>
                        <a:rPr dirty="0" sz="1300" spc="37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회의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33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70"/>
                        </a:spcBef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강</a:t>
                      </a:r>
                      <a:r>
                        <a:rPr dirty="0" sz="1200" spc="4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3589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3535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6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-80">
                          <a:latin typeface="KoPub돋움체 Bold"/>
                          <a:cs typeface="KoPub돋움체 Bold"/>
                        </a:rPr>
                        <a:t>12.21.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윤리</a:t>
                      </a:r>
                      <a:r>
                        <a:rPr dirty="0" sz="1300" spc="27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인권경영위원회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채</a:t>
                      </a:r>
                      <a:r>
                        <a:rPr dirty="0" sz="1200" spc="4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896635" y="4132622"/>
            <a:ext cx="5952490" cy="3170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1625" marR="6350" indent="-288925">
              <a:lnSpc>
                <a:spcPct val="133200"/>
              </a:lnSpc>
              <a:spcBef>
                <a:spcPts val="100"/>
              </a:spcBef>
              <a:buFont typeface=""/>
              <a:buChar char="❍"/>
              <a:tabLst>
                <a:tab pos="302260" algn="l"/>
              </a:tabLst>
            </a:pPr>
            <a:r>
              <a:rPr dirty="0" sz="1500" spc="-35">
                <a:latin typeface="휴먼옛체"/>
                <a:cs typeface="휴먼옛체"/>
              </a:rPr>
              <a:t>갑질 신고 관련 </a:t>
            </a:r>
            <a:r>
              <a:rPr dirty="0" sz="1500" spc="-45">
                <a:latin typeface="휴먼옛체"/>
                <a:cs typeface="휴먼옛체"/>
              </a:rPr>
              <a:t>자문을 </a:t>
            </a:r>
            <a:r>
              <a:rPr dirty="0" sz="1500" spc="-35">
                <a:latin typeface="휴먼옛체"/>
                <a:cs typeface="휴먼옛체"/>
              </a:rPr>
              <a:t>통해 </a:t>
            </a:r>
            <a:r>
              <a:rPr dirty="0" sz="1500" spc="-30">
                <a:latin typeface="휴먼옛체"/>
                <a:cs typeface="휴먼옛체"/>
              </a:rPr>
              <a:t>갑질</a:t>
            </a:r>
            <a:r>
              <a:rPr dirty="0" sz="1500" spc="-30">
                <a:latin typeface="옥션고딕 B"/>
                <a:cs typeface="옥션고딕 B"/>
              </a:rPr>
              <a:t>·</a:t>
            </a:r>
            <a:r>
              <a:rPr dirty="0" sz="1500" spc="-30">
                <a:latin typeface="휴먼옛체"/>
                <a:cs typeface="휴먼옛체"/>
              </a:rPr>
              <a:t>피해 </a:t>
            </a:r>
            <a:r>
              <a:rPr dirty="0" sz="1500" spc="-50">
                <a:latin typeface="휴먼옛체"/>
                <a:cs typeface="휴먼옛체"/>
              </a:rPr>
              <a:t>신고센터</a:t>
            </a:r>
            <a:r>
              <a:rPr dirty="0" sz="1500" spc="-50">
                <a:latin typeface="Book Antiqua"/>
                <a:cs typeface="Book Antiqua"/>
              </a:rPr>
              <a:t>, </a:t>
            </a:r>
            <a:r>
              <a:rPr dirty="0" sz="1500" spc="-55">
                <a:latin typeface="휴먼옛체"/>
                <a:cs typeface="휴먼옛체"/>
              </a:rPr>
              <a:t>클린신고센터 </a:t>
            </a:r>
            <a:r>
              <a:rPr dirty="0" sz="1500" spc="-5">
                <a:latin typeface="휴먼옛체"/>
                <a:cs typeface="휴먼옛체"/>
              </a:rPr>
              <a:t>등  </a:t>
            </a:r>
            <a:r>
              <a:rPr dirty="0" sz="1500" spc="-50" b="1">
                <a:latin typeface="맑은 고딕"/>
                <a:cs typeface="맑은 고딕"/>
              </a:rPr>
              <a:t>신고채널 </a:t>
            </a:r>
            <a:r>
              <a:rPr dirty="0" sz="1500" spc="-35" b="1">
                <a:latin typeface="맑은 고딕"/>
                <a:cs typeface="맑은 고딕"/>
              </a:rPr>
              <a:t>운영 </a:t>
            </a:r>
            <a:r>
              <a:rPr dirty="0" sz="1500" spc="-45" b="1">
                <a:latin typeface="맑은 고딕"/>
                <a:cs typeface="맑은 고딕"/>
              </a:rPr>
              <a:t>투명성</a:t>
            </a:r>
            <a:r>
              <a:rPr dirty="0" sz="1500" spc="-10" b="1">
                <a:latin typeface="맑은 고딕"/>
                <a:cs typeface="맑은 고딕"/>
              </a:rPr>
              <a:t> </a:t>
            </a:r>
            <a:r>
              <a:rPr dirty="0" sz="1500" spc="-35" b="1">
                <a:latin typeface="맑은 고딕"/>
                <a:cs typeface="맑은 고딕"/>
              </a:rPr>
              <a:t>강화</a:t>
            </a:r>
            <a:endParaRPr sz="1500">
              <a:latin typeface="맑은 고딕"/>
              <a:cs typeface="맑은 고딕"/>
            </a:endParaRPr>
          </a:p>
          <a:p>
            <a:pPr marL="300355" marR="5080" indent="-287655">
              <a:lnSpc>
                <a:spcPct val="133200"/>
              </a:lnSpc>
              <a:spcBef>
                <a:spcPts val="790"/>
              </a:spcBef>
              <a:buFont typeface=""/>
              <a:buChar char="❍"/>
              <a:tabLst>
                <a:tab pos="300990" algn="l"/>
              </a:tabLst>
            </a:pPr>
            <a:r>
              <a:rPr dirty="0" sz="1500" spc="-5">
                <a:latin typeface="휴먼옛체"/>
                <a:cs typeface="휴먼옛체"/>
              </a:rPr>
              <a:t>윤리</a:t>
            </a:r>
            <a:r>
              <a:rPr dirty="0" sz="1500" spc="15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인권경영위원회</a:t>
            </a:r>
            <a:r>
              <a:rPr dirty="0" sz="1500" spc="17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참여</a:t>
            </a:r>
            <a:r>
              <a:rPr dirty="0" sz="1500" spc="17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등을</a:t>
            </a:r>
            <a:r>
              <a:rPr dirty="0" sz="1500" spc="16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통한</a:t>
            </a:r>
            <a:r>
              <a:rPr dirty="0" sz="1500" spc="175">
                <a:latin typeface="휴먼옛체"/>
                <a:cs typeface="휴먼옛체"/>
              </a:rPr>
              <a:t> </a:t>
            </a:r>
            <a:r>
              <a:rPr dirty="0" sz="1500" spc="635">
                <a:latin typeface="옥션고딕 B"/>
                <a:cs typeface="옥션고딕 B"/>
              </a:rPr>
              <a:t>「</a:t>
            </a:r>
            <a:r>
              <a:rPr dirty="0" sz="1500" spc="-5">
                <a:latin typeface="휴먼옛체"/>
                <a:cs typeface="휴먼옛체"/>
              </a:rPr>
              <a:t>임직원</a:t>
            </a:r>
            <a:r>
              <a:rPr dirty="0" sz="1500" spc="17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행동강령</a:t>
            </a:r>
            <a:r>
              <a:rPr dirty="0" sz="1500" spc="635">
                <a:latin typeface="옥션고딕 B"/>
                <a:cs typeface="옥션고딕 B"/>
              </a:rPr>
              <a:t>」</a:t>
            </a:r>
            <a:r>
              <a:rPr dirty="0" sz="1500" spc="325">
                <a:latin typeface="옥션고딕 B"/>
                <a:cs typeface="옥션고딕 B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개정  심의 등 </a:t>
            </a:r>
            <a:r>
              <a:rPr dirty="0" sz="1500" spc="-5" b="1">
                <a:latin typeface="맑은 고딕"/>
                <a:cs typeface="맑은 고딕"/>
              </a:rPr>
              <a:t>부패방지제도 운영</a:t>
            </a:r>
            <a:r>
              <a:rPr dirty="0" sz="1500" spc="215" b="1">
                <a:latin typeface="맑은 고딕"/>
                <a:cs typeface="맑은 고딕"/>
              </a:rPr>
              <a:t> </a:t>
            </a:r>
            <a:r>
              <a:rPr dirty="0" sz="1500" spc="-5" b="1">
                <a:latin typeface="맑은 고딕"/>
                <a:cs typeface="맑은 고딕"/>
              </a:rPr>
              <a:t>참여</a:t>
            </a:r>
            <a:endParaRPr sz="1500">
              <a:latin typeface="맑은 고딕"/>
              <a:cs typeface="맑은 고딕"/>
            </a:endParaRPr>
          </a:p>
          <a:p>
            <a:pPr marL="297180" indent="-284480">
              <a:lnSpc>
                <a:spcPct val="100000"/>
              </a:lnSpc>
              <a:spcBef>
                <a:spcPts val="1400"/>
              </a:spcBef>
              <a:buFont typeface=""/>
              <a:buChar char="❍"/>
              <a:tabLst>
                <a:tab pos="297815" algn="l"/>
              </a:tabLst>
            </a:pPr>
            <a:r>
              <a:rPr dirty="0" sz="1500" spc="-190">
                <a:latin typeface="휴먼옛체"/>
                <a:cs typeface="휴먼옛체"/>
              </a:rPr>
              <a:t>국민권익위원회 </a:t>
            </a:r>
            <a:r>
              <a:rPr dirty="0" sz="1500" spc="-145">
                <a:latin typeface="휴먼옛체"/>
                <a:cs typeface="휴먼옛체"/>
              </a:rPr>
              <a:t>주관</a:t>
            </a:r>
            <a:r>
              <a:rPr dirty="0" sz="1500" spc="-145">
                <a:latin typeface="Book Antiqua"/>
                <a:cs typeface="Book Antiqua"/>
              </a:rPr>
              <a:t>, </a:t>
            </a:r>
            <a:r>
              <a:rPr dirty="0" sz="1500" spc="-100">
                <a:latin typeface="Times New Roman"/>
                <a:cs typeface="Times New Roman"/>
              </a:rPr>
              <a:t>‘2020</a:t>
            </a:r>
            <a:r>
              <a:rPr dirty="0" sz="1500" spc="-100" b="1">
                <a:latin typeface="맑은 고딕"/>
                <a:cs typeface="맑은 고딕"/>
              </a:rPr>
              <a:t>년 </a:t>
            </a:r>
            <a:r>
              <a:rPr dirty="0" sz="1500" spc="-190" b="1">
                <a:latin typeface="맑은 고딕"/>
                <a:cs typeface="맑은 고딕"/>
              </a:rPr>
              <a:t>청렴시민감사관 </a:t>
            </a:r>
            <a:r>
              <a:rPr dirty="0" sz="1500" spc="-185" b="1">
                <a:latin typeface="맑은 고딕"/>
                <a:cs typeface="맑은 고딕"/>
              </a:rPr>
              <a:t>워크숍</a:t>
            </a:r>
            <a:r>
              <a:rPr dirty="0" sz="1500" spc="-185">
                <a:latin typeface="Times New Roman"/>
                <a:cs typeface="Times New Roman"/>
              </a:rPr>
              <a:t>’</a:t>
            </a:r>
            <a:r>
              <a:rPr dirty="0" sz="1500" spc="0">
                <a:latin typeface="Times New Roman"/>
                <a:cs typeface="Times New Roman"/>
              </a:rPr>
              <a:t> </a:t>
            </a:r>
            <a:r>
              <a:rPr dirty="0" sz="1500" spc="-114" b="1">
                <a:latin typeface="맑은 고딕"/>
                <a:cs typeface="맑은 고딕"/>
              </a:rPr>
              <a:t>우수 </a:t>
            </a:r>
            <a:r>
              <a:rPr dirty="0" sz="1500" spc="-165" b="1">
                <a:latin typeface="맑은 고딕"/>
                <a:cs typeface="맑은 고딕"/>
              </a:rPr>
              <a:t>운영사례</a:t>
            </a:r>
            <a:r>
              <a:rPr dirty="0" sz="1500" spc="-40" b="1">
                <a:latin typeface="맑은 고딕"/>
                <a:cs typeface="맑은 고딕"/>
              </a:rPr>
              <a:t> </a:t>
            </a:r>
            <a:r>
              <a:rPr dirty="0" sz="1500" spc="-114" b="1">
                <a:latin typeface="맑은 고딕"/>
                <a:cs typeface="맑은 고딕"/>
              </a:rPr>
              <a:t>발표</a:t>
            </a:r>
            <a:endParaRPr sz="1500">
              <a:latin typeface="맑은 고딕"/>
              <a:cs typeface="맑은 고딕"/>
            </a:endParaRPr>
          </a:p>
          <a:p>
            <a:pPr lvl="1" marL="389890" marR="5715" indent="-188595">
              <a:lnSpc>
                <a:spcPct val="133200"/>
              </a:lnSpc>
              <a:spcBef>
                <a:spcPts val="805"/>
              </a:spcBef>
              <a:buFont typeface="Book Antiqua"/>
              <a:buChar char="-"/>
              <a:tabLst>
                <a:tab pos="390525" algn="l"/>
              </a:tabLst>
            </a:pPr>
            <a:r>
              <a:rPr dirty="0" sz="1500" spc="-5">
                <a:latin typeface="휴먼옛체"/>
                <a:cs typeface="휴먼옛체"/>
              </a:rPr>
              <a:t>공직유관단체</a:t>
            </a:r>
            <a:r>
              <a:rPr dirty="0" sz="1500" spc="-5">
                <a:latin typeface="Book Antiqua"/>
                <a:cs typeface="Book Antiqua"/>
              </a:rPr>
              <a:t>, </a:t>
            </a:r>
            <a:r>
              <a:rPr dirty="0" sz="1500" spc="-5">
                <a:latin typeface="휴먼옛체"/>
                <a:cs typeface="휴먼옛체"/>
              </a:rPr>
              <a:t>국공립대학</a:t>
            </a:r>
            <a:r>
              <a:rPr dirty="0" sz="1500" spc="-5">
                <a:latin typeface="Book Antiqua"/>
                <a:cs typeface="Book Antiqua"/>
              </a:rPr>
              <a:t>, </a:t>
            </a:r>
            <a:r>
              <a:rPr dirty="0" sz="1500" spc="-5">
                <a:latin typeface="휴먼옛체"/>
                <a:cs typeface="휴먼옛체"/>
              </a:rPr>
              <a:t>공공의료기관 시민감사관</a:t>
            </a:r>
            <a:r>
              <a:rPr dirty="0" sz="1500" spc="-5">
                <a:latin typeface="Book Antiqua"/>
                <a:cs typeface="Book Antiqua"/>
              </a:rPr>
              <a:t>(</a:t>
            </a:r>
            <a:r>
              <a:rPr dirty="0" sz="1500" spc="-5">
                <a:latin typeface="휴먼옛체"/>
                <a:cs typeface="휴먼옛체"/>
              </a:rPr>
              <a:t>옴부즈만</a:t>
            </a:r>
            <a:r>
              <a:rPr dirty="0" sz="1500" spc="-5">
                <a:latin typeface="Book Antiqua"/>
                <a:cs typeface="Book Antiqua"/>
              </a:rPr>
              <a:t>)  </a:t>
            </a:r>
            <a:r>
              <a:rPr dirty="0" sz="1500" spc="-5">
                <a:latin typeface="휴먼옛체"/>
                <a:cs typeface="휴먼옛체"/>
              </a:rPr>
              <a:t>및 실무자</a:t>
            </a:r>
            <a:r>
              <a:rPr dirty="0" sz="1500" spc="29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참여</a:t>
            </a:r>
            <a:endParaRPr sz="1500">
              <a:latin typeface="휴먼옛체"/>
              <a:cs typeface="휴먼옛체"/>
            </a:endParaRPr>
          </a:p>
          <a:p>
            <a:pPr lvl="1" marL="361315" marR="6350" indent="-160020">
              <a:lnSpc>
                <a:spcPct val="133200"/>
              </a:lnSpc>
              <a:spcBef>
                <a:spcPts val="790"/>
              </a:spcBef>
              <a:buChar char="-"/>
              <a:tabLst>
                <a:tab pos="361950" algn="l"/>
              </a:tabLst>
            </a:pPr>
            <a:r>
              <a:rPr dirty="0" sz="1500" spc="-5">
                <a:latin typeface="Book Antiqua"/>
                <a:cs typeface="Book Antiqua"/>
              </a:rPr>
              <a:t>3</a:t>
            </a:r>
            <a:r>
              <a:rPr dirty="0" sz="1500" spc="-5">
                <a:latin typeface="휴먼옛체"/>
                <a:cs typeface="휴먼옛체"/>
              </a:rPr>
              <a:t>개 발표 기관 중 하나로 선발되어</a:t>
            </a:r>
            <a:r>
              <a:rPr dirty="0" sz="1500" spc="-5">
                <a:latin typeface="Book Antiqua"/>
                <a:cs typeface="Book Antiqua"/>
              </a:rPr>
              <a:t>, </a:t>
            </a:r>
            <a:r>
              <a:rPr dirty="0" sz="1500" spc="-5">
                <a:latin typeface="휴먼옛체"/>
                <a:cs typeface="휴먼옛체"/>
              </a:rPr>
              <a:t>우리 원 청렴옴부즈만 운영  현황 및 사례</a:t>
            </a:r>
            <a:r>
              <a:rPr dirty="0" sz="1500" spc="434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공유</a:t>
            </a:r>
            <a:endParaRPr sz="1500">
              <a:latin typeface="휴먼옛체"/>
              <a:cs typeface="휴먼옛체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237576" y="7511960"/>
          <a:ext cx="5584825" cy="20478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87040"/>
                <a:gridCol w="2590800"/>
              </a:tblGrid>
              <a:tr h="214629">
                <a:tc>
                  <a:txBody>
                    <a:bodyPr/>
                    <a:lstStyle/>
                    <a:p>
                      <a:pPr marL="806450">
                        <a:lnSpc>
                          <a:spcPts val="1555"/>
                        </a:lnSpc>
                      </a:pPr>
                      <a:r>
                        <a:rPr dirty="0" sz="1300" spc="100">
                          <a:latin typeface="옥션고딕 B"/>
                          <a:cs typeface="옥션고딕 B"/>
                        </a:rPr>
                        <a:t>워크숍 </a:t>
                      </a:r>
                      <a:r>
                        <a:rPr dirty="0" sz="1300" spc="85">
                          <a:latin typeface="옥션고딕 B"/>
                          <a:cs typeface="옥션고딕 B"/>
                        </a:rPr>
                        <a:t>발표</a:t>
                      </a:r>
                      <a:r>
                        <a:rPr dirty="0" sz="1300" spc="3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80">
                          <a:latin typeface="옥션고딕 B"/>
                          <a:cs typeface="옥션고딕 B"/>
                        </a:rPr>
                        <a:t>사진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722630">
                        <a:lnSpc>
                          <a:spcPts val="1555"/>
                        </a:lnSpc>
                      </a:pPr>
                      <a:r>
                        <a:rPr dirty="0" sz="1300" spc="85">
                          <a:latin typeface="옥션고딕 B"/>
                          <a:cs typeface="옥션고딕 B"/>
                        </a:rPr>
                        <a:t>발표</a:t>
                      </a:r>
                      <a:r>
                        <a:rPr dirty="0" sz="1300" spc="30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자료(일부)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8281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/>
          <p:nvPr/>
        </p:nvSpPr>
        <p:spPr>
          <a:xfrm>
            <a:off x="1303845" y="7815668"/>
            <a:ext cx="2892526" cy="16532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325835" y="7806046"/>
            <a:ext cx="2391397" cy="1732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3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8705" y="1142504"/>
            <a:ext cx="194970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00740" y="1087948"/>
            <a:ext cx="1581785" cy="2686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HY헤드라인M"/>
                <a:cs typeface="HY헤드라인M"/>
              </a:rPr>
              <a:t>청렴활동(총</a:t>
            </a:r>
            <a:r>
              <a:rPr dirty="0" sz="1600" spc="20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6회)</a:t>
            </a:r>
            <a:endParaRPr sz="1600">
              <a:latin typeface="HY헤드라인M"/>
              <a:cs typeface="HY헤드라인M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4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37755" y="1567237"/>
          <a:ext cx="5962015" cy="26371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7050"/>
                <a:gridCol w="848360"/>
                <a:gridCol w="772160"/>
                <a:gridCol w="2927350"/>
                <a:gridCol w="886460"/>
              </a:tblGrid>
              <a:tr h="236220">
                <a:tc>
                  <a:txBody>
                    <a:bodyPr/>
                    <a:lstStyle/>
                    <a:p>
                      <a:pPr algn="ctr" marR="127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15">
                          <a:latin typeface="옥션고딕 B"/>
                          <a:cs typeface="옥션고딕 B"/>
                        </a:rPr>
                        <a:t>연번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0">
                          <a:latin typeface="옥션고딕 B"/>
                          <a:cs typeface="옥션고딕 B"/>
                        </a:rPr>
                        <a:t>활동유형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27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25">
                          <a:latin typeface="옥션고딕 B"/>
                          <a:cs typeface="옥션고딕 B"/>
                        </a:rPr>
                        <a:t>날짜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54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0">
                          <a:latin typeface="옥션고딕 B"/>
                          <a:cs typeface="옥션고딕 B"/>
                        </a:rPr>
                        <a:t>주요내용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63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300" spc="-75">
                          <a:latin typeface="옥션고딕 B"/>
                          <a:cs typeface="옥션고딕 B"/>
                        </a:rPr>
                        <a:t>활동위원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43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3797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1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191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18745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300" spc="55">
                          <a:latin typeface="KoPub돋움체 Bold"/>
                          <a:cs typeface="KoPub돋움체 Bold"/>
                        </a:rPr>
                        <a:t>청렴교육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1300" spc="-85">
                          <a:latin typeface="KoPub돋움체 Bold"/>
                          <a:cs typeface="KoPub돋움체 Bold"/>
                        </a:rPr>
                        <a:t>11.19.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19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청탁금지법 및 공직자</a:t>
                      </a:r>
                      <a:r>
                        <a:rPr dirty="0" sz="1300" spc="47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윤리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19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1300" spc="-20">
                          <a:latin typeface="KoPub돋움체 Bold"/>
                          <a:cs typeface="KoPub돋움체 Bold"/>
                        </a:rPr>
                        <a:t>최</a:t>
                      </a:r>
                      <a:r>
                        <a:rPr dirty="0" sz="1200" spc="-2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191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2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0096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1505"/>
                        </a:lnSpc>
                      </a:pPr>
                      <a:r>
                        <a:rPr dirty="0" sz="1300" spc="-85">
                          <a:latin typeface="KoPub돋움체 Bold"/>
                          <a:cs typeface="KoPub돋움체 Bold"/>
                        </a:rPr>
                        <a:t>11.23.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marL="116839">
                        <a:lnSpc>
                          <a:spcPts val="1535"/>
                        </a:lnSpc>
                        <a:spcBef>
                          <a:spcPts val="130"/>
                        </a:spcBef>
                      </a:pPr>
                      <a:r>
                        <a:rPr dirty="0" sz="1300" spc="-40">
                          <a:latin typeface="KoPub돋움체 Bold"/>
                          <a:cs typeface="KoPub돋움체 Bold"/>
                        </a:rPr>
                        <a:t>~</a:t>
                      </a:r>
                      <a:r>
                        <a:rPr dirty="0" sz="1300" spc="229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-85">
                          <a:latin typeface="KoPub돋움체 Bold"/>
                          <a:cs typeface="KoPub돋움체 Bold"/>
                        </a:rPr>
                        <a:t>12.11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청탁금지법 및 임직원</a:t>
                      </a:r>
                      <a:r>
                        <a:rPr dirty="0" sz="1300" spc="47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행동강령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009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300" spc="-20">
                          <a:latin typeface="KoPub돋움체 Bold"/>
                          <a:cs typeface="KoPub돋움체 Bold"/>
                        </a:rPr>
                        <a:t>문</a:t>
                      </a:r>
                      <a:r>
                        <a:rPr dirty="0" sz="1200" spc="-2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0096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803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3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255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18745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dirty="0" sz="1300" spc="55">
                          <a:latin typeface="KoPub돋움체 Bold"/>
                          <a:cs typeface="KoPub돋움체 Bold"/>
                        </a:rPr>
                        <a:t>청렴활동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1300" spc="-125">
                          <a:latin typeface="KoPub돋움체 Bold"/>
                          <a:cs typeface="KoPub돋움체 Bold"/>
                        </a:rPr>
                        <a:t>5.15.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25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1300" spc="-35">
                          <a:latin typeface="KoPub돋움체 Bold"/>
                          <a:cs typeface="KoPub돋움체 Bold"/>
                        </a:rPr>
                        <a:t>SSIS </a:t>
                      </a:r>
                      <a:r>
                        <a:rPr dirty="0" sz="1300" spc="85">
                          <a:latin typeface="KoPub돋움체 Bold"/>
                          <a:cs typeface="KoPub돋움체 Bold"/>
                        </a:rPr>
                        <a:t>청렴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홍보단 </a:t>
                      </a:r>
                      <a:r>
                        <a:rPr dirty="0" sz="1300" spc="85">
                          <a:latin typeface="KoPub돋움체 Bold"/>
                          <a:cs typeface="KoPub돋움체 Bold"/>
                        </a:rPr>
                        <a:t>선발</a:t>
                      </a:r>
                      <a:r>
                        <a:rPr dirty="0" sz="1300" spc="-13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85">
                          <a:latin typeface="KoPub돋움체 Bold"/>
                          <a:cs typeface="KoPub돋움체 Bold"/>
                        </a:rPr>
                        <a:t>심사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25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1300" spc="-20">
                          <a:latin typeface="KoPub돋움체 Bold"/>
                          <a:cs typeface="KoPub돋움체 Bold"/>
                        </a:rPr>
                        <a:t>강</a:t>
                      </a:r>
                      <a:r>
                        <a:rPr dirty="0" sz="1200" spc="-2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255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4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9969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1505"/>
                        </a:lnSpc>
                      </a:pPr>
                      <a:r>
                        <a:rPr dirty="0" sz="1300" spc="-125">
                          <a:latin typeface="KoPub돋움체 Bold"/>
                          <a:cs typeface="KoPub돋움체 Bold"/>
                        </a:rPr>
                        <a:t>6.26.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marL="197485">
                        <a:lnSpc>
                          <a:spcPts val="1535"/>
                        </a:lnSpc>
                        <a:spcBef>
                          <a:spcPts val="130"/>
                        </a:spcBef>
                      </a:pPr>
                      <a:r>
                        <a:rPr dirty="0" sz="1300" spc="-40">
                          <a:latin typeface="KoPub돋움체 Bold"/>
                          <a:cs typeface="KoPub돋움체 Bold"/>
                        </a:rPr>
                        <a:t>~</a:t>
                      </a:r>
                      <a:r>
                        <a:rPr dirty="0" sz="1300" spc="12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-120">
                          <a:latin typeface="KoPub돋움체 Bold"/>
                          <a:cs typeface="KoPub돋움체 Bold"/>
                        </a:rPr>
                        <a:t>7.3.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dirty="0" sz="1300" spc="-35">
                          <a:latin typeface="KoPub돋움체 Bold"/>
                          <a:cs typeface="KoPub돋움체 Bold"/>
                        </a:rPr>
                        <a:t>SSIS </a:t>
                      </a:r>
                      <a:r>
                        <a:rPr dirty="0" sz="1300" spc="85">
                          <a:latin typeface="KoPub돋움체 Bold"/>
                          <a:cs typeface="KoPub돋움체 Bold"/>
                        </a:rPr>
                        <a:t>청렴 </a:t>
                      </a:r>
                      <a:r>
                        <a:rPr dirty="0" sz="1300" spc="75">
                          <a:latin typeface="KoPub돋움체 Bold"/>
                          <a:cs typeface="KoPub돋움체 Bold"/>
                        </a:rPr>
                        <a:t>홍보단</a:t>
                      </a:r>
                      <a:r>
                        <a:rPr dirty="0" sz="1300" spc="-13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65">
                          <a:latin typeface="KoPub돋움체 Bold"/>
                          <a:cs typeface="KoPub돋움체 Bold"/>
                        </a:rPr>
                        <a:t>인터뷰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996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dirty="0" sz="1300" spc="-20">
                          <a:latin typeface="KoPub돋움체 Bold"/>
                          <a:cs typeface="KoPub돋움체 Bold"/>
                        </a:rPr>
                        <a:t>최</a:t>
                      </a:r>
                      <a:r>
                        <a:rPr dirty="0" sz="1200" spc="-2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9969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78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5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128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18745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dirty="0" sz="1300" spc="55">
                          <a:latin typeface="KoPub돋움체 Bold"/>
                          <a:cs typeface="KoPub돋움체 Bold"/>
                        </a:rPr>
                        <a:t>평가참관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1300" spc="-120">
                          <a:latin typeface="KoPub돋움체 Bold"/>
                          <a:cs typeface="KoPub돋움체 Bold"/>
                        </a:rPr>
                        <a:t>2.4.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12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진료정보교류사업 </a:t>
                      </a:r>
                      <a:r>
                        <a:rPr dirty="0" sz="1300" spc="65">
                          <a:latin typeface="KoPub돋움체 Bold"/>
                          <a:cs typeface="KoPub돋움체 Bold"/>
                        </a:rPr>
                        <a:t>확산 </a:t>
                      </a:r>
                      <a:r>
                        <a:rPr dirty="0" sz="1300" spc="155">
                          <a:latin typeface="KoPub돋움체 Bold"/>
                          <a:cs typeface="KoPub돋움체 Bold"/>
                        </a:rPr>
                        <a:t>및</a:t>
                      </a:r>
                      <a:r>
                        <a:rPr dirty="0" sz="1300" spc="-15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25">
                          <a:latin typeface="KoPub돋움체 Bold"/>
                          <a:cs typeface="KoPub돋움체 Bold"/>
                        </a:rPr>
                        <a:t>기능개선 </a:t>
                      </a:r>
                      <a:r>
                        <a:rPr dirty="0" sz="1300" spc="65">
                          <a:latin typeface="KoPub돋움체 Bold"/>
                          <a:cs typeface="KoPub돋움체 Bold"/>
                        </a:rPr>
                        <a:t>사업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12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1300" spc="-20">
                          <a:latin typeface="KoPub돋움체 Bold"/>
                          <a:cs typeface="KoPub돋움체 Bold"/>
                        </a:rPr>
                        <a:t>문</a:t>
                      </a:r>
                      <a:r>
                        <a:rPr dirty="0" sz="1200" spc="-2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8128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300">
                          <a:latin typeface="KoPub돋움체 Bold"/>
                          <a:cs typeface="KoPub돋움체 Bold"/>
                        </a:rPr>
                        <a:t>6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0096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300" spc="-120">
                          <a:latin typeface="KoPub돋움체 Bold"/>
                          <a:cs typeface="KoPub돋움체 Bold"/>
                        </a:rPr>
                        <a:t>6.4.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009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ts val="1505"/>
                        </a:lnSpc>
                      </a:pPr>
                      <a:r>
                        <a:rPr dirty="0" sz="1300" spc="15">
                          <a:latin typeface="KoPub돋움체 Bold"/>
                          <a:cs typeface="KoPub돋움체 Bold"/>
                        </a:rPr>
                        <a:t>진료정보교류서비스 </a:t>
                      </a:r>
                      <a:r>
                        <a:rPr dirty="0" sz="1300" spc="80">
                          <a:latin typeface="KoPub돋움체 Bold"/>
                          <a:cs typeface="KoPub돋움체 Bold"/>
                        </a:rPr>
                        <a:t>적용 </a:t>
                      </a: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지원사업</a:t>
                      </a:r>
                      <a:r>
                        <a:rPr dirty="0" sz="1300" spc="280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300" spc="80">
                          <a:latin typeface="KoPub돋움체 Bold"/>
                          <a:cs typeface="KoPub돋움체 Bold"/>
                        </a:rPr>
                        <a:t>공모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  <a:p>
                      <a:pPr marL="89535">
                        <a:lnSpc>
                          <a:spcPts val="1535"/>
                        </a:lnSpc>
                        <a:spcBef>
                          <a:spcPts val="130"/>
                        </a:spcBef>
                      </a:pPr>
                      <a:r>
                        <a:rPr dirty="0" sz="1300" spc="40">
                          <a:latin typeface="KoPub돋움체 Bold"/>
                          <a:cs typeface="KoPub돋움체 Bold"/>
                        </a:rPr>
                        <a:t>선정평가</a:t>
                      </a:r>
                      <a:endParaRPr sz="13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300" spc="-20">
                          <a:latin typeface="KoPub돋움체 Bold"/>
                          <a:cs typeface="KoPub돋움체 Bold"/>
                        </a:rPr>
                        <a:t>최</a:t>
                      </a:r>
                      <a:r>
                        <a:rPr dirty="0" sz="1200" spc="-20">
                          <a:latin typeface="KoPub돋움체 Bold"/>
                          <a:cs typeface="KoPub돋움체 Bold"/>
                        </a:rPr>
                        <a:t>OO</a:t>
                      </a:r>
                      <a:endParaRPr sz="12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0096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896635" y="4321391"/>
            <a:ext cx="5952490" cy="34766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35280" marR="6350" indent="-322580">
              <a:lnSpc>
                <a:spcPct val="133200"/>
              </a:lnSpc>
              <a:spcBef>
                <a:spcPts val="100"/>
              </a:spcBef>
              <a:buFont typeface=""/>
              <a:buChar char="❍"/>
              <a:tabLst>
                <a:tab pos="335280" algn="l"/>
                <a:tab pos="335915" algn="l"/>
                <a:tab pos="1229360" algn="l"/>
                <a:tab pos="2123440" algn="l"/>
                <a:tab pos="2827020" algn="l"/>
                <a:tab pos="3721100" algn="l"/>
                <a:tab pos="4234815" algn="l"/>
                <a:tab pos="5366385" algn="l"/>
              </a:tabLst>
            </a:pPr>
            <a:r>
              <a:rPr dirty="0" sz="1500" spc="-5">
                <a:latin typeface="휴먼옛체"/>
                <a:cs typeface="휴먼옛체"/>
              </a:rPr>
              <a:t>옴부즈만</a:t>
            </a:r>
            <a:r>
              <a:rPr dirty="0" sz="1500" spc="-5">
                <a:latin typeface="휴먼옛체"/>
                <a:cs typeface="휴먼옛체"/>
              </a:rPr>
              <a:t>	</a:t>
            </a:r>
            <a:r>
              <a:rPr dirty="0" sz="1500" spc="-5">
                <a:latin typeface="휴먼옛체"/>
                <a:cs typeface="휴먼옛체"/>
              </a:rPr>
              <a:t>전문성을</a:t>
            </a:r>
            <a:r>
              <a:rPr dirty="0" sz="1500" spc="-5">
                <a:latin typeface="휴먼옛체"/>
                <a:cs typeface="휴먼옛체"/>
              </a:rPr>
              <a:t>	</a:t>
            </a:r>
            <a:r>
              <a:rPr dirty="0" sz="1500" spc="-5">
                <a:latin typeface="휴먼옛체"/>
                <a:cs typeface="휴먼옛체"/>
              </a:rPr>
              <a:t>활용한</a:t>
            </a:r>
            <a:r>
              <a:rPr dirty="0" sz="1500" spc="-5">
                <a:latin typeface="휴먼옛체"/>
                <a:cs typeface="휴먼옛체"/>
              </a:rPr>
              <a:t>	</a:t>
            </a:r>
            <a:r>
              <a:rPr dirty="0" sz="1500" spc="-5">
                <a:latin typeface="휴먼옛체"/>
                <a:cs typeface="휴먼옛체"/>
              </a:rPr>
              <a:t>내부직원</a:t>
            </a:r>
            <a:r>
              <a:rPr dirty="0" sz="1500" spc="-5">
                <a:latin typeface="휴먼옛체"/>
                <a:cs typeface="휴먼옛체"/>
              </a:rPr>
              <a:t>	</a:t>
            </a:r>
            <a:r>
              <a:rPr dirty="0" sz="1500" spc="-5">
                <a:latin typeface="휴먼옛체"/>
                <a:cs typeface="휴먼옛체"/>
              </a:rPr>
              <a:t>대상</a:t>
            </a:r>
            <a:r>
              <a:rPr dirty="0" sz="1500" spc="-5">
                <a:latin typeface="휴먼옛체"/>
                <a:cs typeface="휴먼옛체"/>
              </a:rPr>
              <a:t>	</a:t>
            </a:r>
            <a:r>
              <a:rPr dirty="0" sz="1500" spc="-5">
                <a:latin typeface="휴먼옛체"/>
                <a:cs typeface="휴먼옛체"/>
              </a:rPr>
              <a:t>청탁금지법</a:t>
            </a:r>
            <a:r>
              <a:rPr dirty="0" sz="1500" spc="-5">
                <a:latin typeface="Book Antiqua"/>
                <a:cs typeface="Book Antiqua"/>
              </a:rPr>
              <a:t>,</a:t>
            </a:r>
            <a:r>
              <a:rPr dirty="0" sz="1500" spc="-5">
                <a:latin typeface="Book Antiqua"/>
                <a:cs typeface="Book Antiqua"/>
              </a:rPr>
              <a:t>	</a:t>
            </a:r>
            <a:r>
              <a:rPr dirty="0" sz="1500" spc="-5">
                <a:latin typeface="휴먼옛체"/>
                <a:cs typeface="휴먼옛체"/>
              </a:rPr>
              <a:t>공직자  </a:t>
            </a:r>
            <a:r>
              <a:rPr dirty="0" sz="1500" spc="-5">
                <a:latin typeface="휴먼옛체"/>
                <a:cs typeface="휴먼옛체"/>
              </a:rPr>
              <a:t>윤리 등 </a:t>
            </a:r>
            <a:r>
              <a:rPr dirty="0" sz="1500" spc="-5" b="1">
                <a:latin typeface="맑은 고딕"/>
                <a:cs typeface="맑은 고딕"/>
              </a:rPr>
              <a:t>법률사례와 실무경험을 바탕으로 한 청렴교육</a:t>
            </a:r>
            <a:r>
              <a:rPr dirty="0" sz="1500" spc="355" b="1">
                <a:latin typeface="맑은 고딕"/>
                <a:cs typeface="맑은 고딕"/>
              </a:rPr>
              <a:t> </a:t>
            </a:r>
            <a:r>
              <a:rPr dirty="0" sz="1500" spc="-5" b="1">
                <a:latin typeface="맑은 고딕"/>
                <a:cs typeface="맑은 고딕"/>
              </a:rPr>
              <a:t>추진</a:t>
            </a:r>
            <a:endParaRPr sz="1500">
              <a:latin typeface="맑은 고딕"/>
              <a:cs typeface="맑은 고딕"/>
            </a:endParaRPr>
          </a:p>
          <a:p>
            <a:pPr lvl="1" marL="368935" marR="6350" indent="-167640">
              <a:lnSpc>
                <a:spcPct val="133200"/>
              </a:lnSpc>
              <a:spcBef>
                <a:spcPts val="800"/>
              </a:spcBef>
              <a:buFont typeface="Book Antiqua"/>
              <a:buChar char="-"/>
              <a:tabLst>
                <a:tab pos="369570" algn="l"/>
              </a:tabLst>
            </a:pPr>
            <a:r>
              <a:rPr dirty="0" sz="1500" spc="-5">
                <a:latin typeface="휴먼옛체"/>
                <a:cs typeface="휴먼옛체"/>
              </a:rPr>
              <a:t>법률전문가 및 국민권익위원회 출신 옴부즈만 위원의 청렴교육  진행으로 부패방지 교육의 질적 향상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도모</a:t>
            </a:r>
            <a:endParaRPr sz="1500">
              <a:latin typeface="휴먼옛체"/>
              <a:cs typeface="휴먼옛체"/>
            </a:endParaRPr>
          </a:p>
          <a:p>
            <a:pPr lvl="1" marL="361315" marR="5080" indent="-160020">
              <a:lnSpc>
                <a:spcPct val="133200"/>
              </a:lnSpc>
              <a:spcBef>
                <a:spcPts val="790"/>
              </a:spcBef>
              <a:buFont typeface="Book Antiqua"/>
              <a:buChar char="-"/>
              <a:tabLst>
                <a:tab pos="361950" algn="l"/>
              </a:tabLst>
            </a:pPr>
            <a:r>
              <a:rPr dirty="0" sz="1500" spc="-90">
                <a:latin typeface="휴먼옛체"/>
                <a:cs typeface="휴먼옛체"/>
              </a:rPr>
              <a:t>코로나</a:t>
            </a:r>
            <a:r>
              <a:rPr dirty="0" sz="1500" spc="-90">
                <a:latin typeface="Book Antiqua"/>
                <a:cs typeface="Book Antiqua"/>
              </a:rPr>
              <a:t>-19 </a:t>
            </a:r>
            <a:r>
              <a:rPr dirty="0" sz="1500" spc="-95">
                <a:latin typeface="휴먼옛체"/>
                <a:cs typeface="휴먼옛체"/>
              </a:rPr>
              <a:t>상황을 </a:t>
            </a:r>
            <a:r>
              <a:rPr dirty="0" sz="1500" spc="-114">
                <a:latin typeface="휴먼옛체"/>
                <a:cs typeface="휴먼옛체"/>
              </a:rPr>
              <a:t>반영하여</a:t>
            </a:r>
            <a:r>
              <a:rPr dirty="0" sz="1500" spc="-114">
                <a:latin typeface="Book Antiqua"/>
                <a:cs typeface="Book Antiqua"/>
              </a:rPr>
              <a:t>, </a:t>
            </a:r>
            <a:r>
              <a:rPr dirty="0" sz="1500" spc="-5">
                <a:latin typeface="휴먼옛체"/>
                <a:cs typeface="휴먼옛체"/>
              </a:rPr>
              <a:t>전 </a:t>
            </a:r>
            <a:r>
              <a:rPr dirty="0" sz="1500" spc="-70">
                <a:latin typeface="휴먼옛체"/>
                <a:cs typeface="휴먼옛체"/>
              </a:rPr>
              <a:t>직원 </a:t>
            </a:r>
            <a:r>
              <a:rPr dirty="0" sz="1500" spc="-75">
                <a:latin typeface="휴먼옛체"/>
                <a:cs typeface="휴먼옛체"/>
              </a:rPr>
              <a:t>교육 </a:t>
            </a:r>
            <a:r>
              <a:rPr dirty="0" sz="1500" spc="-70">
                <a:latin typeface="휴먼옛체"/>
                <a:cs typeface="휴먼옛체"/>
              </a:rPr>
              <a:t>이수 </a:t>
            </a:r>
            <a:r>
              <a:rPr dirty="0" sz="1500" spc="-75">
                <a:latin typeface="휴먼옛체"/>
                <a:cs typeface="휴먼옛체"/>
              </a:rPr>
              <a:t>기회 </a:t>
            </a:r>
            <a:r>
              <a:rPr dirty="0" sz="1500" spc="-95">
                <a:latin typeface="휴먼옛체"/>
                <a:cs typeface="휴먼옛체"/>
              </a:rPr>
              <a:t>확대와 </a:t>
            </a:r>
            <a:r>
              <a:rPr dirty="0" sz="1500" spc="-105">
                <a:latin typeface="휴먼옛체"/>
                <a:cs typeface="휴먼옛체"/>
              </a:rPr>
              <a:t>효율적인  </a:t>
            </a:r>
            <a:r>
              <a:rPr dirty="0" sz="1500" spc="-70">
                <a:latin typeface="휴먼옛체"/>
                <a:cs typeface="휴먼옛체"/>
              </a:rPr>
              <a:t>교육 </a:t>
            </a:r>
            <a:r>
              <a:rPr dirty="0" sz="1500" spc="-95">
                <a:latin typeface="휴먼옛체"/>
                <a:cs typeface="휴먼옛체"/>
              </a:rPr>
              <a:t>운영을 </a:t>
            </a:r>
            <a:r>
              <a:rPr dirty="0" sz="1500" spc="-75">
                <a:latin typeface="휴먼옛체"/>
                <a:cs typeface="휴먼옛체"/>
              </a:rPr>
              <a:t>위한 집합 </a:t>
            </a:r>
            <a:r>
              <a:rPr dirty="0" sz="1500" spc="-95">
                <a:latin typeface="휴먼옛체"/>
                <a:cs typeface="휴먼옛체"/>
              </a:rPr>
              <a:t>온라인 </a:t>
            </a:r>
            <a:r>
              <a:rPr dirty="0" sz="1500" spc="-75">
                <a:latin typeface="휴먼옛체"/>
                <a:cs typeface="휴먼옛체"/>
              </a:rPr>
              <a:t>교육</a:t>
            </a:r>
            <a:r>
              <a:rPr dirty="0" sz="1500" spc="75">
                <a:latin typeface="휴먼옛체"/>
                <a:cs typeface="휴먼옛체"/>
              </a:rPr>
              <a:t> </a:t>
            </a:r>
            <a:r>
              <a:rPr dirty="0" sz="1500" spc="-75">
                <a:latin typeface="휴먼옛체"/>
                <a:cs typeface="휴먼옛체"/>
              </a:rPr>
              <a:t>병행</a:t>
            </a:r>
            <a:endParaRPr sz="1500">
              <a:latin typeface="휴먼옛체"/>
              <a:cs typeface="휴먼옛체"/>
            </a:endParaRPr>
          </a:p>
          <a:p>
            <a:pPr marL="328930" marR="6350" indent="-316230">
              <a:lnSpc>
                <a:spcPct val="133200"/>
              </a:lnSpc>
              <a:spcBef>
                <a:spcPts val="805"/>
              </a:spcBef>
              <a:buFont typeface=""/>
              <a:buChar char="❍"/>
              <a:tabLst>
                <a:tab pos="329565" algn="l"/>
              </a:tabLst>
            </a:pPr>
            <a:r>
              <a:rPr dirty="0" sz="1500" spc="-5">
                <a:latin typeface="Book Antiqua"/>
                <a:cs typeface="Book Antiqua"/>
              </a:rPr>
              <a:t>SSIS </a:t>
            </a:r>
            <a:r>
              <a:rPr dirty="0" sz="1500" spc="-5">
                <a:latin typeface="휴먼옛체"/>
                <a:cs typeface="휴먼옛체"/>
              </a:rPr>
              <a:t>청렴 홍보단 콘텐츠 제작 시</a:t>
            </a:r>
            <a:r>
              <a:rPr dirty="0" sz="1500" spc="-5">
                <a:latin typeface="Book Antiqua"/>
                <a:cs typeface="Book Antiqua"/>
              </a:rPr>
              <a:t>, </a:t>
            </a:r>
            <a:r>
              <a:rPr dirty="0" sz="1500" spc="-5" b="1">
                <a:latin typeface="맑은 고딕"/>
                <a:cs typeface="맑은 고딕"/>
              </a:rPr>
              <a:t>옴부즈만이 직접 인터뷰에  참여하여 우리 원 청렴옴부즈만 활동 홍보 </a:t>
            </a:r>
            <a:r>
              <a:rPr dirty="0" sz="1200" spc="50">
                <a:latin typeface="옥션고딕 B"/>
                <a:cs typeface="옥션고딕 B"/>
              </a:rPr>
              <a:t>… </a:t>
            </a:r>
            <a:r>
              <a:rPr dirty="0" sz="1200">
                <a:latin typeface="옥션고딕 B"/>
                <a:cs typeface="옥션고딕 B"/>
              </a:rPr>
              <a:t>[붙임]</a:t>
            </a:r>
            <a:r>
              <a:rPr dirty="0" sz="1200" spc="60">
                <a:latin typeface="옥션고딕 B"/>
                <a:cs typeface="옥션고딕 B"/>
              </a:rPr>
              <a:t> </a:t>
            </a:r>
            <a:r>
              <a:rPr dirty="0" sz="1200" spc="75">
                <a:latin typeface="옥션고딕 B"/>
                <a:cs typeface="옥션고딕 B"/>
              </a:rPr>
              <a:t>참조</a:t>
            </a:r>
            <a:endParaRPr sz="1200">
              <a:latin typeface="옥션고딕 B"/>
              <a:cs typeface="옥션고딕 B"/>
            </a:endParaRPr>
          </a:p>
          <a:p>
            <a:pPr marL="313690" marR="6350" indent="-300990">
              <a:lnSpc>
                <a:spcPct val="133200"/>
              </a:lnSpc>
              <a:spcBef>
                <a:spcPts val="805"/>
              </a:spcBef>
              <a:buFont typeface=""/>
              <a:buChar char="❍"/>
              <a:tabLst>
                <a:tab pos="314325" algn="l"/>
              </a:tabLst>
            </a:pPr>
            <a:r>
              <a:rPr dirty="0" sz="1500" spc="-5">
                <a:latin typeface="휴먼옛체"/>
                <a:cs typeface="휴먼옛체"/>
              </a:rPr>
              <a:t>청렴옴부즈만의 제안서평가 참관을 통해 공정한 계약업무 추진  기반</a:t>
            </a:r>
            <a:r>
              <a:rPr dirty="0" sz="1500" spc="15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마련</a:t>
            </a:r>
            <a:endParaRPr sz="1500">
              <a:latin typeface="휴먼옛체"/>
              <a:cs typeface="휴먼옛체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8705" y="1142504"/>
            <a:ext cx="194970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96635" y="1087948"/>
            <a:ext cx="5952490" cy="21399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16535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HY헤드라인M"/>
                <a:cs typeface="HY헤드라인M"/>
              </a:rPr>
              <a:t>부패방지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시책평가</a:t>
            </a:r>
            <a:r>
              <a:rPr dirty="0" sz="1400" spc="-5">
                <a:latin typeface="HY헤드라인M"/>
                <a:cs typeface="HY헤드라인M"/>
              </a:rPr>
              <a:t>(청렴옴부즈만</a:t>
            </a:r>
            <a:r>
              <a:rPr dirty="0" sz="1400" spc="215">
                <a:latin typeface="HY헤드라인M"/>
                <a:cs typeface="HY헤드라인M"/>
              </a:rPr>
              <a:t> </a:t>
            </a:r>
            <a:r>
              <a:rPr dirty="0" sz="1400" spc="-5">
                <a:latin typeface="HY헤드라인M"/>
                <a:cs typeface="HY헤드라인M"/>
              </a:rPr>
              <a:t>부분)</a:t>
            </a:r>
            <a:r>
              <a:rPr dirty="0" sz="1400" spc="325">
                <a:latin typeface="HY헤드라인M"/>
                <a:cs typeface="HY헤드라인M"/>
              </a:rPr>
              <a:t> </a:t>
            </a:r>
            <a:r>
              <a:rPr dirty="0" sz="1600" spc="-10">
                <a:latin typeface="HY헤드라인M"/>
                <a:cs typeface="HY헤드라인M"/>
              </a:rPr>
              <a:t>7년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연속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만점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달성</a:t>
            </a:r>
            <a:endParaRPr sz="1600">
              <a:latin typeface="HY헤드라인M"/>
              <a:cs typeface="HY헤드라인M"/>
            </a:endParaRPr>
          </a:p>
          <a:p>
            <a:pPr marL="311150" marR="5080" indent="-298450">
              <a:lnSpc>
                <a:spcPct val="133200"/>
              </a:lnSpc>
              <a:spcBef>
                <a:spcPts val="855"/>
              </a:spcBef>
              <a:buFont typeface=""/>
              <a:buChar char="❍"/>
              <a:tabLst>
                <a:tab pos="311785" algn="l"/>
              </a:tabLst>
            </a:pPr>
            <a:r>
              <a:rPr dirty="0" sz="1500" spc="-5">
                <a:latin typeface="Book Antiqua"/>
                <a:cs typeface="Book Antiqua"/>
              </a:rPr>
              <a:t>’20</a:t>
            </a:r>
            <a:r>
              <a:rPr dirty="0" sz="1500" spc="-5">
                <a:latin typeface="휴먼옛체"/>
                <a:cs typeface="휴먼옛체"/>
              </a:rPr>
              <a:t>년 권익위 부패방지 시책평가 </a:t>
            </a:r>
            <a:r>
              <a:rPr dirty="0" sz="1500" spc="-5">
                <a:latin typeface="Book Antiqua"/>
                <a:cs typeface="Book Antiqua"/>
              </a:rPr>
              <a:t>‘</a:t>
            </a:r>
            <a:r>
              <a:rPr dirty="0" sz="1500" spc="-5">
                <a:latin typeface="휴먼옛체"/>
                <a:cs typeface="휴먼옛체"/>
              </a:rPr>
              <a:t>청렴시민감사관 제도 운영 및  활동 실적</a:t>
            </a:r>
            <a:r>
              <a:rPr dirty="0" sz="1500" spc="-5">
                <a:latin typeface="Book Antiqua"/>
                <a:cs typeface="Book Antiqua"/>
              </a:rPr>
              <a:t>’ </a:t>
            </a:r>
            <a:r>
              <a:rPr dirty="0" sz="1500" spc="-5">
                <a:latin typeface="휴먼옛체"/>
                <a:cs typeface="휴먼옛체"/>
              </a:rPr>
              <a:t>부분 </a:t>
            </a:r>
            <a:r>
              <a:rPr dirty="0" sz="1500" spc="-5" b="1">
                <a:latin typeface="맑은 고딕"/>
                <a:cs typeface="맑은 고딕"/>
              </a:rPr>
              <a:t>만점 획득</a:t>
            </a:r>
            <a:endParaRPr sz="1500">
              <a:latin typeface="맑은 고딕"/>
              <a:cs typeface="맑은 고딕"/>
            </a:endParaRPr>
          </a:p>
          <a:p>
            <a:pPr marL="327660" marR="6350" indent="-313690">
              <a:lnSpc>
                <a:spcPct val="133200"/>
              </a:lnSpc>
              <a:spcBef>
                <a:spcPts val="790"/>
              </a:spcBef>
              <a:buFont typeface=""/>
              <a:buChar char="❍"/>
              <a:tabLst>
                <a:tab pos="328295" algn="l"/>
              </a:tabLst>
            </a:pPr>
            <a:r>
              <a:rPr dirty="0" sz="1500" spc="-5">
                <a:latin typeface="휴먼옛체"/>
                <a:cs typeface="휴먼옛체"/>
              </a:rPr>
              <a:t>특히</a:t>
            </a:r>
            <a:r>
              <a:rPr dirty="0" sz="1500" spc="-5">
                <a:latin typeface="Book Antiqua"/>
                <a:cs typeface="Book Antiqua"/>
              </a:rPr>
              <a:t>, </a:t>
            </a:r>
            <a:r>
              <a:rPr dirty="0" sz="1500" spc="-10">
                <a:latin typeface="Book Antiqua"/>
                <a:cs typeface="Book Antiqua"/>
              </a:rPr>
              <a:t>’19</a:t>
            </a:r>
            <a:r>
              <a:rPr dirty="0" sz="1500" spc="-10">
                <a:latin typeface="휴먼옛체"/>
                <a:cs typeface="휴먼옛체"/>
              </a:rPr>
              <a:t>년 </a:t>
            </a:r>
            <a:r>
              <a:rPr dirty="0" sz="1500" spc="-5">
                <a:latin typeface="휴먼옛체"/>
                <a:cs typeface="휴먼옛체"/>
              </a:rPr>
              <a:t>부터 </a:t>
            </a:r>
            <a:r>
              <a:rPr dirty="0" sz="1500" spc="-5">
                <a:latin typeface="Book Antiqua"/>
                <a:cs typeface="Book Antiqua"/>
              </a:rPr>
              <a:t>’20</a:t>
            </a:r>
            <a:r>
              <a:rPr dirty="0" sz="1500" spc="-5">
                <a:latin typeface="휴먼옛체"/>
                <a:cs typeface="휴먼옛체"/>
              </a:rPr>
              <a:t>년 역시 평가기준에 운영 및 실적에 대한  </a:t>
            </a:r>
            <a:r>
              <a:rPr dirty="0" sz="1500" spc="-30" b="1">
                <a:latin typeface="맑은 고딕"/>
                <a:cs typeface="맑은 고딕"/>
              </a:rPr>
              <a:t>정성평가</a:t>
            </a:r>
            <a:r>
              <a:rPr dirty="0" sz="1500" spc="155" b="1">
                <a:latin typeface="맑은 고딕"/>
                <a:cs typeface="맑은 고딕"/>
              </a:rPr>
              <a:t> </a:t>
            </a:r>
            <a:r>
              <a:rPr dirty="0" sz="1500" spc="-25" b="1">
                <a:latin typeface="맑은 고딕"/>
                <a:cs typeface="맑은 고딕"/>
              </a:rPr>
              <a:t>항목이</a:t>
            </a:r>
            <a:r>
              <a:rPr dirty="0" sz="1500" spc="155" b="1">
                <a:latin typeface="맑은 고딕"/>
                <a:cs typeface="맑은 고딕"/>
              </a:rPr>
              <a:t> </a:t>
            </a:r>
            <a:r>
              <a:rPr dirty="0" sz="1500" spc="-35" b="1">
                <a:latin typeface="맑은 고딕"/>
                <a:cs typeface="맑은 고딕"/>
              </a:rPr>
              <a:t>포함되었음에도</a:t>
            </a:r>
            <a:r>
              <a:rPr dirty="0" sz="1500" spc="155" b="1">
                <a:latin typeface="맑은 고딕"/>
                <a:cs typeface="맑은 고딕"/>
              </a:rPr>
              <a:t> </a:t>
            </a:r>
            <a:r>
              <a:rPr dirty="0" sz="1500" spc="-15" b="1">
                <a:latin typeface="맑은 고딕"/>
                <a:cs typeface="맑은 고딕"/>
              </a:rPr>
              <a:t>감점</a:t>
            </a:r>
            <a:r>
              <a:rPr dirty="0" sz="1500" spc="155" b="1">
                <a:latin typeface="맑은 고딕"/>
                <a:cs typeface="맑은 고딕"/>
              </a:rPr>
              <a:t> </a:t>
            </a:r>
            <a:r>
              <a:rPr dirty="0" sz="1500" spc="-25" b="1">
                <a:latin typeface="맑은 고딕"/>
                <a:cs typeface="맑은 고딕"/>
              </a:rPr>
              <a:t>없이</a:t>
            </a:r>
            <a:r>
              <a:rPr dirty="0" sz="1500" spc="175" b="1">
                <a:latin typeface="맑은 고딕"/>
                <a:cs typeface="맑은 고딕"/>
              </a:rPr>
              <a:t> </a:t>
            </a:r>
            <a:r>
              <a:rPr dirty="0" sz="1500" spc="-30" b="1">
                <a:latin typeface="맑은 고딕"/>
                <a:cs typeface="맑은 고딕"/>
              </a:rPr>
              <a:t>우수한</a:t>
            </a:r>
            <a:r>
              <a:rPr dirty="0" sz="1500" spc="175" b="1">
                <a:latin typeface="맑은 고딕"/>
                <a:cs typeface="맑은 고딕"/>
              </a:rPr>
              <a:t> </a:t>
            </a:r>
            <a:r>
              <a:rPr dirty="0" sz="1500" spc="-30" b="1">
                <a:latin typeface="맑은 고딕"/>
                <a:cs typeface="맑은 고딕"/>
              </a:rPr>
              <a:t>평가</a:t>
            </a:r>
            <a:r>
              <a:rPr dirty="0" sz="1500" spc="-30">
                <a:latin typeface="휴먼옛체"/>
                <a:cs typeface="휴먼옛체"/>
              </a:rPr>
              <a:t>를</a:t>
            </a:r>
            <a:r>
              <a:rPr dirty="0" sz="1500" spc="100">
                <a:latin typeface="휴먼옛체"/>
                <a:cs typeface="휴먼옛체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받음</a:t>
            </a:r>
            <a:endParaRPr sz="150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Times New Roman"/>
              <a:cs typeface="Times New Roman"/>
            </a:endParaRPr>
          </a:p>
          <a:p>
            <a:pPr marL="2076450">
              <a:lnSpc>
                <a:spcPct val="100000"/>
              </a:lnSpc>
            </a:pPr>
            <a:r>
              <a:rPr dirty="0" sz="1200" spc="-5">
                <a:latin typeface="맑은 고딕"/>
                <a:cs typeface="맑은 고딕"/>
              </a:rPr>
              <a:t>【 부패방지시책평가 결과</a:t>
            </a:r>
            <a:r>
              <a:rPr dirty="0" sz="1200" spc="110">
                <a:latin typeface="맑은 고딕"/>
                <a:cs typeface="맑은 고딕"/>
              </a:rPr>
              <a:t> </a:t>
            </a:r>
            <a:r>
              <a:rPr dirty="0" sz="1200" spc="-5">
                <a:latin typeface="맑은 고딕"/>
                <a:cs typeface="맑은 고딕"/>
              </a:rPr>
              <a:t>】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81455" y="3268446"/>
            <a:ext cx="5692140" cy="273050"/>
          </a:xfrm>
          <a:custGeom>
            <a:avLst/>
            <a:gdLst/>
            <a:ahLst/>
            <a:cxnLst/>
            <a:rect l="l" t="t" r="r" b="b"/>
            <a:pathLst>
              <a:path w="5692140" h="273050">
                <a:moveTo>
                  <a:pt x="0" y="0"/>
                </a:moveTo>
                <a:lnTo>
                  <a:pt x="0" y="272503"/>
                </a:lnTo>
                <a:lnTo>
                  <a:pt x="5692127" y="272503"/>
                </a:lnTo>
                <a:lnTo>
                  <a:pt x="5692127" y="0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081455" y="3268446"/>
            <a:ext cx="5692140" cy="273050"/>
          </a:xfrm>
          <a:prstGeom prst="rect">
            <a:avLst/>
          </a:prstGeom>
          <a:solidFill>
            <a:srgbClr val="F2F2F2"/>
          </a:solidFill>
          <a:ln w="3175">
            <a:solidFill>
              <a:srgbClr val="000000"/>
            </a:solidFill>
          </a:ln>
        </p:spPr>
        <p:txBody>
          <a:bodyPr wrap="square" lIns="0" tIns="36195" rIns="0" bIns="0" rtlCol="0" vert="horz">
            <a:spAutoFit/>
          </a:bodyPr>
          <a:lstStyle/>
          <a:p>
            <a:pPr marL="51435">
              <a:lnSpc>
                <a:spcPct val="100000"/>
              </a:lnSpc>
              <a:spcBef>
                <a:spcPts val="285"/>
              </a:spcBef>
            </a:pPr>
            <a:r>
              <a:rPr dirty="0" sz="1200" spc="-40" b="1">
                <a:latin typeface="맑은 고딕"/>
                <a:cs typeface="맑은 고딕"/>
              </a:rPr>
              <a:t>1-1. [청렴정책 </a:t>
            </a:r>
            <a:r>
              <a:rPr dirty="0" sz="1200" spc="-35" b="1">
                <a:latin typeface="맑은 고딕"/>
                <a:cs typeface="맑은 고딕"/>
              </a:rPr>
              <a:t>참여확대] </a:t>
            </a:r>
            <a:r>
              <a:rPr dirty="0" sz="1200" spc="-40" b="1">
                <a:latin typeface="맑은 고딕"/>
                <a:cs typeface="맑은 고딕"/>
              </a:rPr>
              <a:t>청렴행정</a:t>
            </a:r>
            <a:r>
              <a:rPr dirty="0" sz="1200" spc="-40" b="1">
                <a:latin typeface="함초롬돋움"/>
                <a:cs typeface="함초롬돋움"/>
              </a:rPr>
              <a:t>‧</a:t>
            </a:r>
            <a:r>
              <a:rPr dirty="0" sz="1200" spc="-40" b="1">
                <a:latin typeface="맑은 고딕"/>
                <a:cs typeface="맑은 고딕"/>
              </a:rPr>
              <a:t>청렴경영을 </a:t>
            </a:r>
            <a:r>
              <a:rPr dirty="0" sz="1200" spc="-25" b="1">
                <a:latin typeface="맑은 고딕"/>
                <a:cs typeface="맑은 고딕"/>
              </a:rPr>
              <a:t>위한 </a:t>
            </a:r>
            <a:r>
              <a:rPr dirty="0" sz="1200" spc="-35" b="1">
                <a:latin typeface="맑은 고딕"/>
                <a:cs typeface="맑은 고딕"/>
              </a:rPr>
              <a:t>시민참여제도 </a:t>
            </a:r>
            <a:r>
              <a:rPr dirty="0" sz="1200" spc="-50" b="1">
                <a:latin typeface="맑은 고딕"/>
                <a:cs typeface="맑은 고딕"/>
              </a:rPr>
              <a:t>운영(40점</a:t>
            </a:r>
            <a:r>
              <a:rPr dirty="0" sz="1200" spc="254" b="1">
                <a:latin typeface="맑은 고딕"/>
                <a:cs typeface="맑은 고딕"/>
              </a:rPr>
              <a:t> </a:t>
            </a:r>
            <a:r>
              <a:rPr dirty="0" sz="1200" spc="-30" b="1">
                <a:latin typeface="맑은 고딕"/>
                <a:cs typeface="맑은 고딕"/>
              </a:rPr>
              <a:t>만점)</a:t>
            </a:r>
            <a:endParaRPr sz="1200">
              <a:latin typeface="맑은 고딕"/>
              <a:cs typeface="맑은 고딕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392186" y="3619347"/>
          <a:ext cx="5071110" cy="19824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18610"/>
                <a:gridCol w="951864"/>
              </a:tblGrid>
              <a:tr h="210820">
                <a:tc>
                  <a:txBody>
                    <a:bodyPr/>
                    <a:lstStyle/>
                    <a:p>
                      <a:pPr algn="r" marR="187642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구</a:t>
                      </a:r>
                      <a:r>
                        <a:rPr dirty="0" sz="1100" spc="6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100">
                          <a:latin typeface="맑은 고딕"/>
                          <a:cs typeface="맑은 고딕"/>
                        </a:rPr>
                        <a:t>분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1524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점수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1524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227329"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① </a:t>
                      </a:r>
                      <a:r>
                        <a:rPr dirty="0" sz="1100" spc="-5">
                          <a:latin typeface="맑은 고딕"/>
                          <a:cs typeface="맑은 고딕"/>
                        </a:rPr>
                        <a:t>회의 실시(2회</a:t>
                      </a:r>
                      <a:r>
                        <a:rPr dirty="0" sz="11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100" spc="-5">
                          <a:latin typeface="맑은 고딕"/>
                          <a:cs typeface="맑은 고딕"/>
                        </a:rPr>
                        <a:t>이상)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2349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14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2349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6695"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② </a:t>
                      </a:r>
                      <a:r>
                        <a:rPr dirty="0" sz="1100" spc="-20">
                          <a:latin typeface="맑은 고딕"/>
                          <a:cs typeface="맑은 고딕"/>
                        </a:rPr>
                        <a:t>(교류활동)</a:t>
                      </a:r>
                      <a:r>
                        <a:rPr dirty="0" sz="1100" spc="-9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100" spc="-10">
                          <a:latin typeface="맑은 고딕"/>
                          <a:cs typeface="맑은 고딕"/>
                        </a:rPr>
                        <a:t>1회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2286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7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2286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42595"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③ </a:t>
                      </a:r>
                      <a:r>
                        <a:rPr dirty="0" sz="1100" spc="-15">
                          <a:latin typeface="맑은 고딕"/>
                          <a:cs typeface="맑은 고딕"/>
                        </a:rPr>
                        <a:t>(제도개선 </a:t>
                      </a:r>
                      <a:r>
                        <a:rPr dirty="0" sz="1100" spc="-5">
                          <a:latin typeface="맑은 고딕"/>
                          <a:cs typeface="맑은 고딕"/>
                        </a:rPr>
                        <a:t>또는 </a:t>
                      </a:r>
                      <a:r>
                        <a:rPr dirty="0" sz="1100" spc="-15">
                          <a:latin typeface="맑은 고딕"/>
                          <a:cs typeface="맑은 고딕"/>
                        </a:rPr>
                        <a:t>감사권고의 수용</a:t>
                      </a:r>
                      <a:r>
                        <a:rPr dirty="0" sz="1100" spc="-15">
                          <a:latin typeface="함초롬돋움"/>
                          <a:cs typeface="함초롬돋움"/>
                        </a:rPr>
                        <a:t>‧</a:t>
                      </a:r>
                      <a:r>
                        <a:rPr dirty="0" sz="1100" spc="-15">
                          <a:latin typeface="맑은 고딕"/>
                          <a:cs typeface="맑은 고딕"/>
                        </a:rPr>
                        <a:t>완료) </a:t>
                      </a:r>
                      <a:r>
                        <a:rPr dirty="0" sz="1100" spc="-10">
                          <a:latin typeface="맑은 고딕"/>
                          <a:cs typeface="맑은 고딕"/>
                        </a:rPr>
                        <a:t>5건,</a:t>
                      </a:r>
                      <a:r>
                        <a:rPr dirty="0" sz="1100" spc="21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100" spc="-15">
                          <a:latin typeface="맑은 고딕"/>
                          <a:cs typeface="맑은 고딕"/>
                        </a:rPr>
                        <a:t>여비지급예규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96545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dirty="0" sz="1100" spc="-5">
                          <a:latin typeface="맑은 고딕"/>
                          <a:cs typeface="맑은 고딕"/>
                        </a:rPr>
                        <a:t>개선 </a:t>
                      </a:r>
                      <a:r>
                        <a:rPr dirty="0" sz="1100">
                          <a:latin typeface="맑은 고딕"/>
                          <a:cs typeface="맑은 고딕"/>
                        </a:rPr>
                        <a:t>등 </a:t>
                      </a:r>
                      <a:r>
                        <a:rPr dirty="0" sz="1100" spc="-5">
                          <a:latin typeface="맑은 고딕"/>
                          <a:cs typeface="맑은 고딕"/>
                        </a:rPr>
                        <a:t>5건 </a:t>
                      </a:r>
                      <a:r>
                        <a:rPr dirty="0" sz="1100" spc="-10">
                          <a:latin typeface="맑은 고딕"/>
                          <a:cs typeface="맑은 고딕"/>
                        </a:rPr>
                        <a:t>권고</a:t>
                      </a:r>
                      <a:r>
                        <a:rPr dirty="0" sz="1100" spc="-204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100" spc="-10">
                          <a:latin typeface="맑은 고딕"/>
                          <a:cs typeface="맑은 고딕"/>
                        </a:rPr>
                        <a:t>수용·완료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1841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14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13081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④</a:t>
                      </a:r>
                      <a:r>
                        <a:rPr dirty="0" sz="1100" spc="15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100" spc="-5">
                          <a:latin typeface="맑은 고딕"/>
                          <a:cs typeface="맑은 고딕"/>
                        </a:rPr>
                        <a:t>(정성평가)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432434" marR="65405" indent="-226060">
                        <a:lnSpc>
                          <a:spcPct val="133500"/>
                        </a:lnSpc>
                      </a:pPr>
                      <a:r>
                        <a:rPr dirty="0" sz="1100" spc="50">
                          <a:latin typeface="옥션고딕 B"/>
                          <a:cs typeface="옥션고딕 B"/>
                        </a:rPr>
                        <a:t>※ </a:t>
                      </a:r>
                      <a:r>
                        <a:rPr dirty="0" sz="1100" spc="110">
                          <a:latin typeface="KoPub돋움체 Bold"/>
                          <a:cs typeface="KoPub돋움체 Bold"/>
                        </a:rPr>
                        <a:t>회의의 </a:t>
                      </a:r>
                      <a:r>
                        <a:rPr dirty="0" sz="1100" spc="114">
                          <a:latin typeface="KoPub돋움체 Bold"/>
                          <a:cs typeface="KoPub돋움체 Bold"/>
                        </a:rPr>
                        <a:t>내용 </a:t>
                      </a:r>
                      <a:r>
                        <a:rPr dirty="0" sz="1100" spc="135">
                          <a:latin typeface="KoPub돋움체 Bold"/>
                          <a:cs typeface="KoPub돋움체 Bold"/>
                        </a:rPr>
                        <a:t>및 </a:t>
                      </a:r>
                      <a:r>
                        <a:rPr dirty="0" sz="1100" spc="65">
                          <a:latin typeface="KoPub돋움체 Bold"/>
                          <a:cs typeface="KoPub돋움체 Bold"/>
                        </a:rPr>
                        <a:t>개최주기, </a:t>
                      </a:r>
                      <a:r>
                        <a:rPr dirty="0" sz="1100" spc="105">
                          <a:latin typeface="KoPub돋움체 Bold"/>
                          <a:cs typeface="KoPub돋움체 Bold"/>
                        </a:rPr>
                        <a:t>권고사항 </a:t>
                      </a:r>
                      <a:r>
                        <a:rPr dirty="0" sz="1100" spc="110">
                          <a:latin typeface="KoPub돋움체 Bold"/>
                          <a:cs typeface="KoPub돋움체 Bold"/>
                        </a:rPr>
                        <a:t>등과의 </a:t>
                      </a:r>
                      <a:r>
                        <a:rPr dirty="0" sz="1100" spc="75">
                          <a:latin typeface="KoPub돋움체 Bold"/>
                          <a:cs typeface="KoPub돋움체 Bold"/>
                        </a:rPr>
                        <a:t>체계적·유기적  </a:t>
                      </a:r>
                      <a:r>
                        <a:rPr dirty="0" sz="1100" spc="110">
                          <a:latin typeface="KoPub돋움체 Bold"/>
                          <a:cs typeface="KoPub돋움체 Bold"/>
                        </a:rPr>
                        <a:t>연관성 </a:t>
                      </a:r>
                      <a:r>
                        <a:rPr dirty="0" sz="1100" spc="114">
                          <a:latin typeface="KoPub돋움체 Bold"/>
                          <a:cs typeface="KoPub돋움체 Bold"/>
                        </a:rPr>
                        <a:t>등을 </a:t>
                      </a:r>
                      <a:r>
                        <a:rPr dirty="0" sz="1100" spc="105">
                          <a:latin typeface="KoPub돋움체 Bold"/>
                          <a:cs typeface="KoPub돋움체 Bold"/>
                        </a:rPr>
                        <a:t>기준으로</a:t>
                      </a:r>
                      <a:r>
                        <a:rPr dirty="0" sz="1100" spc="275">
                          <a:latin typeface="KoPub돋움체 Bold"/>
                          <a:cs typeface="KoPub돋움체 Bold"/>
                        </a:rPr>
                        <a:t> </a:t>
                      </a:r>
                      <a:r>
                        <a:rPr dirty="0" sz="1100" spc="114">
                          <a:latin typeface="KoPub돋움체 Bold"/>
                          <a:cs typeface="KoPub돋움체 Bold"/>
                        </a:rPr>
                        <a:t>평가</a:t>
                      </a:r>
                      <a:endParaRPr sz="1100">
                        <a:latin typeface="KoPub돋움체 Bold"/>
                        <a:cs typeface="KoPub돋움체 Bold"/>
                      </a:endParaRPr>
                    </a:p>
                  </a:txBody>
                  <a:tcPr marL="0" marR="0" marB="0" marT="1397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5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1454">
                <a:tc>
                  <a:txBody>
                    <a:bodyPr/>
                    <a:lstStyle/>
                    <a:p>
                      <a:pPr algn="r" marR="187642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1100">
                          <a:latin typeface="맑은 고딕"/>
                          <a:cs typeface="맑은 고딕"/>
                        </a:rPr>
                        <a:t>합</a:t>
                      </a:r>
                      <a:r>
                        <a:rPr dirty="0" sz="1100" spc="6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100">
                          <a:latin typeface="맑은 고딕"/>
                          <a:cs typeface="맑은 고딕"/>
                        </a:rPr>
                        <a:t>계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1524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1752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1100" spc="-5">
                          <a:latin typeface="맑은 고딕"/>
                          <a:cs typeface="맑은 고딕"/>
                        </a:rPr>
                        <a:t>40</a:t>
                      </a:r>
                      <a:r>
                        <a:rPr dirty="0" sz="11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100">
                          <a:latin typeface="맑은 고딕"/>
                          <a:cs typeface="맑은 고딕"/>
                        </a:rPr>
                        <a:t>점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B="0" marT="1524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7" name="object 7"/>
          <p:cNvSpPr/>
          <p:nvPr/>
        </p:nvSpPr>
        <p:spPr>
          <a:xfrm>
            <a:off x="1081455" y="3268446"/>
            <a:ext cx="0" cy="2411730"/>
          </a:xfrm>
          <a:custGeom>
            <a:avLst/>
            <a:gdLst/>
            <a:ahLst/>
            <a:cxnLst/>
            <a:rect l="l" t="t" r="r" b="b"/>
            <a:pathLst>
              <a:path w="0" h="2411729">
                <a:moveTo>
                  <a:pt x="0" y="0"/>
                </a:moveTo>
                <a:lnTo>
                  <a:pt x="0" y="2411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773583" y="3268446"/>
            <a:ext cx="0" cy="2411730"/>
          </a:xfrm>
          <a:custGeom>
            <a:avLst/>
            <a:gdLst/>
            <a:ahLst/>
            <a:cxnLst/>
            <a:rect l="l" t="t" r="r" b="b"/>
            <a:pathLst>
              <a:path w="0" h="2411729">
                <a:moveTo>
                  <a:pt x="0" y="0"/>
                </a:moveTo>
                <a:lnTo>
                  <a:pt x="0" y="2411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79931" y="3540950"/>
            <a:ext cx="5695315" cy="0"/>
          </a:xfrm>
          <a:custGeom>
            <a:avLst/>
            <a:gdLst/>
            <a:ahLst/>
            <a:cxnLst/>
            <a:rect l="l" t="t" r="r" b="b"/>
            <a:pathLst>
              <a:path w="5695315" h="0">
                <a:moveTo>
                  <a:pt x="0" y="0"/>
                </a:moveTo>
                <a:lnTo>
                  <a:pt x="569517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079931" y="5679833"/>
            <a:ext cx="5695315" cy="0"/>
          </a:xfrm>
          <a:custGeom>
            <a:avLst/>
            <a:gdLst/>
            <a:ahLst/>
            <a:cxnLst/>
            <a:rect l="l" t="t" r="r" b="b"/>
            <a:pathLst>
              <a:path w="5695315" h="0">
                <a:moveTo>
                  <a:pt x="0" y="0"/>
                </a:moveTo>
                <a:lnTo>
                  <a:pt x="569517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773583" y="3268446"/>
            <a:ext cx="0" cy="2411730"/>
          </a:xfrm>
          <a:custGeom>
            <a:avLst/>
            <a:gdLst/>
            <a:ahLst/>
            <a:cxnLst/>
            <a:rect l="l" t="t" r="r" b="b"/>
            <a:pathLst>
              <a:path w="0" h="2411729">
                <a:moveTo>
                  <a:pt x="0" y="0"/>
                </a:moveTo>
                <a:lnTo>
                  <a:pt x="0" y="2411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081455" y="3268446"/>
            <a:ext cx="0" cy="2411730"/>
          </a:xfrm>
          <a:custGeom>
            <a:avLst/>
            <a:gdLst/>
            <a:ahLst/>
            <a:cxnLst/>
            <a:rect l="l" t="t" r="r" b="b"/>
            <a:pathLst>
              <a:path w="0" h="2411729">
                <a:moveTo>
                  <a:pt x="0" y="0"/>
                </a:moveTo>
                <a:lnTo>
                  <a:pt x="0" y="2411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079931" y="5679833"/>
            <a:ext cx="5695315" cy="0"/>
          </a:xfrm>
          <a:custGeom>
            <a:avLst/>
            <a:gdLst/>
            <a:ahLst/>
            <a:cxnLst/>
            <a:rect l="l" t="t" r="r" b="b"/>
            <a:pathLst>
              <a:path w="5695315" h="0">
                <a:moveTo>
                  <a:pt x="0" y="0"/>
                </a:moveTo>
                <a:lnTo>
                  <a:pt x="569517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818705" y="6554406"/>
            <a:ext cx="194970" cy="1918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818705" y="8624785"/>
            <a:ext cx="194970" cy="1918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706238" y="6037064"/>
            <a:ext cx="6142990" cy="35191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39725" indent="-327025">
              <a:lnSpc>
                <a:spcPct val="100000"/>
              </a:lnSpc>
              <a:spcBef>
                <a:spcPts val="100"/>
              </a:spcBef>
              <a:buAutoNum type="arabicPeriod" startAt="3"/>
              <a:tabLst>
                <a:tab pos="340360" algn="l"/>
              </a:tabLst>
            </a:pPr>
            <a:r>
              <a:rPr dirty="0" sz="2000" spc="30" b="1">
                <a:latin typeface="HY헤드라인M"/>
                <a:cs typeface="HY헤드라인M"/>
              </a:rPr>
              <a:t>향후과제</a:t>
            </a:r>
            <a:endParaRPr sz="2000">
              <a:latin typeface="HY헤드라인M"/>
              <a:cs typeface="HY헤드라인M"/>
            </a:endParaRPr>
          </a:p>
          <a:p>
            <a:pPr marL="407034">
              <a:lnSpc>
                <a:spcPct val="100000"/>
              </a:lnSpc>
              <a:spcBef>
                <a:spcPts val="1235"/>
              </a:spcBef>
            </a:pPr>
            <a:r>
              <a:rPr dirty="0" sz="1600" spc="-5">
                <a:latin typeface="HY헤드라인M"/>
                <a:cs typeface="HY헤드라인M"/>
              </a:rPr>
              <a:t>청렴활동 참여</a:t>
            </a:r>
            <a:r>
              <a:rPr dirty="0" sz="1600" spc="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활성화</a:t>
            </a:r>
            <a:endParaRPr sz="1600">
              <a:latin typeface="HY헤드라인M"/>
              <a:cs typeface="HY헤드라인M"/>
            </a:endParaRPr>
          </a:p>
          <a:p>
            <a:pPr lvl="1" marL="493395" marR="6350" indent="-290830">
              <a:lnSpc>
                <a:spcPct val="133200"/>
              </a:lnSpc>
              <a:spcBef>
                <a:spcPts val="855"/>
              </a:spcBef>
              <a:buFont typeface=""/>
              <a:buChar char="❍"/>
              <a:tabLst>
                <a:tab pos="494030" algn="l"/>
              </a:tabLst>
            </a:pPr>
            <a:r>
              <a:rPr dirty="0" sz="1500" spc="-120" b="1">
                <a:latin typeface="맑은 고딕"/>
                <a:cs typeface="맑은 고딕"/>
              </a:rPr>
              <a:t>청렴교육</a:t>
            </a:r>
            <a:r>
              <a:rPr dirty="0" sz="1500" spc="-120">
                <a:latin typeface="Times New Roman"/>
                <a:cs typeface="Times New Roman"/>
              </a:rPr>
              <a:t>(</a:t>
            </a:r>
            <a:r>
              <a:rPr dirty="0" sz="1500" spc="-120" b="1">
                <a:latin typeface="맑은 고딕"/>
                <a:cs typeface="맑은 고딕"/>
              </a:rPr>
              <a:t>사례중심</a:t>
            </a:r>
            <a:r>
              <a:rPr dirty="0" sz="1500" spc="-120">
                <a:latin typeface="Times New Roman"/>
                <a:cs typeface="Times New Roman"/>
              </a:rPr>
              <a:t>, </a:t>
            </a:r>
            <a:r>
              <a:rPr dirty="0" sz="1500" spc="-105" b="1">
                <a:latin typeface="맑은 고딕"/>
                <a:cs typeface="맑은 고딕"/>
              </a:rPr>
              <a:t>질의응답 </a:t>
            </a:r>
            <a:r>
              <a:rPr dirty="0" sz="1500" spc="-80" b="1">
                <a:latin typeface="맑은 고딕"/>
                <a:cs typeface="맑은 고딕"/>
              </a:rPr>
              <a:t>강화</a:t>
            </a:r>
            <a:r>
              <a:rPr dirty="0" sz="1500" spc="-80">
                <a:latin typeface="Times New Roman"/>
                <a:cs typeface="Times New Roman"/>
              </a:rPr>
              <a:t>)</a:t>
            </a:r>
            <a:r>
              <a:rPr dirty="0" sz="1500" spc="-80">
                <a:latin typeface="휴먼옛체"/>
                <a:cs typeface="휴먼옛체"/>
              </a:rPr>
              <a:t>을 </a:t>
            </a:r>
            <a:r>
              <a:rPr dirty="0" sz="1500" spc="-75">
                <a:latin typeface="휴먼옛체"/>
                <a:cs typeface="휴먼옛체"/>
              </a:rPr>
              <a:t>통한 </a:t>
            </a:r>
            <a:r>
              <a:rPr dirty="0" sz="1500" spc="-114">
                <a:latin typeface="휴먼옛체"/>
                <a:cs typeface="휴먼옛체"/>
              </a:rPr>
              <a:t>청렴옴부즈만</a:t>
            </a:r>
            <a:r>
              <a:rPr dirty="0" sz="1500" spc="-114">
                <a:latin typeface="Book Antiqua"/>
                <a:cs typeface="Book Antiqua"/>
              </a:rPr>
              <a:t>-</a:t>
            </a:r>
            <a:r>
              <a:rPr dirty="0" sz="1500" spc="-114">
                <a:latin typeface="휴먼옛체"/>
                <a:cs typeface="휴먼옛체"/>
              </a:rPr>
              <a:t>직원 </a:t>
            </a:r>
            <a:r>
              <a:rPr dirty="0" sz="1500" spc="-5">
                <a:latin typeface="휴먼옛체"/>
                <a:cs typeface="휴먼옛체"/>
              </a:rPr>
              <a:t>간 </a:t>
            </a:r>
            <a:r>
              <a:rPr dirty="0" sz="1500" spc="-75">
                <a:latin typeface="휴먼옛체"/>
                <a:cs typeface="휴먼옛체"/>
              </a:rPr>
              <a:t>소통  </a:t>
            </a:r>
            <a:r>
              <a:rPr dirty="0" sz="1500" spc="-95">
                <a:latin typeface="휴먼옛체"/>
                <a:cs typeface="휴먼옛체"/>
              </a:rPr>
              <a:t>강화</a:t>
            </a:r>
            <a:r>
              <a:rPr dirty="0" sz="1500" spc="-95">
                <a:latin typeface="Book Antiqua"/>
                <a:cs typeface="Book Antiqua"/>
              </a:rPr>
              <a:t>, </a:t>
            </a:r>
            <a:r>
              <a:rPr dirty="0" sz="1500" spc="-105" b="1">
                <a:latin typeface="맑은 고딕"/>
                <a:cs typeface="맑은 고딕"/>
              </a:rPr>
              <a:t>청렴활동 </a:t>
            </a:r>
            <a:r>
              <a:rPr dirty="0" sz="1500" spc="-75" b="1">
                <a:latin typeface="맑은 고딕"/>
                <a:cs typeface="맑은 고딕"/>
              </a:rPr>
              <a:t>자문 결과 </a:t>
            </a:r>
            <a:r>
              <a:rPr dirty="0" sz="1500" spc="-114" b="1">
                <a:latin typeface="맑은 고딕"/>
                <a:cs typeface="맑은 고딕"/>
              </a:rPr>
              <a:t>원내공유를 </a:t>
            </a:r>
            <a:r>
              <a:rPr dirty="0" sz="1500" spc="-75">
                <a:latin typeface="휴먼옛체"/>
                <a:cs typeface="휴먼옛체"/>
              </a:rPr>
              <a:t>통한 </a:t>
            </a:r>
            <a:r>
              <a:rPr dirty="0" sz="1500" spc="-105">
                <a:latin typeface="휴먼옛체"/>
                <a:cs typeface="휴먼옛체"/>
              </a:rPr>
              <a:t>청렴활동 </a:t>
            </a:r>
            <a:r>
              <a:rPr dirty="0" sz="1500" spc="-95">
                <a:latin typeface="휴먼옛체"/>
                <a:cs typeface="휴먼옛체"/>
              </a:rPr>
              <a:t>실효성</a:t>
            </a:r>
            <a:r>
              <a:rPr dirty="0" sz="1500" spc="90">
                <a:latin typeface="휴먼옛체"/>
                <a:cs typeface="휴먼옛체"/>
              </a:rPr>
              <a:t> </a:t>
            </a:r>
            <a:r>
              <a:rPr dirty="0" sz="1500" spc="-75">
                <a:latin typeface="휴먼옛체"/>
                <a:cs typeface="휴먼옛체"/>
              </a:rPr>
              <a:t>강화</a:t>
            </a:r>
            <a:endParaRPr sz="1500">
              <a:latin typeface="휴먼옛체"/>
              <a:cs typeface="휴먼옛체"/>
            </a:endParaRPr>
          </a:p>
          <a:p>
            <a:pPr lvl="1" marL="493395" marR="5080" indent="-290830">
              <a:lnSpc>
                <a:spcPct val="156500"/>
              </a:lnSpc>
              <a:spcBef>
                <a:spcPts val="385"/>
              </a:spcBef>
              <a:buFont typeface=""/>
              <a:buChar char="❍"/>
              <a:tabLst>
                <a:tab pos="494030" algn="l"/>
              </a:tabLst>
            </a:pPr>
            <a:r>
              <a:rPr dirty="0" sz="1500" spc="-25">
                <a:latin typeface="휴먼옛체"/>
                <a:cs typeface="휴먼옛체"/>
              </a:rPr>
              <a:t>윤리 </a:t>
            </a:r>
            <a:r>
              <a:rPr dirty="0" sz="1500" spc="-35">
                <a:latin typeface="휴먼옛체"/>
                <a:cs typeface="휴먼옛체"/>
              </a:rPr>
              <a:t>인권경영위원회 </a:t>
            </a:r>
            <a:r>
              <a:rPr dirty="0" sz="1500" spc="-15">
                <a:latin typeface="휴먼옛체"/>
                <a:cs typeface="휴먼옛체"/>
              </a:rPr>
              <a:t>참여 </a:t>
            </a:r>
            <a:r>
              <a:rPr dirty="0" sz="1500" spc="-5">
                <a:latin typeface="휴먼옛체"/>
                <a:cs typeface="휴먼옛체"/>
              </a:rPr>
              <a:t>등 </a:t>
            </a:r>
            <a:r>
              <a:rPr dirty="0" sz="1500" spc="-15">
                <a:latin typeface="휴먼옛체"/>
                <a:cs typeface="휴먼옛체"/>
              </a:rPr>
              <a:t>우리 </a:t>
            </a:r>
            <a:r>
              <a:rPr dirty="0" sz="1500" spc="-5">
                <a:latin typeface="휴먼옛체"/>
                <a:cs typeface="휴먼옛체"/>
              </a:rPr>
              <a:t>원 </a:t>
            </a:r>
            <a:r>
              <a:rPr dirty="0" sz="1500" spc="-30" b="1">
                <a:latin typeface="맑은 고딕"/>
                <a:cs typeface="맑은 고딕"/>
              </a:rPr>
              <a:t>부패방지 제도운영 </a:t>
            </a:r>
            <a:r>
              <a:rPr dirty="0" sz="1500" spc="-25" b="1">
                <a:latin typeface="맑은 고딕"/>
                <a:cs typeface="맑은 고딕"/>
              </a:rPr>
              <a:t>투명성  제고</a:t>
            </a:r>
            <a:r>
              <a:rPr dirty="0" sz="1500" spc="-25">
                <a:latin typeface="휴먼옛체"/>
                <a:cs typeface="휴먼옛체"/>
              </a:rPr>
              <a:t>를 위한 </a:t>
            </a:r>
            <a:r>
              <a:rPr dirty="0" sz="1500" spc="-35">
                <a:latin typeface="휴먼옛체"/>
                <a:cs typeface="휴먼옛체"/>
              </a:rPr>
              <a:t>청렴옴부즈만 </a:t>
            </a:r>
            <a:r>
              <a:rPr dirty="0" sz="1500" spc="-25">
                <a:latin typeface="휴먼옛체"/>
                <a:cs typeface="휴먼옛체"/>
              </a:rPr>
              <a:t>활동</a:t>
            </a:r>
            <a:r>
              <a:rPr dirty="0" sz="1500" spc="475">
                <a:latin typeface="휴먼옛체"/>
                <a:cs typeface="휴먼옛체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강화</a:t>
            </a:r>
            <a:endParaRPr sz="1500">
              <a:latin typeface="휴먼옛체"/>
              <a:cs typeface="휴먼옛체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"/>
              <a:buChar char="❍"/>
            </a:pPr>
            <a:endParaRPr sz="2350">
              <a:latin typeface="Times New Roman"/>
              <a:cs typeface="Times New Roman"/>
            </a:endParaRPr>
          </a:p>
          <a:p>
            <a:pPr marL="407034">
              <a:lnSpc>
                <a:spcPct val="100000"/>
              </a:lnSpc>
              <a:spcBef>
                <a:spcPts val="5"/>
              </a:spcBef>
            </a:pPr>
            <a:r>
              <a:rPr dirty="0" sz="1600" spc="-5">
                <a:latin typeface="HY헤드라인M"/>
                <a:cs typeface="HY헤드라인M"/>
              </a:rPr>
              <a:t>감사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결과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투명성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강화를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위한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감사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자문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활성화</a:t>
            </a:r>
            <a:endParaRPr sz="1600">
              <a:latin typeface="HY헤드라인M"/>
              <a:cs typeface="HY헤드라인M"/>
            </a:endParaRPr>
          </a:p>
          <a:p>
            <a:pPr lvl="1" marL="490855" marR="6350" indent="-288290">
              <a:lnSpc>
                <a:spcPct val="133200"/>
              </a:lnSpc>
              <a:spcBef>
                <a:spcPts val="855"/>
              </a:spcBef>
              <a:buFont typeface=""/>
              <a:buChar char="❍"/>
              <a:tabLst>
                <a:tab pos="491490" algn="l"/>
              </a:tabLst>
            </a:pPr>
            <a:r>
              <a:rPr dirty="0" sz="1500" spc="-45">
                <a:latin typeface="휴먼옛체"/>
                <a:cs typeface="휴먼옛체"/>
              </a:rPr>
              <a:t>자체감사</a:t>
            </a:r>
            <a:r>
              <a:rPr dirty="0" sz="1500" spc="-45">
                <a:latin typeface="Book Antiqua"/>
                <a:cs typeface="Book Antiqua"/>
              </a:rPr>
              <a:t>(</a:t>
            </a:r>
            <a:r>
              <a:rPr dirty="0" sz="1500" spc="-45">
                <a:latin typeface="휴먼옛체"/>
                <a:cs typeface="휴먼옛체"/>
              </a:rPr>
              <a:t>특별감사</a:t>
            </a:r>
            <a:r>
              <a:rPr dirty="0" sz="1500" spc="-45">
                <a:latin typeface="Book Antiqua"/>
                <a:cs typeface="Book Antiqua"/>
              </a:rPr>
              <a:t>, </a:t>
            </a:r>
            <a:r>
              <a:rPr dirty="0" sz="1500" spc="-40">
                <a:latin typeface="휴먼옛체"/>
                <a:cs typeface="휴먼옛체"/>
              </a:rPr>
              <a:t>기강감사 </a:t>
            </a:r>
            <a:r>
              <a:rPr dirty="0" sz="1500" spc="-25">
                <a:latin typeface="휴먼옛체"/>
                <a:cs typeface="휴먼옛체"/>
              </a:rPr>
              <a:t>등</a:t>
            </a:r>
            <a:r>
              <a:rPr dirty="0" sz="1500" spc="-25">
                <a:latin typeface="Book Antiqua"/>
                <a:cs typeface="Book Antiqua"/>
              </a:rPr>
              <a:t>)</a:t>
            </a:r>
            <a:r>
              <a:rPr dirty="0" sz="1500" spc="-25">
                <a:latin typeface="휴먼옛체"/>
                <a:cs typeface="휴먼옛체"/>
              </a:rPr>
              <a:t>에 대한 </a:t>
            </a:r>
            <a:r>
              <a:rPr dirty="0" sz="1500" spc="-30">
                <a:latin typeface="휴먼옛체"/>
                <a:cs typeface="휴먼옛체"/>
              </a:rPr>
              <a:t>자문 </a:t>
            </a:r>
            <a:r>
              <a:rPr dirty="0" sz="1500" spc="-35">
                <a:latin typeface="휴먼옛체"/>
                <a:cs typeface="휴먼옛체"/>
              </a:rPr>
              <a:t>참여를 </a:t>
            </a:r>
            <a:r>
              <a:rPr dirty="0" sz="1500" spc="-25">
                <a:latin typeface="휴먼옛체"/>
                <a:cs typeface="휴먼옛체"/>
              </a:rPr>
              <a:t>더욱 </a:t>
            </a:r>
            <a:r>
              <a:rPr dirty="0" sz="1500" spc="-35">
                <a:latin typeface="휴먼옛체"/>
                <a:cs typeface="휴먼옛체"/>
              </a:rPr>
              <a:t>활성화  </a:t>
            </a:r>
            <a:r>
              <a:rPr dirty="0" sz="1500" spc="-25">
                <a:latin typeface="휴먼옛체"/>
                <a:cs typeface="휴먼옛체"/>
              </a:rPr>
              <a:t>하여 </a:t>
            </a:r>
            <a:r>
              <a:rPr dirty="0" sz="1500" spc="-25" b="1">
                <a:latin typeface="맑은 고딕"/>
                <a:cs typeface="맑은 고딕"/>
              </a:rPr>
              <a:t>보다 </a:t>
            </a:r>
            <a:r>
              <a:rPr dirty="0" sz="1500" spc="-40" b="1">
                <a:latin typeface="맑은 고딕"/>
                <a:cs typeface="맑은 고딕"/>
              </a:rPr>
              <a:t>전문적이고 </a:t>
            </a:r>
            <a:r>
              <a:rPr dirty="0" sz="1500" spc="-35" b="1">
                <a:latin typeface="맑은 고딕"/>
                <a:cs typeface="맑은 고딕"/>
              </a:rPr>
              <a:t>투명한 </a:t>
            </a:r>
            <a:r>
              <a:rPr dirty="0" sz="1500" spc="-30" b="1">
                <a:latin typeface="맑은 고딕"/>
                <a:cs typeface="맑은 고딕"/>
              </a:rPr>
              <a:t>감사</a:t>
            </a:r>
            <a:r>
              <a:rPr dirty="0" sz="1500" spc="280" b="1">
                <a:latin typeface="맑은 고딕"/>
                <a:cs typeface="맑은 고딕"/>
              </a:rPr>
              <a:t> </a:t>
            </a:r>
            <a:r>
              <a:rPr dirty="0" sz="1500" spc="-30" b="1">
                <a:latin typeface="맑은 고딕"/>
                <a:cs typeface="맑은 고딕"/>
              </a:rPr>
              <a:t>진행</a:t>
            </a:r>
            <a:endParaRPr sz="1500">
              <a:latin typeface="맑은 고딕"/>
              <a:cs typeface="맑은 고딕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5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2736" y="1793316"/>
            <a:ext cx="5824484" cy="34282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46525" y="5297728"/>
            <a:ext cx="5870694" cy="39184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37222" y="1775040"/>
            <a:ext cx="0" cy="7663815"/>
          </a:xfrm>
          <a:custGeom>
            <a:avLst/>
            <a:gdLst/>
            <a:ahLst/>
            <a:cxnLst/>
            <a:rect l="l" t="t" r="r" b="b"/>
            <a:pathLst>
              <a:path w="0" h="7663815">
                <a:moveTo>
                  <a:pt x="0" y="0"/>
                </a:moveTo>
                <a:lnTo>
                  <a:pt x="0" y="766343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781203" y="1775040"/>
            <a:ext cx="0" cy="7663815"/>
          </a:xfrm>
          <a:custGeom>
            <a:avLst/>
            <a:gdLst/>
            <a:ahLst/>
            <a:cxnLst/>
            <a:rect l="l" t="t" r="r" b="b"/>
            <a:pathLst>
              <a:path w="0" h="7663815">
                <a:moveTo>
                  <a:pt x="0" y="0"/>
                </a:moveTo>
                <a:lnTo>
                  <a:pt x="0" y="766343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35698" y="1775040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09" h="0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35698" y="9438475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09" h="0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781203" y="1775040"/>
            <a:ext cx="0" cy="7663815"/>
          </a:xfrm>
          <a:custGeom>
            <a:avLst/>
            <a:gdLst/>
            <a:ahLst/>
            <a:cxnLst/>
            <a:rect l="l" t="t" r="r" b="b"/>
            <a:pathLst>
              <a:path w="0" h="7663815">
                <a:moveTo>
                  <a:pt x="0" y="0"/>
                </a:moveTo>
                <a:lnTo>
                  <a:pt x="0" y="766343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37222" y="1775040"/>
            <a:ext cx="0" cy="7663815"/>
          </a:xfrm>
          <a:custGeom>
            <a:avLst/>
            <a:gdLst/>
            <a:ahLst/>
            <a:cxnLst/>
            <a:rect l="l" t="t" r="r" b="b"/>
            <a:pathLst>
              <a:path w="0" h="7663815">
                <a:moveTo>
                  <a:pt x="0" y="0"/>
                </a:moveTo>
                <a:lnTo>
                  <a:pt x="0" y="766343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35698" y="9438475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09" h="0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735698" y="1775040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09" h="0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737222" y="1147838"/>
            <a:ext cx="1057084" cy="4292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1036767" y="1209735"/>
            <a:ext cx="458470" cy="285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00" spc="25" b="1">
                <a:solidFill>
                  <a:srgbClr val="FFFFFF"/>
                </a:solidFill>
                <a:latin typeface="HY헤드라인M"/>
                <a:cs typeface="HY헤드라인M"/>
              </a:rPr>
              <a:t>붙임</a:t>
            </a:r>
            <a:endParaRPr sz="1700">
              <a:latin typeface="HY헤드라인M"/>
              <a:cs typeface="HY헤드라인M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31864" y="1218870"/>
            <a:ext cx="2867660" cy="2686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HY헤드라인M"/>
                <a:cs typeface="HY헤드라인M"/>
              </a:rPr>
              <a:t>SSIS 청렴 홍보단 제작</a:t>
            </a:r>
            <a:r>
              <a:rPr dirty="0" sz="1600" spc="48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콘텐츠</a:t>
            </a:r>
            <a:endParaRPr sz="1600">
              <a:latin typeface="HY헤드라인M"/>
              <a:cs typeface="HY헤드라인M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25030" y="1134891"/>
            <a:ext cx="6033770" cy="26034"/>
          </a:xfrm>
          <a:custGeom>
            <a:avLst/>
            <a:gdLst/>
            <a:ahLst/>
            <a:cxnLst/>
            <a:rect l="l" t="t" r="r" b="b"/>
            <a:pathLst>
              <a:path w="6033770" h="26034">
                <a:moveTo>
                  <a:pt x="0" y="25895"/>
                </a:moveTo>
                <a:lnTo>
                  <a:pt x="6033325" y="25895"/>
                </a:lnTo>
                <a:lnTo>
                  <a:pt x="6033325" y="0"/>
                </a:lnTo>
                <a:lnTo>
                  <a:pt x="0" y="0"/>
                </a:lnTo>
                <a:lnTo>
                  <a:pt x="0" y="25895"/>
                </a:lnTo>
                <a:close/>
              </a:path>
            </a:pathLst>
          </a:custGeom>
          <a:solidFill>
            <a:srgbClr val="7878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25030" y="1562665"/>
            <a:ext cx="6033770" cy="26034"/>
          </a:xfrm>
          <a:custGeom>
            <a:avLst/>
            <a:gdLst/>
            <a:ahLst/>
            <a:cxnLst/>
            <a:rect l="l" t="t" r="r" b="b"/>
            <a:pathLst>
              <a:path w="6033770" h="26034">
                <a:moveTo>
                  <a:pt x="0" y="25895"/>
                </a:moveTo>
                <a:lnTo>
                  <a:pt x="6033325" y="25895"/>
                </a:lnTo>
                <a:lnTo>
                  <a:pt x="6033325" y="0"/>
                </a:lnTo>
                <a:lnTo>
                  <a:pt x="0" y="0"/>
                </a:lnTo>
                <a:lnTo>
                  <a:pt x="0" y="25895"/>
                </a:lnTo>
                <a:close/>
              </a:path>
            </a:pathLst>
          </a:custGeom>
          <a:solidFill>
            <a:srgbClr val="7878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725030" y="1562665"/>
            <a:ext cx="6033770" cy="26034"/>
          </a:xfrm>
          <a:custGeom>
            <a:avLst/>
            <a:gdLst/>
            <a:ahLst/>
            <a:cxnLst/>
            <a:rect l="l" t="t" r="r" b="b"/>
            <a:pathLst>
              <a:path w="6033770" h="26034">
                <a:moveTo>
                  <a:pt x="0" y="25895"/>
                </a:moveTo>
                <a:lnTo>
                  <a:pt x="6033325" y="25895"/>
                </a:lnTo>
                <a:lnTo>
                  <a:pt x="6033325" y="0"/>
                </a:lnTo>
                <a:lnTo>
                  <a:pt x="0" y="0"/>
                </a:lnTo>
                <a:lnTo>
                  <a:pt x="0" y="25895"/>
                </a:lnTo>
                <a:close/>
              </a:path>
            </a:pathLst>
          </a:custGeom>
          <a:solidFill>
            <a:srgbClr val="7878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725030" y="1134891"/>
            <a:ext cx="6033770" cy="26034"/>
          </a:xfrm>
          <a:custGeom>
            <a:avLst/>
            <a:gdLst/>
            <a:ahLst/>
            <a:cxnLst/>
            <a:rect l="l" t="t" r="r" b="b"/>
            <a:pathLst>
              <a:path w="6033770" h="26034">
                <a:moveTo>
                  <a:pt x="0" y="25895"/>
                </a:moveTo>
                <a:lnTo>
                  <a:pt x="6033325" y="25895"/>
                </a:lnTo>
                <a:lnTo>
                  <a:pt x="6033325" y="0"/>
                </a:lnTo>
                <a:lnTo>
                  <a:pt x="0" y="0"/>
                </a:lnTo>
                <a:lnTo>
                  <a:pt x="0" y="25895"/>
                </a:lnTo>
                <a:close/>
              </a:path>
            </a:pathLst>
          </a:custGeom>
          <a:solidFill>
            <a:srgbClr val="7878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6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7321" y="1115872"/>
            <a:ext cx="5869899" cy="39428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47097" y="5134838"/>
            <a:ext cx="5870123" cy="30309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37222" y="1097597"/>
            <a:ext cx="0" cy="7086600"/>
          </a:xfrm>
          <a:custGeom>
            <a:avLst/>
            <a:gdLst/>
            <a:ahLst/>
            <a:cxnLst/>
            <a:rect l="l" t="t" r="r" b="b"/>
            <a:pathLst>
              <a:path w="0" h="7086600">
                <a:moveTo>
                  <a:pt x="0" y="0"/>
                </a:moveTo>
                <a:lnTo>
                  <a:pt x="0" y="708647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781203" y="1097597"/>
            <a:ext cx="0" cy="7086600"/>
          </a:xfrm>
          <a:custGeom>
            <a:avLst/>
            <a:gdLst/>
            <a:ahLst/>
            <a:cxnLst/>
            <a:rect l="l" t="t" r="r" b="b"/>
            <a:pathLst>
              <a:path w="0" h="7086600">
                <a:moveTo>
                  <a:pt x="0" y="0"/>
                </a:moveTo>
                <a:lnTo>
                  <a:pt x="0" y="708647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35698" y="1097597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09" h="0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35698" y="8184070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09" h="0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781203" y="1097597"/>
            <a:ext cx="0" cy="7086600"/>
          </a:xfrm>
          <a:custGeom>
            <a:avLst/>
            <a:gdLst/>
            <a:ahLst/>
            <a:cxnLst/>
            <a:rect l="l" t="t" r="r" b="b"/>
            <a:pathLst>
              <a:path w="0" h="7086600">
                <a:moveTo>
                  <a:pt x="0" y="0"/>
                </a:moveTo>
                <a:lnTo>
                  <a:pt x="0" y="708647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37222" y="1097597"/>
            <a:ext cx="0" cy="7086600"/>
          </a:xfrm>
          <a:custGeom>
            <a:avLst/>
            <a:gdLst/>
            <a:ahLst/>
            <a:cxnLst/>
            <a:rect l="l" t="t" r="r" b="b"/>
            <a:pathLst>
              <a:path w="0" h="7086600">
                <a:moveTo>
                  <a:pt x="0" y="0"/>
                </a:moveTo>
                <a:lnTo>
                  <a:pt x="0" y="708647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35698" y="8184070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09" h="0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735698" y="1097597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09" h="0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7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p30805</dc:creator>
  <dcterms:created xsi:type="dcterms:W3CDTF">2022-08-02T07:38:00Z</dcterms:created>
  <dcterms:modified xsi:type="dcterms:W3CDTF">2022-08-02T07:38:00Z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2021-02-22T00:00:00Z</vt:filetime>
  </property>
  <property fmtid="{D5CDD505-2E9C-101B-9397-08002B2CF9AE}" pid="3" name="Creator">
    <vt:lpwstr>Hancom PDF 1.3.0.428</vt:lpwstr>
  </property>
  <property fmtid="{D5CDD505-2E9C-101B-9397-08002B2CF9AE}" pid="4" name="LastSaved">
    <vt:filetime>2022-08-02T00:00:00Z</vt:filetime>
  </property>
</Properties>
</file>