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7556500" cy="10680700"/>
  <p:notesSz cx="7556500" cy="106807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3108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1017"/>
            <a:ext cx="6423025" cy="2242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1192"/>
            <a:ext cx="5289550" cy="2670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fld id="{81D60167-4931-47E6-BA6A-407CBD079E47}" type="slidenum">
              <a:rPr spc="-5" dirty="0"/>
              <a:t>‹#›</a:t>
            </a:fld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63058" y="704837"/>
            <a:ext cx="1164968" cy="708235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891057" y="3123082"/>
            <a:ext cx="5773420" cy="3810"/>
          </a:xfrm>
          <a:custGeom>
            <a:avLst/>
            <a:gdLst/>
            <a:ahLst/>
            <a:cxnLst/>
            <a:rect l="l" t="t" r="r" b="b"/>
            <a:pathLst>
              <a:path w="5773420" h="3810">
                <a:moveTo>
                  <a:pt x="0" y="3797"/>
                </a:moveTo>
                <a:lnTo>
                  <a:pt x="5772861" y="3797"/>
                </a:lnTo>
                <a:lnTo>
                  <a:pt x="5772861" y="0"/>
                </a:lnTo>
                <a:lnTo>
                  <a:pt x="0" y="0"/>
                </a:lnTo>
                <a:lnTo>
                  <a:pt x="0" y="3797"/>
                </a:lnTo>
                <a:close/>
              </a:path>
            </a:pathLst>
          </a:custGeom>
          <a:solidFill>
            <a:srgbClr val="D3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891057" y="3126879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14"/>
                </a:moveTo>
                <a:lnTo>
                  <a:pt x="5772861" y="0"/>
                </a:lnTo>
                <a:lnTo>
                  <a:pt x="0" y="0"/>
                </a:lnTo>
                <a:lnTo>
                  <a:pt x="0" y="15214"/>
                </a:lnTo>
                <a:lnTo>
                  <a:pt x="5772861" y="15214"/>
                </a:lnTo>
                <a:close/>
              </a:path>
            </a:pathLst>
          </a:custGeom>
          <a:solidFill>
            <a:srgbClr val="D4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891057" y="3142093"/>
            <a:ext cx="5773420" cy="32384"/>
          </a:xfrm>
          <a:custGeom>
            <a:avLst/>
            <a:gdLst/>
            <a:ahLst/>
            <a:cxnLst/>
            <a:rect l="l" t="t" r="r" b="b"/>
            <a:pathLst>
              <a:path w="5773420" h="32385">
                <a:moveTo>
                  <a:pt x="5772861" y="0"/>
                </a:moveTo>
                <a:lnTo>
                  <a:pt x="0" y="0"/>
                </a:lnTo>
                <a:lnTo>
                  <a:pt x="0" y="16751"/>
                </a:lnTo>
                <a:lnTo>
                  <a:pt x="0" y="31978"/>
                </a:lnTo>
                <a:lnTo>
                  <a:pt x="5772861" y="31978"/>
                </a:lnTo>
                <a:lnTo>
                  <a:pt x="5772861" y="16751"/>
                </a:lnTo>
                <a:lnTo>
                  <a:pt x="5772861" y="0"/>
                </a:lnTo>
                <a:close/>
              </a:path>
            </a:pathLst>
          </a:custGeom>
          <a:solidFill>
            <a:srgbClr val="D5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891057" y="3174072"/>
            <a:ext cx="5773420" cy="17145"/>
          </a:xfrm>
          <a:custGeom>
            <a:avLst/>
            <a:gdLst/>
            <a:ahLst/>
            <a:cxnLst/>
            <a:rect l="l" t="t" r="r" b="b"/>
            <a:pathLst>
              <a:path w="5773420" h="17144">
                <a:moveTo>
                  <a:pt x="5772861" y="16738"/>
                </a:moveTo>
                <a:lnTo>
                  <a:pt x="5772861" y="0"/>
                </a:lnTo>
                <a:lnTo>
                  <a:pt x="0" y="0"/>
                </a:lnTo>
                <a:lnTo>
                  <a:pt x="0" y="16738"/>
                </a:lnTo>
                <a:lnTo>
                  <a:pt x="5772861" y="16738"/>
                </a:lnTo>
                <a:close/>
              </a:path>
            </a:pathLst>
          </a:custGeom>
          <a:solidFill>
            <a:srgbClr val="D6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891057" y="3190811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27"/>
                </a:moveTo>
                <a:lnTo>
                  <a:pt x="5772861" y="0"/>
                </a:lnTo>
                <a:lnTo>
                  <a:pt x="0" y="0"/>
                </a:lnTo>
                <a:lnTo>
                  <a:pt x="0" y="15227"/>
                </a:lnTo>
                <a:lnTo>
                  <a:pt x="5772861" y="15227"/>
                </a:lnTo>
                <a:close/>
              </a:path>
            </a:pathLst>
          </a:custGeom>
          <a:solidFill>
            <a:srgbClr val="D8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891057" y="3206038"/>
            <a:ext cx="5773420" cy="32384"/>
          </a:xfrm>
          <a:custGeom>
            <a:avLst/>
            <a:gdLst/>
            <a:ahLst/>
            <a:cxnLst/>
            <a:rect l="l" t="t" r="r" b="b"/>
            <a:pathLst>
              <a:path w="5773420" h="32385">
                <a:moveTo>
                  <a:pt x="5772861" y="0"/>
                </a:moveTo>
                <a:lnTo>
                  <a:pt x="0" y="0"/>
                </a:lnTo>
                <a:lnTo>
                  <a:pt x="0" y="16738"/>
                </a:lnTo>
                <a:lnTo>
                  <a:pt x="0" y="31965"/>
                </a:lnTo>
                <a:lnTo>
                  <a:pt x="5772861" y="31965"/>
                </a:lnTo>
                <a:lnTo>
                  <a:pt x="5772861" y="16738"/>
                </a:lnTo>
                <a:lnTo>
                  <a:pt x="5772861" y="0"/>
                </a:lnTo>
                <a:close/>
              </a:path>
            </a:pathLst>
          </a:custGeom>
          <a:solidFill>
            <a:srgbClr val="D9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891057" y="3238004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27"/>
                </a:moveTo>
                <a:lnTo>
                  <a:pt x="5772861" y="0"/>
                </a:lnTo>
                <a:lnTo>
                  <a:pt x="0" y="0"/>
                </a:lnTo>
                <a:lnTo>
                  <a:pt x="0" y="15227"/>
                </a:lnTo>
                <a:lnTo>
                  <a:pt x="5772861" y="15227"/>
                </a:lnTo>
                <a:close/>
              </a:path>
            </a:pathLst>
          </a:custGeom>
          <a:solidFill>
            <a:srgbClr val="DA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891057" y="3253232"/>
            <a:ext cx="5773420" cy="17145"/>
          </a:xfrm>
          <a:custGeom>
            <a:avLst/>
            <a:gdLst/>
            <a:ahLst/>
            <a:cxnLst/>
            <a:rect l="l" t="t" r="r" b="b"/>
            <a:pathLst>
              <a:path w="5773420" h="17145">
                <a:moveTo>
                  <a:pt x="5772861" y="16738"/>
                </a:moveTo>
                <a:lnTo>
                  <a:pt x="5772861" y="0"/>
                </a:lnTo>
                <a:lnTo>
                  <a:pt x="0" y="0"/>
                </a:lnTo>
                <a:lnTo>
                  <a:pt x="0" y="16738"/>
                </a:lnTo>
                <a:lnTo>
                  <a:pt x="5772861" y="16738"/>
                </a:lnTo>
                <a:close/>
              </a:path>
            </a:pathLst>
          </a:custGeom>
          <a:solidFill>
            <a:srgbClr val="DB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891057" y="3269970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27"/>
                </a:moveTo>
                <a:lnTo>
                  <a:pt x="5772861" y="0"/>
                </a:lnTo>
                <a:lnTo>
                  <a:pt x="0" y="0"/>
                </a:lnTo>
                <a:lnTo>
                  <a:pt x="0" y="15227"/>
                </a:lnTo>
                <a:lnTo>
                  <a:pt x="5772861" y="15227"/>
                </a:lnTo>
                <a:close/>
              </a:path>
            </a:pathLst>
          </a:custGeom>
          <a:solidFill>
            <a:srgbClr val="DD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g object 26"/>
          <p:cNvSpPr/>
          <p:nvPr/>
        </p:nvSpPr>
        <p:spPr>
          <a:xfrm>
            <a:off x="891057" y="3285197"/>
            <a:ext cx="5773420" cy="48895"/>
          </a:xfrm>
          <a:custGeom>
            <a:avLst/>
            <a:gdLst/>
            <a:ahLst/>
            <a:cxnLst/>
            <a:rect l="l" t="t" r="r" b="b"/>
            <a:pathLst>
              <a:path w="5773420" h="48895">
                <a:moveTo>
                  <a:pt x="5772861" y="0"/>
                </a:moveTo>
                <a:lnTo>
                  <a:pt x="0" y="0"/>
                </a:lnTo>
                <a:lnTo>
                  <a:pt x="0" y="16751"/>
                </a:lnTo>
                <a:lnTo>
                  <a:pt x="0" y="31965"/>
                </a:lnTo>
                <a:lnTo>
                  <a:pt x="0" y="48717"/>
                </a:lnTo>
                <a:lnTo>
                  <a:pt x="5772861" y="48717"/>
                </a:lnTo>
                <a:lnTo>
                  <a:pt x="5772861" y="31965"/>
                </a:lnTo>
                <a:lnTo>
                  <a:pt x="5772861" y="16751"/>
                </a:lnTo>
                <a:lnTo>
                  <a:pt x="5772861" y="0"/>
                </a:lnTo>
                <a:close/>
              </a:path>
            </a:pathLst>
          </a:custGeom>
          <a:solidFill>
            <a:srgbClr val="DE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g object 27"/>
          <p:cNvSpPr/>
          <p:nvPr/>
        </p:nvSpPr>
        <p:spPr>
          <a:xfrm>
            <a:off x="891057" y="3333915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14"/>
                </a:moveTo>
                <a:lnTo>
                  <a:pt x="5772861" y="0"/>
                </a:lnTo>
                <a:lnTo>
                  <a:pt x="0" y="0"/>
                </a:lnTo>
                <a:lnTo>
                  <a:pt x="0" y="15214"/>
                </a:lnTo>
                <a:lnTo>
                  <a:pt x="5772861" y="15214"/>
                </a:lnTo>
                <a:close/>
              </a:path>
            </a:pathLst>
          </a:custGeom>
          <a:solidFill>
            <a:srgbClr val="D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g object 28"/>
          <p:cNvSpPr/>
          <p:nvPr/>
        </p:nvSpPr>
        <p:spPr>
          <a:xfrm>
            <a:off x="891057" y="3349129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27"/>
                </a:moveTo>
                <a:lnTo>
                  <a:pt x="5772861" y="0"/>
                </a:lnTo>
                <a:lnTo>
                  <a:pt x="0" y="0"/>
                </a:lnTo>
                <a:lnTo>
                  <a:pt x="0" y="15227"/>
                </a:lnTo>
                <a:lnTo>
                  <a:pt x="5772861" y="15227"/>
                </a:lnTo>
                <a:close/>
              </a:path>
            </a:pathLst>
          </a:custGeom>
          <a:solidFill>
            <a:srgbClr val="E1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g object 29"/>
          <p:cNvSpPr/>
          <p:nvPr/>
        </p:nvSpPr>
        <p:spPr>
          <a:xfrm>
            <a:off x="891057" y="3364357"/>
            <a:ext cx="5773420" cy="17145"/>
          </a:xfrm>
          <a:custGeom>
            <a:avLst/>
            <a:gdLst/>
            <a:ahLst/>
            <a:cxnLst/>
            <a:rect l="l" t="t" r="r" b="b"/>
            <a:pathLst>
              <a:path w="5773420" h="17145">
                <a:moveTo>
                  <a:pt x="5772861" y="16751"/>
                </a:moveTo>
                <a:lnTo>
                  <a:pt x="5772861" y="0"/>
                </a:lnTo>
                <a:lnTo>
                  <a:pt x="0" y="0"/>
                </a:lnTo>
                <a:lnTo>
                  <a:pt x="0" y="16751"/>
                </a:lnTo>
                <a:lnTo>
                  <a:pt x="5772861" y="16751"/>
                </a:lnTo>
                <a:close/>
              </a:path>
            </a:pathLst>
          </a:custGeom>
          <a:solidFill>
            <a:srgbClr val="E2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g object 30"/>
          <p:cNvSpPr/>
          <p:nvPr/>
        </p:nvSpPr>
        <p:spPr>
          <a:xfrm>
            <a:off x="891057" y="3381107"/>
            <a:ext cx="5773420" cy="32384"/>
          </a:xfrm>
          <a:custGeom>
            <a:avLst/>
            <a:gdLst/>
            <a:ahLst/>
            <a:cxnLst/>
            <a:rect l="l" t="t" r="r" b="b"/>
            <a:pathLst>
              <a:path w="5773420" h="32385">
                <a:moveTo>
                  <a:pt x="5772861" y="0"/>
                </a:moveTo>
                <a:lnTo>
                  <a:pt x="0" y="0"/>
                </a:lnTo>
                <a:lnTo>
                  <a:pt x="0" y="15214"/>
                </a:lnTo>
                <a:lnTo>
                  <a:pt x="0" y="31965"/>
                </a:lnTo>
                <a:lnTo>
                  <a:pt x="5772861" y="31965"/>
                </a:lnTo>
                <a:lnTo>
                  <a:pt x="5772861" y="15214"/>
                </a:lnTo>
                <a:lnTo>
                  <a:pt x="5772861" y="0"/>
                </a:lnTo>
                <a:close/>
              </a:path>
            </a:pathLst>
          </a:custGeom>
          <a:solidFill>
            <a:srgbClr val="E3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g object 31"/>
          <p:cNvSpPr/>
          <p:nvPr/>
        </p:nvSpPr>
        <p:spPr>
          <a:xfrm>
            <a:off x="891057" y="3413074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27"/>
                </a:moveTo>
                <a:lnTo>
                  <a:pt x="5772861" y="0"/>
                </a:lnTo>
                <a:lnTo>
                  <a:pt x="0" y="0"/>
                </a:lnTo>
                <a:lnTo>
                  <a:pt x="0" y="15227"/>
                </a:lnTo>
                <a:lnTo>
                  <a:pt x="5772861" y="15227"/>
                </a:lnTo>
                <a:close/>
              </a:path>
            </a:pathLst>
          </a:custGeom>
          <a:solidFill>
            <a:srgbClr val="E4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g object 32"/>
          <p:cNvSpPr/>
          <p:nvPr/>
        </p:nvSpPr>
        <p:spPr>
          <a:xfrm>
            <a:off x="891057" y="3428301"/>
            <a:ext cx="5773420" cy="17145"/>
          </a:xfrm>
          <a:custGeom>
            <a:avLst/>
            <a:gdLst/>
            <a:ahLst/>
            <a:cxnLst/>
            <a:rect l="l" t="t" r="r" b="b"/>
            <a:pathLst>
              <a:path w="5773420" h="17145">
                <a:moveTo>
                  <a:pt x="5772861" y="16738"/>
                </a:moveTo>
                <a:lnTo>
                  <a:pt x="5772861" y="0"/>
                </a:lnTo>
                <a:lnTo>
                  <a:pt x="0" y="0"/>
                </a:lnTo>
                <a:lnTo>
                  <a:pt x="0" y="16738"/>
                </a:lnTo>
                <a:lnTo>
                  <a:pt x="5772861" y="16738"/>
                </a:lnTo>
                <a:close/>
              </a:path>
            </a:pathLst>
          </a:custGeom>
          <a:solidFill>
            <a:srgbClr val="E6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g object 33"/>
          <p:cNvSpPr/>
          <p:nvPr/>
        </p:nvSpPr>
        <p:spPr>
          <a:xfrm>
            <a:off x="891057" y="3445039"/>
            <a:ext cx="5773420" cy="32384"/>
          </a:xfrm>
          <a:custGeom>
            <a:avLst/>
            <a:gdLst/>
            <a:ahLst/>
            <a:cxnLst/>
            <a:rect l="l" t="t" r="r" b="b"/>
            <a:pathLst>
              <a:path w="5773420" h="32385">
                <a:moveTo>
                  <a:pt x="5772861" y="0"/>
                </a:moveTo>
                <a:lnTo>
                  <a:pt x="0" y="0"/>
                </a:lnTo>
                <a:lnTo>
                  <a:pt x="0" y="15227"/>
                </a:lnTo>
                <a:lnTo>
                  <a:pt x="0" y="31978"/>
                </a:lnTo>
                <a:lnTo>
                  <a:pt x="5772861" y="31978"/>
                </a:lnTo>
                <a:lnTo>
                  <a:pt x="5772861" y="15227"/>
                </a:lnTo>
                <a:lnTo>
                  <a:pt x="5772861" y="0"/>
                </a:lnTo>
                <a:close/>
              </a:path>
            </a:pathLst>
          </a:custGeom>
          <a:solidFill>
            <a:srgbClr val="E7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g object 34"/>
          <p:cNvSpPr/>
          <p:nvPr/>
        </p:nvSpPr>
        <p:spPr>
          <a:xfrm>
            <a:off x="891057" y="3477018"/>
            <a:ext cx="5773420" cy="30480"/>
          </a:xfrm>
          <a:custGeom>
            <a:avLst/>
            <a:gdLst/>
            <a:ahLst/>
            <a:cxnLst/>
            <a:rect l="l" t="t" r="r" b="b"/>
            <a:pathLst>
              <a:path w="5773420" h="30479">
                <a:moveTo>
                  <a:pt x="5772861" y="0"/>
                </a:moveTo>
                <a:lnTo>
                  <a:pt x="0" y="0"/>
                </a:lnTo>
                <a:lnTo>
                  <a:pt x="0" y="15214"/>
                </a:lnTo>
                <a:lnTo>
                  <a:pt x="0" y="30441"/>
                </a:lnTo>
                <a:lnTo>
                  <a:pt x="5772861" y="30441"/>
                </a:lnTo>
                <a:lnTo>
                  <a:pt x="5772861" y="15214"/>
                </a:lnTo>
                <a:lnTo>
                  <a:pt x="5772861" y="0"/>
                </a:lnTo>
                <a:close/>
              </a:path>
            </a:pathLst>
          </a:custGeom>
          <a:solidFill>
            <a:srgbClr val="E8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g object 35"/>
          <p:cNvSpPr/>
          <p:nvPr/>
        </p:nvSpPr>
        <p:spPr>
          <a:xfrm>
            <a:off x="891057" y="3507460"/>
            <a:ext cx="5773420" cy="17145"/>
          </a:xfrm>
          <a:custGeom>
            <a:avLst/>
            <a:gdLst/>
            <a:ahLst/>
            <a:cxnLst/>
            <a:rect l="l" t="t" r="r" b="b"/>
            <a:pathLst>
              <a:path w="5773420" h="17145">
                <a:moveTo>
                  <a:pt x="5772861" y="16738"/>
                </a:moveTo>
                <a:lnTo>
                  <a:pt x="5772861" y="0"/>
                </a:lnTo>
                <a:lnTo>
                  <a:pt x="0" y="0"/>
                </a:lnTo>
                <a:lnTo>
                  <a:pt x="0" y="16738"/>
                </a:lnTo>
                <a:lnTo>
                  <a:pt x="5772861" y="16738"/>
                </a:lnTo>
                <a:close/>
              </a:path>
            </a:pathLst>
          </a:custGeom>
          <a:solidFill>
            <a:srgbClr val="E9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g object 36"/>
          <p:cNvSpPr/>
          <p:nvPr/>
        </p:nvSpPr>
        <p:spPr>
          <a:xfrm>
            <a:off x="891057" y="3524199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27"/>
                </a:moveTo>
                <a:lnTo>
                  <a:pt x="5772861" y="0"/>
                </a:lnTo>
                <a:lnTo>
                  <a:pt x="0" y="0"/>
                </a:lnTo>
                <a:lnTo>
                  <a:pt x="0" y="15227"/>
                </a:lnTo>
                <a:lnTo>
                  <a:pt x="5772861" y="15227"/>
                </a:lnTo>
                <a:close/>
              </a:path>
            </a:pathLst>
          </a:custGeom>
          <a:solidFill>
            <a:srgbClr val="EB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g object 37"/>
          <p:cNvSpPr/>
          <p:nvPr/>
        </p:nvSpPr>
        <p:spPr>
          <a:xfrm>
            <a:off x="891057" y="3539426"/>
            <a:ext cx="5773420" cy="32384"/>
          </a:xfrm>
          <a:custGeom>
            <a:avLst/>
            <a:gdLst/>
            <a:ahLst/>
            <a:cxnLst/>
            <a:rect l="l" t="t" r="r" b="b"/>
            <a:pathLst>
              <a:path w="5773420" h="32385">
                <a:moveTo>
                  <a:pt x="5772861" y="0"/>
                </a:moveTo>
                <a:lnTo>
                  <a:pt x="0" y="0"/>
                </a:lnTo>
                <a:lnTo>
                  <a:pt x="0" y="16751"/>
                </a:lnTo>
                <a:lnTo>
                  <a:pt x="0" y="31965"/>
                </a:lnTo>
                <a:lnTo>
                  <a:pt x="5772861" y="31965"/>
                </a:lnTo>
                <a:lnTo>
                  <a:pt x="5772861" y="16751"/>
                </a:lnTo>
                <a:lnTo>
                  <a:pt x="5772861" y="0"/>
                </a:lnTo>
                <a:close/>
              </a:path>
            </a:pathLst>
          </a:custGeom>
          <a:solidFill>
            <a:srgbClr val="EC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g object 38"/>
          <p:cNvSpPr/>
          <p:nvPr/>
        </p:nvSpPr>
        <p:spPr>
          <a:xfrm>
            <a:off x="891057" y="3571392"/>
            <a:ext cx="5773420" cy="17145"/>
          </a:xfrm>
          <a:custGeom>
            <a:avLst/>
            <a:gdLst/>
            <a:ahLst/>
            <a:cxnLst/>
            <a:rect l="l" t="t" r="r" b="b"/>
            <a:pathLst>
              <a:path w="5773420" h="17145">
                <a:moveTo>
                  <a:pt x="5772861" y="16751"/>
                </a:moveTo>
                <a:lnTo>
                  <a:pt x="5772861" y="0"/>
                </a:lnTo>
                <a:lnTo>
                  <a:pt x="0" y="0"/>
                </a:lnTo>
                <a:lnTo>
                  <a:pt x="0" y="16751"/>
                </a:lnTo>
                <a:lnTo>
                  <a:pt x="5772861" y="16751"/>
                </a:lnTo>
                <a:close/>
              </a:path>
            </a:pathLst>
          </a:custGeom>
          <a:solidFill>
            <a:srgbClr val="ED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g object 39"/>
          <p:cNvSpPr/>
          <p:nvPr/>
        </p:nvSpPr>
        <p:spPr>
          <a:xfrm>
            <a:off x="891057" y="3588143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27"/>
                </a:moveTo>
                <a:lnTo>
                  <a:pt x="5772861" y="0"/>
                </a:lnTo>
                <a:lnTo>
                  <a:pt x="0" y="0"/>
                </a:lnTo>
                <a:lnTo>
                  <a:pt x="0" y="15227"/>
                </a:lnTo>
                <a:lnTo>
                  <a:pt x="5772861" y="15227"/>
                </a:lnTo>
                <a:close/>
              </a:path>
            </a:pathLst>
          </a:custGeom>
          <a:solidFill>
            <a:srgbClr val="E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g object 40"/>
          <p:cNvSpPr/>
          <p:nvPr/>
        </p:nvSpPr>
        <p:spPr>
          <a:xfrm>
            <a:off x="891057" y="3603371"/>
            <a:ext cx="5773420" cy="17145"/>
          </a:xfrm>
          <a:custGeom>
            <a:avLst/>
            <a:gdLst/>
            <a:ahLst/>
            <a:cxnLst/>
            <a:rect l="l" t="t" r="r" b="b"/>
            <a:pathLst>
              <a:path w="5773420" h="17145">
                <a:moveTo>
                  <a:pt x="5772861" y="16738"/>
                </a:moveTo>
                <a:lnTo>
                  <a:pt x="5772861" y="0"/>
                </a:lnTo>
                <a:lnTo>
                  <a:pt x="0" y="0"/>
                </a:lnTo>
                <a:lnTo>
                  <a:pt x="0" y="16738"/>
                </a:lnTo>
                <a:lnTo>
                  <a:pt x="5772861" y="16738"/>
                </a:lnTo>
                <a:close/>
              </a:path>
            </a:pathLst>
          </a:custGeom>
          <a:solidFill>
            <a:srgbClr val="F0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g object 41"/>
          <p:cNvSpPr/>
          <p:nvPr/>
        </p:nvSpPr>
        <p:spPr>
          <a:xfrm>
            <a:off x="891057" y="3620109"/>
            <a:ext cx="5773420" cy="30480"/>
          </a:xfrm>
          <a:custGeom>
            <a:avLst/>
            <a:gdLst/>
            <a:ahLst/>
            <a:cxnLst/>
            <a:rect l="l" t="t" r="r" b="b"/>
            <a:pathLst>
              <a:path w="5773420" h="30479">
                <a:moveTo>
                  <a:pt x="5772861" y="0"/>
                </a:moveTo>
                <a:lnTo>
                  <a:pt x="0" y="0"/>
                </a:lnTo>
                <a:lnTo>
                  <a:pt x="0" y="15227"/>
                </a:lnTo>
                <a:lnTo>
                  <a:pt x="0" y="30454"/>
                </a:lnTo>
                <a:lnTo>
                  <a:pt x="5772861" y="30454"/>
                </a:lnTo>
                <a:lnTo>
                  <a:pt x="5772861" y="15227"/>
                </a:lnTo>
                <a:lnTo>
                  <a:pt x="5772861" y="0"/>
                </a:lnTo>
                <a:close/>
              </a:path>
            </a:pathLst>
          </a:custGeom>
          <a:solidFill>
            <a:srgbClr val="F1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bg object 42"/>
          <p:cNvSpPr/>
          <p:nvPr/>
        </p:nvSpPr>
        <p:spPr>
          <a:xfrm>
            <a:off x="891057" y="3650564"/>
            <a:ext cx="5773420" cy="17145"/>
          </a:xfrm>
          <a:custGeom>
            <a:avLst/>
            <a:gdLst/>
            <a:ahLst/>
            <a:cxnLst/>
            <a:rect l="l" t="t" r="r" b="b"/>
            <a:pathLst>
              <a:path w="5773420" h="17145">
                <a:moveTo>
                  <a:pt x="5772861" y="16738"/>
                </a:moveTo>
                <a:lnTo>
                  <a:pt x="5772861" y="0"/>
                </a:lnTo>
                <a:lnTo>
                  <a:pt x="0" y="0"/>
                </a:lnTo>
                <a:lnTo>
                  <a:pt x="0" y="16738"/>
                </a:lnTo>
                <a:lnTo>
                  <a:pt x="5772861" y="16738"/>
                </a:lnTo>
                <a:close/>
              </a:path>
            </a:pathLst>
          </a:custGeom>
          <a:solidFill>
            <a:srgbClr val="F2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bg object 43"/>
          <p:cNvSpPr/>
          <p:nvPr/>
        </p:nvSpPr>
        <p:spPr>
          <a:xfrm>
            <a:off x="891057" y="3667302"/>
            <a:ext cx="5773420" cy="32384"/>
          </a:xfrm>
          <a:custGeom>
            <a:avLst/>
            <a:gdLst/>
            <a:ahLst/>
            <a:cxnLst/>
            <a:rect l="l" t="t" r="r" b="b"/>
            <a:pathLst>
              <a:path w="5773420" h="32385">
                <a:moveTo>
                  <a:pt x="5772861" y="0"/>
                </a:moveTo>
                <a:lnTo>
                  <a:pt x="0" y="0"/>
                </a:lnTo>
                <a:lnTo>
                  <a:pt x="0" y="15227"/>
                </a:lnTo>
                <a:lnTo>
                  <a:pt x="0" y="31965"/>
                </a:lnTo>
                <a:lnTo>
                  <a:pt x="5772861" y="31965"/>
                </a:lnTo>
                <a:lnTo>
                  <a:pt x="5772861" y="15227"/>
                </a:lnTo>
                <a:lnTo>
                  <a:pt x="5772861" y="0"/>
                </a:lnTo>
                <a:close/>
              </a:path>
            </a:pathLst>
          </a:custGeom>
          <a:solidFill>
            <a:srgbClr val="F4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bg object 44"/>
          <p:cNvSpPr/>
          <p:nvPr/>
        </p:nvSpPr>
        <p:spPr>
          <a:xfrm>
            <a:off x="891057" y="3699268"/>
            <a:ext cx="5773420" cy="32384"/>
          </a:xfrm>
          <a:custGeom>
            <a:avLst/>
            <a:gdLst/>
            <a:ahLst/>
            <a:cxnLst/>
            <a:rect l="l" t="t" r="r" b="b"/>
            <a:pathLst>
              <a:path w="5773420" h="32385">
                <a:moveTo>
                  <a:pt x="5772861" y="0"/>
                </a:moveTo>
                <a:lnTo>
                  <a:pt x="0" y="0"/>
                </a:lnTo>
                <a:lnTo>
                  <a:pt x="0" y="15227"/>
                </a:lnTo>
                <a:lnTo>
                  <a:pt x="0" y="31978"/>
                </a:lnTo>
                <a:lnTo>
                  <a:pt x="5772861" y="31978"/>
                </a:lnTo>
                <a:lnTo>
                  <a:pt x="5772861" y="15227"/>
                </a:lnTo>
                <a:lnTo>
                  <a:pt x="5772861" y="0"/>
                </a:lnTo>
                <a:close/>
              </a:path>
            </a:pathLst>
          </a:custGeom>
          <a:solidFill>
            <a:srgbClr val="F5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bg object 45"/>
          <p:cNvSpPr/>
          <p:nvPr/>
        </p:nvSpPr>
        <p:spPr>
          <a:xfrm>
            <a:off x="891057" y="3731247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14"/>
                </a:moveTo>
                <a:lnTo>
                  <a:pt x="5772861" y="0"/>
                </a:lnTo>
                <a:lnTo>
                  <a:pt x="0" y="0"/>
                </a:lnTo>
                <a:lnTo>
                  <a:pt x="0" y="15214"/>
                </a:lnTo>
                <a:lnTo>
                  <a:pt x="5772861" y="15214"/>
                </a:lnTo>
                <a:close/>
              </a:path>
            </a:pathLst>
          </a:custGeom>
          <a:solidFill>
            <a:srgbClr val="F6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bg object 46"/>
          <p:cNvSpPr/>
          <p:nvPr/>
        </p:nvSpPr>
        <p:spPr>
          <a:xfrm>
            <a:off x="891057" y="3746461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27"/>
                </a:moveTo>
                <a:lnTo>
                  <a:pt x="5772861" y="0"/>
                </a:lnTo>
                <a:lnTo>
                  <a:pt x="0" y="0"/>
                </a:lnTo>
                <a:lnTo>
                  <a:pt x="0" y="15227"/>
                </a:lnTo>
                <a:lnTo>
                  <a:pt x="5772861" y="15227"/>
                </a:lnTo>
                <a:close/>
              </a:path>
            </a:pathLst>
          </a:custGeom>
          <a:solidFill>
            <a:srgbClr val="F7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fld id="{81D60167-4931-47E6-BA6A-407CBD079E47}" type="slidenum">
              <a:rPr spc="-5" dirty="0"/>
              <a:t>‹#›</a:t>
            </a:fld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7825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1597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8/11/2022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fld id="{81D60167-4931-47E6-BA6A-407CBD079E47}" type="slidenum">
              <a:rPr spc="-5" dirty="0"/>
              <a:t>‹#›</a:t>
            </a:fld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8/11/2022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fld id="{81D60167-4931-47E6-BA6A-407CBD079E47}" type="slidenum">
              <a:rPr spc="-5" dirty="0"/>
              <a:t>‹#›</a:t>
            </a:fld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8/11/2022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fld id="{81D60167-4931-47E6-BA6A-407CBD079E47}" type="slidenum">
              <a:rPr spc="-5" dirty="0"/>
              <a:t>‹#›</a:t>
            </a:fld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81070" y="3255755"/>
            <a:ext cx="4194359" cy="5283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3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6561"/>
            <a:ext cx="6800850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9210" y="9933051"/>
            <a:ext cx="2418080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825" y="9933051"/>
            <a:ext cx="1737995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3585038" y="10360123"/>
            <a:ext cx="422910" cy="1517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fld id="{81D60167-4931-47E6-BA6A-407CBD079E47}" type="slidenum">
              <a:rPr spc="-5" dirty="0"/>
              <a:t>‹#›</a:t>
            </a:fld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81070" y="3255755"/>
            <a:ext cx="4192904" cy="5283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45" dirty="0"/>
              <a:t>2020년</a:t>
            </a:r>
            <a:r>
              <a:rPr spc="80" dirty="0"/>
              <a:t> </a:t>
            </a:r>
            <a:r>
              <a:rPr spc="-155" dirty="0"/>
              <a:t>연간</a:t>
            </a:r>
            <a:r>
              <a:rPr spc="90" dirty="0"/>
              <a:t> </a:t>
            </a:r>
            <a:r>
              <a:rPr spc="-155" dirty="0"/>
              <a:t>감사</a:t>
            </a:r>
            <a:r>
              <a:rPr spc="80" dirty="0"/>
              <a:t> </a:t>
            </a:r>
            <a:r>
              <a:rPr spc="-150" dirty="0"/>
              <a:t>계획</a:t>
            </a:r>
          </a:p>
        </p:txBody>
      </p:sp>
      <p:sp>
        <p:nvSpPr>
          <p:cNvPr id="3" name="object 3"/>
          <p:cNvSpPr/>
          <p:nvPr/>
        </p:nvSpPr>
        <p:spPr>
          <a:xfrm>
            <a:off x="865162" y="3977856"/>
            <a:ext cx="5826760" cy="0"/>
          </a:xfrm>
          <a:custGeom>
            <a:avLst/>
            <a:gdLst/>
            <a:ahLst/>
            <a:cxnLst/>
            <a:rect l="l" t="t" r="r" b="b"/>
            <a:pathLst>
              <a:path w="5826759">
                <a:moveTo>
                  <a:pt x="0" y="0"/>
                </a:moveTo>
                <a:lnTo>
                  <a:pt x="5826175" y="0"/>
                </a:lnTo>
              </a:path>
            </a:pathLst>
          </a:custGeom>
          <a:ln w="108140">
            <a:solidFill>
              <a:srgbClr val="0080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65162" y="3096425"/>
            <a:ext cx="5826760" cy="0"/>
          </a:xfrm>
          <a:custGeom>
            <a:avLst/>
            <a:gdLst/>
            <a:ahLst/>
            <a:cxnLst/>
            <a:rect l="l" t="t" r="r" b="b"/>
            <a:pathLst>
              <a:path w="5826759">
                <a:moveTo>
                  <a:pt x="0" y="0"/>
                </a:moveTo>
                <a:lnTo>
                  <a:pt x="5826175" y="0"/>
                </a:lnTo>
              </a:path>
            </a:pathLst>
          </a:custGeom>
          <a:ln w="53314">
            <a:solidFill>
              <a:srgbClr val="0080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230138" y="6145150"/>
            <a:ext cx="1095375" cy="3600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200" spc="-5" dirty="0">
                <a:latin typeface="HY헤드라인M"/>
                <a:cs typeface="HY헤드라인M"/>
              </a:rPr>
              <a:t>2020.</a:t>
            </a:r>
            <a:r>
              <a:rPr sz="2200" spc="280" dirty="0">
                <a:latin typeface="HY헤드라인M"/>
                <a:cs typeface="HY헤드라인M"/>
              </a:rPr>
              <a:t> </a:t>
            </a:r>
            <a:r>
              <a:rPr sz="2200" spc="-5" dirty="0">
                <a:latin typeface="HY헤드라인M"/>
                <a:cs typeface="HY헤드라인M"/>
              </a:rPr>
              <a:t>1.</a:t>
            </a:r>
            <a:endParaRPr sz="2200">
              <a:latin typeface="HY헤드라인M"/>
              <a:cs typeface="HY헤드라인M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23846" y="8610320"/>
            <a:ext cx="1038809" cy="634365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67747" y="8611844"/>
            <a:ext cx="1923783" cy="334911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3370270" y="8914279"/>
            <a:ext cx="23812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290" dirty="0">
                <a:solidFill>
                  <a:srgbClr val="5C5C5C"/>
                </a:solidFill>
                <a:latin typeface="HY견고딕"/>
                <a:cs typeface="HY견고딕"/>
              </a:rPr>
              <a:t>감</a:t>
            </a:r>
            <a:endParaRPr sz="2000">
              <a:latin typeface="HY견고딕"/>
              <a:cs typeface="HY견고딕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218678" y="8914279"/>
            <a:ext cx="23812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290" dirty="0">
                <a:solidFill>
                  <a:srgbClr val="5C5C5C"/>
                </a:solidFill>
                <a:latin typeface="HY견고딕"/>
                <a:cs typeface="HY견고딕"/>
              </a:rPr>
              <a:t>사</a:t>
            </a:r>
            <a:endParaRPr sz="2000">
              <a:latin typeface="HY견고딕"/>
              <a:cs typeface="HY견고딕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067086" y="8914279"/>
            <a:ext cx="23812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290" dirty="0">
                <a:solidFill>
                  <a:srgbClr val="5C5C5C"/>
                </a:solidFill>
                <a:latin typeface="HY견고딕"/>
                <a:cs typeface="HY견고딕"/>
              </a:rPr>
              <a:t>실</a:t>
            </a:r>
            <a:endParaRPr sz="2000">
              <a:latin typeface="HY견고딕"/>
              <a:cs typeface="HY견고딕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8947" y="602843"/>
            <a:ext cx="467614" cy="44908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870741" y="689096"/>
            <a:ext cx="254000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spc="-5" dirty="0">
                <a:solidFill>
                  <a:srgbClr val="C2C2C2"/>
                </a:solidFill>
                <a:latin typeface="양재벨라체M"/>
                <a:cs typeface="양재벨라체M"/>
              </a:rPr>
              <a:t>Ⅰ</a:t>
            </a:r>
            <a:endParaRPr sz="1800">
              <a:latin typeface="양재벨라체M"/>
              <a:cs typeface="양재벨라체M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86561" y="602843"/>
            <a:ext cx="5635764" cy="449084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438885" y="631248"/>
            <a:ext cx="967105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b="1" spc="100" dirty="0">
                <a:latin typeface="HY헤드라인M"/>
                <a:cs typeface="HY헤드라인M"/>
              </a:rPr>
              <a:t>일반현</a:t>
            </a:r>
            <a:r>
              <a:rPr sz="1800" b="1" spc="30" dirty="0">
                <a:latin typeface="HY헤드라인M"/>
                <a:cs typeface="HY헤드라인M"/>
              </a:rPr>
              <a:t>황</a:t>
            </a:r>
            <a:endParaRPr sz="1800">
              <a:latin typeface="HY헤드라인M"/>
              <a:cs typeface="HY헤드라인M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00675" y="1331522"/>
            <a:ext cx="4375785" cy="26695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0" spc="-5" dirty="0">
                <a:latin typeface="한컴바탕"/>
                <a:cs typeface="한컴바탕"/>
              </a:rPr>
              <a:t></a:t>
            </a:r>
            <a:r>
              <a:rPr sz="1500" spc="240" dirty="0">
                <a:latin typeface="한컴바탕"/>
                <a:cs typeface="한컴바탕"/>
              </a:rPr>
              <a:t> </a:t>
            </a:r>
            <a:r>
              <a:rPr sz="1500" spc="-5" dirty="0">
                <a:latin typeface="HY울릉도B"/>
                <a:cs typeface="HY울릉도B"/>
              </a:rPr>
              <a:t>주요업무</a:t>
            </a:r>
            <a:endParaRPr sz="1500">
              <a:latin typeface="HY울릉도B"/>
              <a:cs typeface="HY울릉도B"/>
            </a:endParaRPr>
          </a:p>
          <a:p>
            <a:pPr>
              <a:lnSpc>
                <a:spcPct val="100000"/>
              </a:lnSpc>
            </a:pPr>
            <a:endParaRPr sz="1500">
              <a:latin typeface="HY울릉도B"/>
              <a:cs typeface="HY울릉도B"/>
            </a:endParaRPr>
          </a:p>
          <a:p>
            <a:pPr marL="514984" indent="-242570">
              <a:lnSpc>
                <a:spcPct val="100000"/>
              </a:lnSpc>
              <a:spcBef>
                <a:spcPts val="1250"/>
              </a:spcBef>
              <a:buFont typeface=""/>
              <a:buChar char="❍"/>
              <a:tabLst>
                <a:tab pos="515620" algn="l"/>
              </a:tabLst>
            </a:pPr>
            <a:r>
              <a:rPr sz="1300" b="1" spc="-5" dirty="0">
                <a:latin typeface="맑은 고딕"/>
                <a:cs typeface="맑은 고딕"/>
              </a:rPr>
              <a:t>업무</a:t>
            </a:r>
            <a:r>
              <a:rPr sz="1300" b="1" spc="185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전반</a:t>
            </a:r>
            <a:r>
              <a:rPr sz="1300" b="1" spc="18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감사,</a:t>
            </a:r>
            <a:r>
              <a:rPr sz="1300" b="1" spc="125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일상감사,</a:t>
            </a:r>
            <a:r>
              <a:rPr sz="1300" b="1" spc="13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공직복무에</a:t>
            </a:r>
            <a:r>
              <a:rPr sz="1300" b="1" spc="180" dirty="0">
                <a:latin typeface="맑은 고딕"/>
                <a:cs typeface="맑은 고딕"/>
              </a:rPr>
              <a:t> </a:t>
            </a:r>
            <a:r>
              <a:rPr sz="1300" b="1" dirty="0">
                <a:latin typeface="맑은 고딕"/>
                <a:cs typeface="맑은 고딕"/>
              </a:rPr>
              <a:t>관한</a:t>
            </a:r>
            <a:r>
              <a:rPr sz="1300" b="1" spc="18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사항</a:t>
            </a:r>
            <a:endParaRPr sz="1300">
              <a:latin typeface="맑은 고딕"/>
              <a:cs typeface="맑은 고딕"/>
            </a:endParaRPr>
          </a:p>
          <a:p>
            <a:pPr marL="514984" indent="-242570">
              <a:lnSpc>
                <a:spcPct val="100000"/>
              </a:lnSpc>
              <a:spcBef>
                <a:spcPts val="1305"/>
              </a:spcBef>
              <a:buFont typeface=""/>
              <a:buChar char="❍"/>
              <a:tabLst>
                <a:tab pos="515620" algn="l"/>
              </a:tabLst>
            </a:pPr>
            <a:r>
              <a:rPr sz="1300" b="1" spc="-15" dirty="0">
                <a:latin typeface="맑은 고딕"/>
                <a:cs typeface="맑은 고딕"/>
              </a:rPr>
              <a:t>외부감사(감사원,</a:t>
            </a:r>
            <a:r>
              <a:rPr sz="1300" b="1" spc="125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보건복지부</a:t>
            </a:r>
            <a:r>
              <a:rPr sz="1300" b="1" spc="195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등)</a:t>
            </a:r>
            <a:r>
              <a:rPr sz="1300" b="1" spc="114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지원에</a:t>
            </a:r>
            <a:r>
              <a:rPr sz="1300" b="1" spc="18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관한</a:t>
            </a:r>
            <a:r>
              <a:rPr sz="1300" b="1" spc="195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사항</a:t>
            </a:r>
            <a:endParaRPr sz="1300">
              <a:latin typeface="맑은 고딕"/>
              <a:cs typeface="맑은 고딕"/>
            </a:endParaRPr>
          </a:p>
          <a:p>
            <a:pPr marL="514984" indent="-242570">
              <a:lnSpc>
                <a:spcPct val="100000"/>
              </a:lnSpc>
              <a:spcBef>
                <a:spcPts val="1290"/>
              </a:spcBef>
              <a:buFont typeface=""/>
              <a:buChar char="❍"/>
              <a:tabLst>
                <a:tab pos="515620" algn="l"/>
              </a:tabLst>
            </a:pPr>
            <a:r>
              <a:rPr sz="1300" b="1" spc="-5" dirty="0">
                <a:latin typeface="맑은 고딕"/>
                <a:cs typeface="맑은 고딕"/>
              </a:rPr>
              <a:t>윤리경영,</a:t>
            </a:r>
            <a:r>
              <a:rPr sz="1300" b="1" spc="12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부패방지</a:t>
            </a:r>
            <a:r>
              <a:rPr sz="1300" b="1" spc="18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및</a:t>
            </a:r>
            <a:r>
              <a:rPr sz="1300" b="1" spc="19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청렴업무에</a:t>
            </a:r>
            <a:r>
              <a:rPr sz="1300" b="1" spc="175" dirty="0">
                <a:latin typeface="맑은 고딕"/>
                <a:cs typeface="맑은 고딕"/>
              </a:rPr>
              <a:t> </a:t>
            </a:r>
            <a:r>
              <a:rPr sz="1300" b="1" dirty="0">
                <a:latin typeface="맑은 고딕"/>
                <a:cs typeface="맑은 고딕"/>
              </a:rPr>
              <a:t>관한</a:t>
            </a:r>
            <a:r>
              <a:rPr sz="1300" b="1" spc="18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사항</a:t>
            </a:r>
            <a:endParaRPr sz="1300">
              <a:latin typeface="맑은 고딕"/>
              <a:cs typeface="맑은 고딕"/>
            </a:endParaRPr>
          </a:p>
          <a:p>
            <a:pPr marL="514984" indent="-242570">
              <a:lnSpc>
                <a:spcPct val="100000"/>
              </a:lnSpc>
              <a:spcBef>
                <a:spcPts val="1295"/>
              </a:spcBef>
              <a:buFont typeface=""/>
              <a:buChar char="❍"/>
              <a:tabLst>
                <a:tab pos="515620" algn="l"/>
              </a:tabLst>
            </a:pPr>
            <a:r>
              <a:rPr sz="1300" b="1" spc="-5" dirty="0">
                <a:latin typeface="맑은 고딕"/>
                <a:cs typeface="맑은 고딕"/>
              </a:rPr>
              <a:t>기관</a:t>
            </a:r>
            <a:r>
              <a:rPr sz="1300" b="1" spc="185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고발,</a:t>
            </a:r>
            <a:r>
              <a:rPr sz="1300" b="1" spc="125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진정</a:t>
            </a:r>
            <a:r>
              <a:rPr sz="1300" b="1" spc="185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및</a:t>
            </a:r>
            <a:r>
              <a:rPr sz="1300" b="1" spc="18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제보</a:t>
            </a:r>
            <a:r>
              <a:rPr sz="1300" b="1" spc="19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등에</a:t>
            </a:r>
            <a:r>
              <a:rPr sz="1300" b="1" spc="175" dirty="0">
                <a:latin typeface="맑은 고딕"/>
                <a:cs typeface="맑은 고딕"/>
              </a:rPr>
              <a:t> </a:t>
            </a:r>
            <a:r>
              <a:rPr sz="1300" b="1" dirty="0">
                <a:latin typeface="맑은 고딕"/>
                <a:cs typeface="맑은 고딕"/>
              </a:rPr>
              <a:t>관한</a:t>
            </a:r>
            <a:r>
              <a:rPr sz="1300" b="1" spc="18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사항</a:t>
            </a:r>
            <a:endParaRPr sz="1300">
              <a:latin typeface="맑은 고딕"/>
              <a:cs typeface="맑은 고딕"/>
            </a:endParaRPr>
          </a:p>
          <a:p>
            <a:pPr marL="514984" indent="-242570">
              <a:lnSpc>
                <a:spcPct val="100000"/>
              </a:lnSpc>
              <a:spcBef>
                <a:spcPts val="1305"/>
              </a:spcBef>
              <a:buFont typeface=""/>
              <a:buChar char="❍"/>
              <a:tabLst>
                <a:tab pos="515620" algn="l"/>
              </a:tabLst>
            </a:pPr>
            <a:r>
              <a:rPr sz="1300" b="1" spc="-5" dirty="0">
                <a:latin typeface="맑은 고딕"/>
                <a:cs typeface="맑은 고딕"/>
              </a:rPr>
              <a:t>임원의</a:t>
            </a:r>
            <a:r>
              <a:rPr sz="1300" b="1" spc="18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직무청렴계약</a:t>
            </a:r>
            <a:r>
              <a:rPr sz="1300" b="1" spc="18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및</a:t>
            </a:r>
            <a:r>
              <a:rPr sz="1300" b="1" spc="185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재산등록에</a:t>
            </a:r>
            <a:r>
              <a:rPr sz="1300" b="1" spc="18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관한</a:t>
            </a:r>
            <a:r>
              <a:rPr sz="1300" b="1" spc="195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사항</a:t>
            </a:r>
            <a:endParaRPr sz="1300">
              <a:latin typeface="맑은 고딕"/>
              <a:cs typeface="맑은 고딕"/>
            </a:endParaRPr>
          </a:p>
          <a:p>
            <a:pPr marL="514984" indent="-242570">
              <a:lnSpc>
                <a:spcPct val="100000"/>
              </a:lnSpc>
              <a:spcBef>
                <a:spcPts val="1290"/>
              </a:spcBef>
              <a:buFont typeface=""/>
              <a:buChar char="❍"/>
              <a:tabLst>
                <a:tab pos="515620" algn="l"/>
              </a:tabLst>
            </a:pPr>
            <a:r>
              <a:rPr sz="1300" b="1" spc="-5" dirty="0">
                <a:latin typeface="맑은 고딕"/>
                <a:cs typeface="맑은 고딕"/>
              </a:rPr>
              <a:t>감사결과</a:t>
            </a:r>
            <a:r>
              <a:rPr sz="1300" b="1" spc="18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사후관리</a:t>
            </a:r>
            <a:r>
              <a:rPr sz="1300" b="1" spc="19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및</a:t>
            </a:r>
            <a:r>
              <a:rPr sz="1300" b="1" spc="18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통계</a:t>
            </a:r>
            <a:r>
              <a:rPr sz="1300" b="1" spc="19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유지관리에</a:t>
            </a:r>
            <a:r>
              <a:rPr sz="1300" b="1" spc="180" dirty="0">
                <a:latin typeface="맑은 고딕"/>
                <a:cs typeface="맑은 고딕"/>
              </a:rPr>
              <a:t> </a:t>
            </a:r>
            <a:r>
              <a:rPr sz="1300" b="1" dirty="0">
                <a:latin typeface="맑은 고딕"/>
                <a:cs typeface="맑은 고딕"/>
              </a:rPr>
              <a:t>관한</a:t>
            </a:r>
            <a:r>
              <a:rPr sz="1300" b="1" spc="18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사항</a:t>
            </a:r>
            <a:endParaRPr sz="1300">
              <a:latin typeface="맑은 고딕"/>
              <a:cs typeface="맑은 고딕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842314" y="1818424"/>
            <a:ext cx="5870575" cy="2343785"/>
            <a:chOff x="842314" y="1818424"/>
            <a:chExt cx="5870575" cy="2343785"/>
          </a:xfrm>
        </p:grpSpPr>
        <p:sp>
          <p:nvSpPr>
            <p:cNvPr id="8" name="object 8"/>
            <p:cNvSpPr/>
            <p:nvPr/>
          </p:nvSpPr>
          <p:spPr>
            <a:xfrm>
              <a:off x="845362" y="1820710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845362" y="183898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845362" y="185724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45362" y="1875510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845362" y="189378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845362" y="191204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842314" y="1934127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842314" y="1970665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845362" y="200338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845362" y="202166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845362" y="203992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842314" y="2062003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842314" y="2098541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845362" y="213126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845362" y="214953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845362" y="216780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845362" y="218607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842314" y="2208142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75"/>
                  </a:moveTo>
                  <a:lnTo>
                    <a:pt x="6095" y="18275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845362" y="224087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845362" y="225913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845362" y="227741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845362" y="229567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845362" y="231395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842314" y="2336018"/>
              <a:ext cx="6350" cy="36830"/>
            </a:xfrm>
            <a:custGeom>
              <a:avLst/>
              <a:gdLst/>
              <a:ahLst/>
              <a:cxnLst/>
              <a:rect l="l" t="t" r="r" b="b"/>
              <a:pathLst>
                <a:path w="6350" h="36830">
                  <a:moveTo>
                    <a:pt x="0" y="0"/>
                  </a:moveTo>
                  <a:lnTo>
                    <a:pt x="6095" y="0"/>
                  </a:lnTo>
                </a:path>
                <a:path w="6350" h="36830">
                  <a:moveTo>
                    <a:pt x="0" y="18275"/>
                  </a:moveTo>
                  <a:lnTo>
                    <a:pt x="6095" y="18275"/>
                  </a:lnTo>
                </a:path>
                <a:path w="6350" h="36830">
                  <a:moveTo>
                    <a:pt x="0" y="36537"/>
                  </a:moveTo>
                  <a:lnTo>
                    <a:pt x="6095" y="36537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845362" y="238701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845362" y="240529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845362" y="242355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842314" y="2445632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842314" y="2482170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845362" y="251489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845362" y="253316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845362" y="255142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842314" y="2573508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842314" y="2610046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845362" y="264276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845362" y="266104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845362" y="267930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845362" y="269758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845362" y="271584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845362" y="273410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845362" y="275238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845362" y="277064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845362" y="278891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845362" y="280718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842314" y="2829261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845362" y="286198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845362" y="288025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845362" y="2898520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56"/>
            <p:cNvSpPr/>
            <p:nvPr/>
          </p:nvSpPr>
          <p:spPr>
            <a:xfrm>
              <a:off x="845362" y="291679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845362" y="293505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58"/>
            <p:cNvSpPr/>
            <p:nvPr/>
          </p:nvSpPr>
          <p:spPr>
            <a:xfrm>
              <a:off x="842314" y="2957137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845362" y="298985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60"/>
            <p:cNvSpPr/>
            <p:nvPr/>
          </p:nvSpPr>
          <p:spPr>
            <a:xfrm>
              <a:off x="845362" y="300813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object 61"/>
            <p:cNvSpPr/>
            <p:nvPr/>
          </p:nvSpPr>
          <p:spPr>
            <a:xfrm>
              <a:off x="845362" y="302639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" name="object 62"/>
            <p:cNvSpPr/>
            <p:nvPr/>
          </p:nvSpPr>
          <p:spPr>
            <a:xfrm>
              <a:off x="845362" y="304467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3"/>
            <p:cNvSpPr/>
            <p:nvPr/>
          </p:nvSpPr>
          <p:spPr>
            <a:xfrm>
              <a:off x="845362" y="306293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" name="object 64"/>
            <p:cNvSpPr/>
            <p:nvPr/>
          </p:nvSpPr>
          <p:spPr>
            <a:xfrm>
              <a:off x="842314" y="3085014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" name="object 65"/>
            <p:cNvSpPr/>
            <p:nvPr/>
          </p:nvSpPr>
          <p:spPr>
            <a:xfrm>
              <a:off x="845362" y="311773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" name="object 66"/>
            <p:cNvSpPr/>
            <p:nvPr/>
          </p:nvSpPr>
          <p:spPr>
            <a:xfrm>
              <a:off x="845362" y="313601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" name="object 67"/>
            <p:cNvSpPr/>
            <p:nvPr/>
          </p:nvSpPr>
          <p:spPr>
            <a:xfrm>
              <a:off x="845362" y="315427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" name="object 68"/>
            <p:cNvSpPr/>
            <p:nvPr/>
          </p:nvSpPr>
          <p:spPr>
            <a:xfrm>
              <a:off x="845362" y="317254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" name="object 69"/>
            <p:cNvSpPr/>
            <p:nvPr/>
          </p:nvSpPr>
          <p:spPr>
            <a:xfrm>
              <a:off x="842314" y="3194615"/>
              <a:ext cx="6350" cy="36830"/>
            </a:xfrm>
            <a:custGeom>
              <a:avLst/>
              <a:gdLst/>
              <a:ahLst/>
              <a:cxnLst/>
              <a:rect l="l" t="t" r="r" b="b"/>
              <a:pathLst>
                <a:path w="6350" h="36830">
                  <a:moveTo>
                    <a:pt x="0" y="0"/>
                  </a:moveTo>
                  <a:lnTo>
                    <a:pt x="6095" y="0"/>
                  </a:lnTo>
                </a:path>
                <a:path w="6350" h="36830">
                  <a:moveTo>
                    <a:pt x="0" y="18275"/>
                  </a:moveTo>
                  <a:lnTo>
                    <a:pt x="6095" y="18275"/>
                  </a:lnTo>
                </a:path>
                <a:path w="6350" h="36830">
                  <a:moveTo>
                    <a:pt x="0" y="36537"/>
                  </a:moveTo>
                  <a:lnTo>
                    <a:pt x="6095" y="36537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" name="object 70"/>
            <p:cNvSpPr/>
            <p:nvPr/>
          </p:nvSpPr>
          <p:spPr>
            <a:xfrm>
              <a:off x="845362" y="324561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" name="object 71"/>
            <p:cNvSpPr/>
            <p:nvPr/>
          </p:nvSpPr>
          <p:spPr>
            <a:xfrm>
              <a:off x="845362" y="326388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" name="object 72"/>
            <p:cNvSpPr/>
            <p:nvPr/>
          </p:nvSpPr>
          <p:spPr>
            <a:xfrm>
              <a:off x="845362" y="328214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" name="object 73"/>
            <p:cNvSpPr/>
            <p:nvPr/>
          </p:nvSpPr>
          <p:spPr>
            <a:xfrm>
              <a:off x="842314" y="3304228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" name="object 74"/>
            <p:cNvSpPr/>
            <p:nvPr/>
          </p:nvSpPr>
          <p:spPr>
            <a:xfrm>
              <a:off x="842314" y="3340766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" name="object 75"/>
            <p:cNvSpPr/>
            <p:nvPr/>
          </p:nvSpPr>
          <p:spPr>
            <a:xfrm>
              <a:off x="845362" y="337348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" name="object 76"/>
            <p:cNvSpPr/>
            <p:nvPr/>
          </p:nvSpPr>
          <p:spPr>
            <a:xfrm>
              <a:off x="845362" y="339176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" name="object 77"/>
            <p:cNvSpPr/>
            <p:nvPr/>
          </p:nvSpPr>
          <p:spPr>
            <a:xfrm>
              <a:off x="845362" y="341002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" name="object 78"/>
            <p:cNvSpPr/>
            <p:nvPr/>
          </p:nvSpPr>
          <p:spPr>
            <a:xfrm>
              <a:off x="842314" y="3432105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" name="object 79"/>
            <p:cNvSpPr/>
            <p:nvPr/>
          </p:nvSpPr>
          <p:spPr>
            <a:xfrm>
              <a:off x="842314" y="3468643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" name="object 80"/>
            <p:cNvSpPr/>
            <p:nvPr/>
          </p:nvSpPr>
          <p:spPr>
            <a:xfrm>
              <a:off x="845362" y="350136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" name="object 81"/>
            <p:cNvSpPr/>
            <p:nvPr/>
          </p:nvSpPr>
          <p:spPr>
            <a:xfrm>
              <a:off x="845362" y="351963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" name="object 82"/>
            <p:cNvSpPr/>
            <p:nvPr/>
          </p:nvSpPr>
          <p:spPr>
            <a:xfrm>
              <a:off x="845362" y="353790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3" name="object 83"/>
            <p:cNvSpPr/>
            <p:nvPr/>
          </p:nvSpPr>
          <p:spPr>
            <a:xfrm>
              <a:off x="842314" y="3559981"/>
              <a:ext cx="6350" cy="55244"/>
            </a:xfrm>
            <a:custGeom>
              <a:avLst/>
              <a:gdLst/>
              <a:ahLst/>
              <a:cxnLst/>
              <a:rect l="l" t="t" r="r" b="b"/>
              <a:pathLst>
                <a:path w="6350" h="55245">
                  <a:moveTo>
                    <a:pt x="0" y="0"/>
                  </a:moveTo>
                  <a:lnTo>
                    <a:pt x="6095" y="0"/>
                  </a:lnTo>
                </a:path>
                <a:path w="6350" h="55245">
                  <a:moveTo>
                    <a:pt x="0" y="18262"/>
                  </a:moveTo>
                  <a:lnTo>
                    <a:pt x="6095" y="18262"/>
                  </a:lnTo>
                </a:path>
                <a:path w="6350" h="55245">
                  <a:moveTo>
                    <a:pt x="0" y="36537"/>
                  </a:moveTo>
                  <a:lnTo>
                    <a:pt x="6095" y="36537"/>
                  </a:lnTo>
                </a:path>
                <a:path w="6350" h="55245">
                  <a:moveTo>
                    <a:pt x="0" y="54800"/>
                  </a:moveTo>
                  <a:lnTo>
                    <a:pt x="6095" y="54800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" name="object 84"/>
            <p:cNvSpPr/>
            <p:nvPr/>
          </p:nvSpPr>
          <p:spPr>
            <a:xfrm>
              <a:off x="845362" y="3629240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" name="object 85"/>
            <p:cNvSpPr/>
            <p:nvPr/>
          </p:nvSpPr>
          <p:spPr>
            <a:xfrm>
              <a:off x="845362" y="364751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6" name="object 86"/>
            <p:cNvSpPr/>
            <p:nvPr/>
          </p:nvSpPr>
          <p:spPr>
            <a:xfrm>
              <a:off x="845362" y="366577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7" name="object 87"/>
            <p:cNvSpPr/>
            <p:nvPr/>
          </p:nvSpPr>
          <p:spPr>
            <a:xfrm>
              <a:off x="842314" y="3687857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8" name="object 88"/>
            <p:cNvSpPr/>
            <p:nvPr/>
          </p:nvSpPr>
          <p:spPr>
            <a:xfrm>
              <a:off x="842314" y="3724395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9" name="object 89"/>
            <p:cNvSpPr/>
            <p:nvPr/>
          </p:nvSpPr>
          <p:spPr>
            <a:xfrm>
              <a:off x="845362" y="375711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0" name="object 90"/>
            <p:cNvSpPr/>
            <p:nvPr/>
          </p:nvSpPr>
          <p:spPr>
            <a:xfrm>
              <a:off x="845362" y="377539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1" name="object 91"/>
            <p:cNvSpPr/>
            <p:nvPr/>
          </p:nvSpPr>
          <p:spPr>
            <a:xfrm>
              <a:off x="845362" y="379365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2" name="object 92"/>
            <p:cNvSpPr/>
            <p:nvPr/>
          </p:nvSpPr>
          <p:spPr>
            <a:xfrm>
              <a:off x="842314" y="3815733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3" name="object 93"/>
            <p:cNvSpPr/>
            <p:nvPr/>
          </p:nvSpPr>
          <p:spPr>
            <a:xfrm>
              <a:off x="842314" y="3852271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4" name="object 94"/>
            <p:cNvSpPr/>
            <p:nvPr/>
          </p:nvSpPr>
          <p:spPr>
            <a:xfrm>
              <a:off x="845362" y="388499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5" name="object 95"/>
            <p:cNvSpPr/>
            <p:nvPr/>
          </p:nvSpPr>
          <p:spPr>
            <a:xfrm>
              <a:off x="845362" y="390326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6" name="object 96"/>
            <p:cNvSpPr/>
            <p:nvPr/>
          </p:nvSpPr>
          <p:spPr>
            <a:xfrm>
              <a:off x="845362" y="392153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7" name="object 97"/>
            <p:cNvSpPr/>
            <p:nvPr/>
          </p:nvSpPr>
          <p:spPr>
            <a:xfrm>
              <a:off x="842314" y="3943610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8" name="object 98"/>
            <p:cNvSpPr/>
            <p:nvPr/>
          </p:nvSpPr>
          <p:spPr>
            <a:xfrm>
              <a:off x="845362" y="397633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9" name="object 99"/>
            <p:cNvSpPr/>
            <p:nvPr/>
          </p:nvSpPr>
          <p:spPr>
            <a:xfrm>
              <a:off x="845362" y="399460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0" name="object 100"/>
            <p:cNvSpPr/>
            <p:nvPr/>
          </p:nvSpPr>
          <p:spPr>
            <a:xfrm>
              <a:off x="845362" y="401286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1" name="object 101"/>
            <p:cNvSpPr/>
            <p:nvPr/>
          </p:nvSpPr>
          <p:spPr>
            <a:xfrm>
              <a:off x="845362" y="403114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2" name="object 102"/>
            <p:cNvSpPr/>
            <p:nvPr/>
          </p:nvSpPr>
          <p:spPr>
            <a:xfrm>
              <a:off x="845362" y="404940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3" name="object 103"/>
            <p:cNvSpPr/>
            <p:nvPr/>
          </p:nvSpPr>
          <p:spPr>
            <a:xfrm>
              <a:off x="842314" y="4071486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4" name="object 104"/>
            <p:cNvSpPr/>
            <p:nvPr/>
          </p:nvSpPr>
          <p:spPr>
            <a:xfrm>
              <a:off x="845362" y="410420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5" name="object 105"/>
            <p:cNvSpPr/>
            <p:nvPr/>
          </p:nvSpPr>
          <p:spPr>
            <a:xfrm>
              <a:off x="845362" y="412248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6" name="object 106"/>
            <p:cNvSpPr/>
            <p:nvPr/>
          </p:nvSpPr>
          <p:spPr>
            <a:xfrm>
              <a:off x="845362" y="414074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7" name="object 107"/>
            <p:cNvSpPr/>
            <p:nvPr/>
          </p:nvSpPr>
          <p:spPr>
            <a:xfrm>
              <a:off x="842314" y="1820710"/>
              <a:ext cx="5809615" cy="0"/>
            </a:xfrm>
            <a:custGeom>
              <a:avLst/>
              <a:gdLst/>
              <a:ahLst/>
              <a:cxnLst/>
              <a:rect l="l" t="t" r="r" b="b"/>
              <a:pathLst>
                <a:path w="5809615">
                  <a:moveTo>
                    <a:pt x="0" y="0"/>
                  </a:moveTo>
                  <a:lnTo>
                    <a:pt x="6096" y="0"/>
                  </a:lnTo>
                </a:path>
                <a:path w="5809615">
                  <a:moveTo>
                    <a:pt x="15240" y="0"/>
                  </a:moveTo>
                  <a:lnTo>
                    <a:pt x="21323" y="0"/>
                  </a:lnTo>
                </a:path>
                <a:path w="5809615">
                  <a:moveTo>
                    <a:pt x="30467" y="0"/>
                  </a:moveTo>
                  <a:lnTo>
                    <a:pt x="36563" y="0"/>
                  </a:lnTo>
                </a:path>
                <a:path w="5809615">
                  <a:moveTo>
                    <a:pt x="45694" y="0"/>
                  </a:moveTo>
                  <a:lnTo>
                    <a:pt x="51790" y="0"/>
                  </a:lnTo>
                </a:path>
                <a:path w="5809615">
                  <a:moveTo>
                    <a:pt x="60934" y="0"/>
                  </a:moveTo>
                  <a:lnTo>
                    <a:pt x="67017" y="0"/>
                  </a:lnTo>
                </a:path>
                <a:path w="5809615">
                  <a:moveTo>
                    <a:pt x="76161" y="0"/>
                  </a:moveTo>
                  <a:lnTo>
                    <a:pt x="82257" y="0"/>
                  </a:lnTo>
                </a:path>
                <a:path w="5809615">
                  <a:moveTo>
                    <a:pt x="91389" y="0"/>
                  </a:moveTo>
                  <a:lnTo>
                    <a:pt x="97485" y="0"/>
                  </a:lnTo>
                </a:path>
                <a:path w="5809615">
                  <a:moveTo>
                    <a:pt x="106629" y="0"/>
                  </a:moveTo>
                  <a:lnTo>
                    <a:pt x="112725" y="0"/>
                  </a:lnTo>
                </a:path>
                <a:path w="5809615">
                  <a:moveTo>
                    <a:pt x="121856" y="0"/>
                  </a:moveTo>
                  <a:lnTo>
                    <a:pt x="127952" y="0"/>
                  </a:lnTo>
                </a:path>
                <a:path w="5809615">
                  <a:moveTo>
                    <a:pt x="137096" y="0"/>
                  </a:moveTo>
                  <a:lnTo>
                    <a:pt x="143179" y="0"/>
                  </a:lnTo>
                </a:path>
                <a:path w="5809615">
                  <a:moveTo>
                    <a:pt x="152323" y="0"/>
                  </a:moveTo>
                  <a:lnTo>
                    <a:pt x="158419" y="0"/>
                  </a:lnTo>
                </a:path>
                <a:path w="5809615">
                  <a:moveTo>
                    <a:pt x="167551" y="0"/>
                  </a:moveTo>
                  <a:lnTo>
                    <a:pt x="173647" y="0"/>
                  </a:lnTo>
                </a:path>
                <a:path w="5809615">
                  <a:moveTo>
                    <a:pt x="182791" y="0"/>
                  </a:moveTo>
                  <a:lnTo>
                    <a:pt x="188874" y="0"/>
                  </a:lnTo>
                </a:path>
                <a:path w="5809615">
                  <a:moveTo>
                    <a:pt x="198018" y="0"/>
                  </a:moveTo>
                  <a:lnTo>
                    <a:pt x="204114" y="0"/>
                  </a:lnTo>
                </a:path>
                <a:path w="5809615">
                  <a:moveTo>
                    <a:pt x="213245" y="0"/>
                  </a:moveTo>
                  <a:lnTo>
                    <a:pt x="219341" y="0"/>
                  </a:lnTo>
                </a:path>
                <a:path w="5809615">
                  <a:moveTo>
                    <a:pt x="228485" y="0"/>
                  </a:moveTo>
                  <a:lnTo>
                    <a:pt x="234569" y="0"/>
                  </a:lnTo>
                </a:path>
                <a:path w="5809615">
                  <a:moveTo>
                    <a:pt x="243712" y="0"/>
                  </a:moveTo>
                  <a:lnTo>
                    <a:pt x="249809" y="0"/>
                  </a:lnTo>
                </a:path>
                <a:path w="5809615">
                  <a:moveTo>
                    <a:pt x="258940" y="0"/>
                  </a:moveTo>
                  <a:lnTo>
                    <a:pt x="265036" y="0"/>
                  </a:lnTo>
                </a:path>
                <a:path w="5809615">
                  <a:moveTo>
                    <a:pt x="274180" y="0"/>
                  </a:moveTo>
                  <a:lnTo>
                    <a:pt x="280263" y="0"/>
                  </a:lnTo>
                </a:path>
                <a:path w="5809615">
                  <a:moveTo>
                    <a:pt x="289407" y="0"/>
                  </a:moveTo>
                  <a:lnTo>
                    <a:pt x="295503" y="0"/>
                  </a:lnTo>
                </a:path>
                <a:path w="5809615">
                  <a:moveTo>
                    <a:pt x="304634" y="0"/>
                  </a:moveTo>
                  <a:lnTo>
                    <a:pt x="310730" y="0"/>
                  </a:lnTo>
                </a:path>
                <a:path w="5809615">
                  <a:moveTo>
                    <a:pt x="319874" y="0"/>
                  </a:moveTo>
                  <a:lnTo>
                    <a:pt x="325970" y="0"/>
                  </a:lnTo>
                </a:path>
                <a:path w="5809615">
                  <a:moveTo>
                    <a:pt x="335102" y="0"/>
                  </a:moveTo>
                  <a:lnTo>
                    <a:pt x="341198" y="0"/>
                  </a:lnTo>
                </a:path>
                <a:path w="5809615">
                  <a:moveTo>
                    <a:pt x="350329" y="0"/>
                  </a:moveTo>
                  <a:lnTo>
                    <a:pt x="356425" y="0"/>
                  </a:lnTo>
                </a:path>
                <a:path w="5809615">
                  <a:moveTo>
                    <a:pt x="365569" y="0"/>
                  </a:moveTo>
                  <a:lnTo>
                    <a:pt x="371665" y="0"/>
                  </a:lnTo>
                </a:path>
                <a:path w="5809615">
                  <a:moveTo>
                    <a:pt x="380796" y="0"/>
                  </a:moveTo>
                  <a:lnTo>
                    <a:pt x="386892" y="0"/>
                  </a:lnTo>
                </a:path>
                <a:path w="5809615">
                  <a:moveTo>
                    <a:pt x="396036" y="0"/>
                  </a:moveTo>
                  <a:lnTo>
                    <a:pt x="402120" y="0"/>
                  </a:lnTo>
                </a:path>
                <a:path w="5809615">
                  <a:moveTo>
                    <a:pt x="411264" y="0"/>
                  </a:moveTo>
                  <a:lnTo>
                    <a:pt x="417360" y="0"/>
                  </a:lnTo>
                </a:path>
                <a:path w="5809615">
                  <a:moveTo>
                    <a:pt x="426491" y="0"/>
                  </a:moveTo>
                  <a:lnTo>
                    <a:pt x="432587" y="0"/>
                  </a:lnTo>
                </a:path>
                <a:path w="5809615">
                  <a:moveTo>
                    <a:pt x="441731" y="0"/>
                  </a:moveTo>
                  <a:lnTo>
                    <a:pt x="447814" y="0"/>
                  </a:lnTo>
                </a:path>
                <a:path w="5809615">
                  <a:moveTo>
                    <a:pt x="456958" y="0"/>
                  </a:moveTo>
                  <a:lnTo>
                    <a:pt x="463054" y="0"/>
                  </a:lnTo>
                </a:path>
                <a:path w="5809615">
                  <a:moveTo>
                    <a:pt x="472186" y="0"/>
                  </a:moveTo>
                  <a:lnTo>
                    <a:pt x="478281" y="0"/>
                  </a:lnTo>
                </a:path>
                <a:path w="5809615">
                  <a:moveTo>
                    <a:pt x="487425" y="0"/>
                  </a:moveTo>
                  <a:lnTo>
                    <a:pt x="493509" y="0"/>
                  </a:lnTo>
                </a:path>
                <a:path w="5809615">
                  <a:moveTo>
                    <a:pt x="502653" y="0"/>
                  </a:moveTo>
                  <a:lnTo>
                    <a:pt x="508749" y="0"/>
                  </a:lnTo>
                </a:path>
                <a:path w="5809615">
                  <a:moveTo>
                    <a:pt x="517880" y="0"/>
                  </a:moveTo>
                  <a:lnTo>
                    <a:pt x="523976" y="0"/>
                  </a:lnTo>
                </a:path>
                <a:path w="5809615">
                  <a:moveTo>
                    <a:pt x="533120" y="0"/>
                  </a:moveTo>
                  <a:lnTo>
                    <a:pt x="539203" y="0"/>
                  </a:lnTo>
                </a:path>
                <a:path w="5809615">
                  <a:moveTo>
                    <a:pt x="548347" y="0"/>
                  </a:moveTo>
                  <a:lnTo>
                    <a:pt x="554443" y="0"/>
                  </a:lnTo>
                </a:path>
                <a:path w="5809615">
                  <a:moveTo>
                    <a:pt x="563575" y="0"/>
                  </a:moveTo>
                  <a:lnTo>
                    <a:pt x="569671" y="0"/>
                  </a:lnTo>
                </a:path>
                <a:path w="5809615">
                  <a:moveTo>
                    <a:pt x="578815" y="0"/>
                  </a:moveTo>
                  <a:lnTo>
                    <a:pt x="584911" y="0"/>
                  </a:lnTo>
                </a:path>
                <a:path w="5809615">
                  <a:moveTo>
                    <a:pt x="594042" y="0"/>
                  </a:moveTo>
                  <a:lnTo>
                    <a:pt x="600138" y="0"/>
                  </a:lnTo>
                </a:path>
                <a:path w="5809615">
                  <a:moveTo>
                    <a:pt x="609282" y="0"/>
                  </a:moveTo>
                  <a:lnTo>
                    <a:pt x="615365" y="0"/>
                  </a:lnTo>
                </a:path>
                <a:path w="5809615">
                  <a:moveTo>
                    <a:pt x="624509" y="0"/>
                  </a:moveTo>
                  <a:lnTo>
                    <a:pt x="630605" y="0"/>
                  </a:lnTo>
                </a:path>
                <a:path w="5809615">
                  <a:moveTo>
                    <a:pt x="639737" y="0"/>
                  </a:moveTo>
                  <a:lnTo>
                    <a:pt x="645833" y="0"/>
                  </a:lnTo>
                </a:path>
                <a:path w="5809615">
                  <a:moveTo>
                    <a:pt x="654977" y="0"/>
                  </a:moveTo>
                  <a:lnTo>
                    <a:pt x="661060" y="0"/>
                  </a:lnTo>
                </a:path>
                <a:path w="5809615">
                  <a:moveTo>
                    <a:pt x="670204" y="0"/>
                  </a:moveTo>
                  <a:lnTo>
                    <a:pt x="676300" y="0"/>
                  </a:lnTo>
                </a:path>
                <a:path w="5809615">
                  <a:moveTo>
                    <a:pt x="685431" y="0"/>
                  </a:moveTo>
                  <a:lnTo>
                    <a:pt x="691527" y="0"/>
                  </a:lnTo>
                </a:path>
                <a:path w="5809615">
                  <a:moveTo>
                    <a:pt x="700671" y="0"/>
                  </a:moveTo>
                  <a:lnTo>
                    <a:pt x="706755" y="0"/>
                  </a:lnTo>
                </a:path>
                <a:path w="5809615">
                  <a:moveTo>
                    <a:pt x="715899" y="0"/>
                  </a:moveTo>
                  <a:lnTo>
                    <a:pt x="721995" y="0"/>
                  </a:lnTo>
                </a:path>
                <a:path w="5809615">
                  <a:moveTo>
                    <a:pt x="731126" y="0"/>
                  </a:moveTo>
                  <a:lnTo>
                    <a:pt x="737222" y="0"/>
                  </a:lnTo>
                </a:path>
                <a:path w="5809615">
                  <a:moveTo>
                    <a:pt x="746366" y="0"/>
                  </a:moveTo>
                  <a:lnTo>
                    <a:pt x="752449" y="0"/>
                  </a:lnTo>
                </a:path>
                <a:path w="5809615">
                  <a:moveTo>
                    <a:pt x="761593" y="0"/>
                  </a:moveTo>
                  <a:lnTo>
                    <a:pt x="767689" y="0"/>
                  </a:lnTo>
                </a:path>
                <a:path w="5809615">
                  <a:moveTo>
                    <a:pt x="776820" y="0"/>
                  </a:moveTo>
                  <a:lnTo>
                    <a:pt x="782916" y="0"/>
                  </a:lnTo>
                </a:path>
                <a:path w="5809615">
                  <a:moveTo>
                    <a:pt x="792060" y="0"/>
                  </a:moveTo>
                  <a:lnTo>
                    <a:pt x="798156" y="0"/>
                  </a:lnTo>
                </a:path>
                <a:path w="5809615">
                  <a:moveTo>
                    <a:pt x="807288" y="0"/>
                  </a:moveTo>
                  <a:lnTo>
                    <a:pt x="813384" y="0"/>
                  </a:lnTo>
                </a:path>
                <a:path w="5809615">
                  <a:moveTo>
                    <a:pt x="822515" y="0"/>
                  </a:moveTo>
                  <a:lnTo>
                    <a:pt x="828611" y="0"/>
                  </a:lnTo>
                </a:path>
                <a:path w="5809615">
                  <a:moveTo>
                    <a:pt x="837755" y="0"/>
                  </a:moveTo>
                  <a:lnTo>
                    <a:pt x="843851" y="0"/>
                  </a:lnTo>
                </a:path>
                <a:path w="5809615">
                  <a:moveTo>
                    <a:pt x="852982" y="0"/>
                  </a:moveTo>
                  <a:lnTo>
                    <a:pt x="859078" y="0"/>
                  </a:lnTo>
                </a:path>
                <a:path w="5809615">
                  <a:moveTo>
                    <a:pt x="868222" y="0"/>
                  </a:moveTo>
                  <a:lnTo>
                    <a:pt x="874306" y="0"/>
                  </a:lnTo>
                </a:path>
                <a:path w="5809615">
                  <a:moveTo>
                    <a:pt x="883450" y="0"/>
                  </a:moveTo>
                  <a:lnTo>
                    <a:pt x="889546" y="0"/>
                  </a:lnTo>
                </a:path>
                <a:path w="5809615">
                  <a:moveTo>
                    <a:pt x="898677" y="0"/>
                  </a:moveTo>
                  <a:lnTo>
                    <a:pt x="904773" y="0"/>
                  </a:lnTo>
                </a:path>
                <a:path w="5809615">
                  <a:moveTo>
                    <a:pt x="913917" y="0"/>
                  </a:moveTo>
                  <a:lnTo>
                    <a:pt x="920000" y="0"/>
                  </a:lnTo>
                </a:path>
                <a:path w="5809615">
                  <a:moveTo>
                    <a:pt x="929144" y="0"/>
                  </a:moveTo>
                  <a:lnTo>
                    <a:pt x="935240" y="0"/>
                  </a:lnTo>
                </a:path>
                <a:path w="5809615">
                  <a:moveTo>
                    <a:pt x="944372" y="0"/>
                  </a:moveTo>
                  <a:lnTo>
                    <a:pt x="950467" y="0"/>
                  </a:lnTo>
                </a:path>
                <a:path w="5809615">
                  <a:moveTo>
                    <a:pt x="959611" y="0"/>
                  </a:moveTo>
                  <a:lnTo>
                    <a:pt x="965695" y="0"/>
                  </a:lnTo>
                </a:path>
                <a:path w="5809615">
                  <a:moveTo>
                    <a:pt x="974839" y="0"/>
                  </a:moveTo>
                  <a:lnTo>
                    <a:pt x="980935" y="0"/>
                  </a:lnTo>
                </a:path>
                <a:path w="5809615">
                  <a:moveTo>
                    <a:pt x="990066" y="0"/>
                  </a:moveTo>
                  <a:lnTo>
                    <a:pt x="996162" y="0"/>
                  </a:lnTo>
                </a:path>
                <a:path w="5809615">
                  <a:moveTo>
                    <a:pt x="1005306" y="0"/>
                  </a:moveTo>
                  <a:lnTo>
                    <a:pt x="1011402" y="0"/>
                  </a:lnTo>
                </a:path>
                <a:path w="5809615">
                  <a:moveTo>
                    <a:pt x="1020533" y="0"/>
                  </a:moveTo>
                  <a:lnTo>
                    <a:pt x="1026629" y="0"/>
                  </a:lnTo>
                </a:path>
                <a:path w="5809615">
                  <a:moveTo>
                    <a:pt x="1035761" y="0"/>
                  </a:moveTo>
                  <a:lnTo>
                    <a:pt x="1041857" y="0"/>
                  </a:lnTo>
                </a:path>
                <a:path w="5809615">
                  <a:moveTo>
                    <a:pt x="1051001" y="0"/>
                  </a:moveTo>
                  <a:lnTo>
                    <a:pt x="1057097" y="0"/>
                  </a:lnTo>
                </a:path>
                <a:path w="5809615">
                  <a:moveTo>
                    <a:pt x="1066228" y="0"/>
                  </a:moveTo>
                  <a:lnTo>
                    <a:pt x="1072324" y="0"/>
                  </a:lnTo>
                </a:path>
                <a:path w="5809615">
                  <a:moveTo>
                    <a:pt x="1081468" y="0"/>
                  </a:moveTo>
                  <a:lnTo>
                    <a:pt x="1087551" y="0"/>
                  </a:lnTo>
                </a:path>
                <a:path w="5809615">
                  <a:moveTo>
                    <a:pt x="1096695" y="0"/>
                  </a:moveTo>
                  <a:lnTo>
                    <a:pt x="1102791" y="0"/>
                  </a:lnTo>
                </a:path>
                <a:path w="5809615">
                  <a:moveTo>
                    <a:pt x="1111923" y="0"/>
                  </a:moveTo>
                  <a:lnTo>
                    <a:pt x="1118019" y="0"/>
                  </a:lnTo>
                </a:path>
                <a:path w="5809615">
                  <a:moveTo>
                    <a:pt x="1127163" y="0"/>
                  </a:moveTo>
                  <a:lnTo>
                    <a:pt x="1133246" y="0"/>
                  </a:lnTo>
                </a:path>
                <a:path w="5809615">
                  <a:moveTo>
                    <a:pt x="1142390" y="0"/>
                  </a:moveTo>
                  <a:lnTo>
                    <a:pt x="1148486" y="0"/>
                  </a:lnTo>
                </a:path>
                <a:path w="5809615">
                  <a:moveTo>
                    <a:pt x="1157617" y="0"/>
                  </a:moveTo>
                  <a:lnTo>
                    <a:pt x="1163713" y="0"/>
                  </a:lnTo>
                </a:path>
                <a:path w="5809615">
                  <a:moveTo>
                    <a:pt x="1172857" y="0"/>
                  </a:moveTo>
                  <a:lnTo>
                    <a:pt x="1178941" y="0"/>
                  </a:lnTo>
                </a:path>
                <a:path w="5809615">
                  <a:moveTo>
                    <a:pt x="1188085" y="0"/>
                  </a:moveTo>
                  <a:lnTo>
                    <a:pt x="1194181" y="0"/>
                  </a:lnTo>
                </a:path>
                <a:path w="5809615">
                  <a:moveTo>
                    <a:pt x="1203312" y="0"/>
                  </a:moveTo>
                  <a:lnTo>
                    <a:pt x="1209408" y="0"/>
                  </a:lnTo>
                </a:path>
                <a:path w="5809615">
                  <a:moveTo>
                    <a:pt x="1218552" y="0"/>
                  </a:moveTo>
                  <a:lnTo>
                    <a:pt x="1224635" y="0"/>
                  </a:lnTo>
                </a:path>
                <a:path w="5809615">
                  <a:moveTo>
                    <a:pt x="1233779" y="0"/>
                  </a:moveTo>
                  <a:lnTo>
                    <a:pt x="1239875" y="0"/>
                  </a:lnTo>
                </a:path>
                <a:path w="5809615">
                  <a:moveTo>
                    <a:pt x="1249006" y="0"/>
                  </a:moveTo>
                  <a:lnTo>
                    <a:pt x="1255102" y="0"/>
                  </a:lnTo>
                </a:path>
                <a:path w="5809615">
                  <a:moveTo>
                    <a:pt x="1264246" y="0"/>
                  </a:moveTo>
                  <a:lnTo>
                    <a:pt x="1270342" y="0"/>
                  </a:lnTo>
                </a:path>
                <a:path w="5809615">
                  <a:moveTo>
                    <a:pt x="1279474" y="0"/>
                  </a:moveTo>
                  <a:lnTo>
                    <a:pt x="1285570" y="0"/>
                  </a:lnTo>
                </a:path>
                <a:path w="5809615">
                  <a:moveTo>
                    <a:pt x="1294714" y="0"/>
                  </a:moveTo>
                  <a:lnTo>
                    <a:pt x="1300797" y="0"/>
                  </a:lnTo>
                </a:path>
                <a:path w="5809615">
                  <a:moveTo>
                    <a:pt x="1309941" y="0"/>
                  </a:moveTo>
                  <a:lnTo>
                    <a:pt x="1316037" y="0"/>
                  </a:lnTo>
                </a:path>
                <a:path w="5809615">
                  <a:moveTo>
                    <a:pt x="1325168" y="0"/>
                  </a:moveTo>
                  <a:lnTo>
                    <a:pt x="1331264" y="0"/>
                  </a:lnTo>
                </a:path>
                <a:path w="5809615">
                  <a:moveTo>
                    <a:pt x="1340408" y="0"/>
                  </a:moveTo>
                  <a:lnTo>
                    <a:pt x="1346492" y="0"/>
                  </a:lnTo>
                </a:path>
                <a:path w="5809615">
                  <a:moveTo>
                    <a:pt x="1355636" y="0"/>
                  </a:moveTo>
                  <a:lnTo>
                    <a:pt x="1361732" y="0"/>
                  </a:lnTo>
                </a:path>
                <a:path w="5809615">
                  <a:moveTo>
                    <a:pt x="1370863" y="0"/>
                  </a:moveTo>
                  <a:lnTo>
                    <a:pt x="1376959" y="0"/>
                  </a:lnTo>
                </a:path>
                <a:path w="5809615">
                  <a:moveTo>
                    <a:pt x="1386103" y="0"/>
                  </a:moveTo>
                  <a:lnTo>
                    <a:pt x="1392186" y="0"/>
                  </a:lnTo>
                </a:path>
                <a:path w="5809615">
                  <a:moveTo>
                    <a:pt x="1401330" y="0"/>
                  </a:moveTo>
                  <a:lnTo>
                    <a:pt x="1407426" y="0"/>
                  </a:lnTo>
                </a:path>
                <a:path w="5809615">
                  <a:moveTo>
                    <a:pt x="1416558" y="0"/>
                  </a:moveTo>
                  <a:lnTo>
                    <a:pt x="1422654" y="0"/>
                  </a:lnTo>
                </a:path>
                <a:path w="5809615">
                  <a:moveTo>
                    <a:pt x="1431798" y="0"/>
                  </a:moveTo>
                  <a:lnTo>
                    <a:pt x="1437881" y="0"/>
                  </a:lnTo>
                </a:path>
                <a:path w="5809615">
                  <a:moveTo>
                    <a:pt x="1447025" y="0"/>
                  </a:moveTo>
                  <a:lnTo>
                    <a:pt x="1453121" y="0"/>
                  </a:lnTo>
                </a:path>
                <a:path w="5809615">
                  <a:moveTo>
                    <a:pt x="1462252" y="0"/>
                  </a:moveTo>
                  <a:lnTo>
                    <a:pt x="1468348" y="0"/>
                  </a:lnTo>
                </a:path>
                <a:path w="5809615">
                  <a:moveTo>
                    <a:pt x="1477492" y="0"/>
                  </a:moveTo>
                  <a:lnTo>
                    <a:pt x="1483588" y="0"/>
                  </a:lnTo>
                </a:path>
                <a:path w="5809615">
                  <a:moveTo>
                    <a:pt x="1492719" y="0"/>
                  </a:moveTo>
                  <a:lnTo>
                    <a:pt x="1498815" y="0"/>
                  </a:lnTo>
                </a:path>
                <a:path w="5809615">
                  <a:moveTo>
                    <a:pt x="1507947" y="0"/>
                  </a:moveTo>
                  <a:lnTo>
                    <a:pt x="1514043" y="0"/>
                  </a:lnTo>
                </a:path>
                <a:path w="5809615">
                  <a:moveTo>
                    <a:pt x="1523187" y="0"/>
                  </a:moveTo>
                  <a:lnTo>
                    <a:pt x="1529283" y="0"/>
                  </a:lnTo>
                </a:path>
                <a:path w="5809615">
                  <a:moveTo>
                    <a:pt x="1538414" y="0"/>
                  </a:moveTo>
                  <a:lnTo>
                    <a:pt x="1544510" y="0"/>
                  </a:lnTo>
                </a:path>
                <a:path w="5809615">
                  <a:moveTo>
                    <a:pt x="1553654" y="0"/>
                  </a:moveTo>
                  <a:lnTo>
                    <a:pt x="1559737" y="0"/>
                  </a:lnTo>
                </a:path>
                <a:path w="5809615">
                  <a:moveTo>
                    <a:pt x="1568881" y="0"/>
                  </a:moveTo>
                  <a:lnTo>
                    <a:pt x="1574977" y="0"/>
                  </a:lnTo>
                </a:path>
                <a:path w="5809615">
                  <a:moveTo>
                    <a:pt x="1584109" y="0"/>
                  </a:moveTo>
                  <a:lnTo>
                    <a:pt x="1590205" y="0"/>
                  </a:lnTo>
                </a:path>
                <a:path w="5809615">
                  <a:moveTo>
                    <a:pt x="1599349" y="0"/>
                  </a:moveTo>
                  <a:lnTo>
                    <a:pt x="1605432" y="0"/>
                  </a:lnTo>
                </a:path>
                <a:path w="5809615">
                  <a:moveTo>
                    <a:pt x="1614576" y="0"/>
                  </a:moveTo>
                  <a:lnTo>
                    <a:pt x="1620672" y="0"/>
                  </a:lnTo>
                </a:path>
                <a:path w="5809615">
                  <a:moveTo>
                    <a:pt x="1629803" y="0"/>
                  </a:moveTo>
                  <a:lnTo>
                    <a:pt x="1635899" y="0"/>
                  </a:lnTo>
                </a:path>
                <a:path w="5809615">
                  <a:moveTo>
                    <a:pt x="1645043" y="0"/>
                  </a:moveTo>
                  <a:lnTo>
                    <a:pt x="1651127" y="0"/>
                  </a:lnTo>
                </a:path>
                <a:path w="5809615">
                  <a:moveTo>
                    <a:pt x="1660271" y="0"/>
                  </a:moveTo>
                  <a:lnTo>
                    <a:pt x="1666366" y="0"/>
                  </a:lnTo>
                </a:path>
                <a:path w="5809615">
                  <a:moveTo>
                    <a:pt x="1675498" y="0"/>
                  </a:moveTo>
                  <a:lnTo>
                    <a:pt x="1681594" y="0"/>
                  </a:lnTo>
                </a:path>
                <a:path w="5809615">
                  <a:moveTo>
                    <a:pt x="1690738" y="0"/>
                  </a:moveTo>
                  <a:lnTo>
                    <a:pt x="1696821" y="0"/>
                  </a:lnTo>
                </a:path>
                <a:path w="5809615">
                  <a:moveTo>
                    <a:pt x="1705965" y="0"/>
                  </a:moveTo>
                  <a:lnTo>
                    <a:pt x="1712061" y="0"/>
                  </a:lnTo>
                </a:path>
                <a:path w="5809615">
                  <a:moveTo>
                    <a:pt x="1721192" y="0"/>
                  </a:moveTo>
                  <a:lnTo>
                    <a:pt x="1727288" y="0"/>
                  </a:lnTo>
                </a:path>
                <a:path w="5809615">
                  <a:moveTo>
                    <a:pt x="1736432" y="0"/>
                  </a:moveTo>
                  <a:lnTo>
                    <a:pt x="1742528" y="0"/>
                  </a:lnTo>
                </a:path>
                <a:path w="5809615">
                  <a:moveTo>
                    <a:pt x="1751660" y="0"/>
                  </a:moveTo>
                  <a:lnTo>
                    <a:pt x="1757756" y="0"/>
                  </a:lnTo>
                </a:path>
                <a:path w="5809615">
                  <a:moveTo>
                    <a:pt x="1766900" y="0"/>
                  </a:moveTo>
                  <a:lnTo>
                    <a:pt x="1772983" y="0"/>
                  </a:lnTo>
                </a:path>
                <a:path w="5809615">
                  <a:moveTo>
                    <a:pt x="1782127" y="0"/>
                  </a:moveTo>
                  <a:lnTo>
                    <a:pt x="1788223" y="0"/>
                  </a:lnTo>
                </a:path>
                <a:path w="5809615">
                  <a:moveTo>
                    <a:pt x="1797354" y="0"/>
                  </a:moveTo>
                  <a:lnTo>
                    <a:pt x="1803450" y="0"/>
                  </a:lnTo>
                </a:path>
                <a:path w="5809615">
                  <a:moveTo>
                    <a:pt x="1812594" y="0"/>
                  </a:moveTo>
                  <a:lnTo>
                    <a:pt x="1818678" y="0"/>
                  </a:lnTo>
                </a:path>
                <a:path w="5809615">
                  <a:moveTo>
                    <a:pt x="1827822" y="0"/>
                  </a:moveTo>
                  <a:lnTo>
                    <a:pt x="1833918" y="0"/>
                  </a:lnTo>
                </a:path>
                <a:path w="5809615">
                  <a:moveTo>
                    <a:pt x="1843049" y="0"/>
                  </a:moveTo>
                  <a:lnTo>
                    <a:pt x="1849145" y="0"/>
                  </a:lnTo>
                </a:path>
                <a:path w="5809615">
                  <a:moveTo>
                    <a:pt x="1858289" y="0"/>
                  </a:moveTo>
                  <a:lnTo>
                    <a:pt x="1864372" y="0"/>
                  </a:lnTo>
                </a:path>
                <a:path w="5809615">
                  <a:moveTo>
                    <a:pt x="1873516" y="0"/>
                  </a:moveTo>
                  <a:lnTo>
                    <a:pt x="1879612" y="0"/>
                  </a:lnTo>
                </a:path>
                <a:path w="5809615">
                  <a:moveTo>
                    <a:pt x="1888744" y="0"/>
                  </a:moveTo>
                  <a:lnTo>
                    <a:pt x="1894839" y="0"/>
                  </a:lnTo>
                </a:path>
                <a:path w="5809615">
                  <a:moveTo>
                    <a:pt x="1903984" y="0"/>
                  </a:moveTo>
                  <a:lnTo>
                    <a:pt x="1910067" y="0"/>
                  </a:lnTo>
                </a:path>
                <a:path w="5809615">
                  <a:moveTo>
                    <a:pt x="1919211" y="0"/>
                  </a:moveTo>
                  <a:lnTo>
                    <a:pt x="1925307" y="0"/>
                  </a:lnTo>
                </a:path>
                <a:path w="5809615">
                  <a:moveTo>
                    <a:pt x="1934438" y="0"/>
                  </a:moveTo>
                  <a:lnTo>
                    <a:pt x="1940534" y="0"/>
                  </a:lnTo>
                </a:path>
                <a:path w="5809615">
                  <a:moveTo>
                    <a:pt x="1949678" y="0"/>
                  </a:moveTo>
                  <a:lnTo>
                    <a:pt x="1955774" y="0"/>
                  </a:lnTo>
                </a:path>
                <a:path w="5809615">
                  <a:moveTo>
                    <a:pt x="1964905" y="0"/>
                  </a:moveTo>
                  <a:lnTo>
                    <a:pt x="1971001" y="0"/>
                  </a:lnTo>
                </a:path>
                <a:path w="5809615">
                  <a:moveTo>
                    <a:pt x="1980133" y="0"/>
                  </a:moveTo>
                  <a:lnTo>
                    <a:pt x="1986229" y="0"/>
                  </a:lnTo>
                </a:path>
                <a:path w="5809615">
                  <a:moveTo>
                    <a:pt x="1995373" y="0"/>
                  </a:moveTo>
                  <a:lnTo>
                    <a:pt x="2001469" y="0"/>
                  </a:lnTo>
                </a:path>
                <a:path w="5809615">
                  <a:moveTo>
                    <a:pt x="2010600" y="0"/>
                  </a:moveTo>
                  <a:lnTo>
                    <a:pt x="2016696" y="0"/>
                  </a:lnTo>
                </a:path>
                <a:path w="5809615">
                  <a:moveTo>
                    <a:pt x="2025840" y="0"/>
                  </a:moveTo>
                  <a:lnTo>
                    <a:pt x="2031923" y="0"/>
                  </a:lnTo>
                </a:path>
                <a:path w="5809615">
                  <a:moveTo>
                    <a:pt x="2041067" y="0"/>
                  </a:moveTo>
                  <a:lnTo>
                    <a:pt x="2047163" y="0"/>
                  </a:lnTo>
                </a:path>
                <a:path w="5809615">
                  <a:moveTo>
                    <a:pt x="2056295" y="0"/>
                  </a:moveTo>
                  <a:lnTo>
                    <a:pt x="2062391" y="0"/>
                  </a:lnTo>
                </a:path>
                <a:path w="5809615">
                  <a:moveTo>
                    <a:pt x="2071535" y="0"/>
                  </a:moveTo>
                  <a:lnTo>
                    <a:pt x="2077618" y="0"/>
                  </a:lnTo>
                </a:path>
                <a:path w="5809615">
                  <a:moveTo>
                    <a:pt x="2086762" y="0"/>
                  </a:moveTo>
                  <a:lnTo>
                    <a:pt x="2092858" y="0"/>
                  </a:lnTo>
                </a:path>
                <a:path w="5809615">
                  <a:moveTo>
                    <a:pt x="2101989" y="0"/>
                  </a:moveTo>
                  <a:lnTo>
                    <a:pt x="2108085" y="0"/>
                  </a:lnTo>
                </a:path>
                <a:path w="5809615">
                  <a:moveTo>
                    <a:pt x="2117229" y="0"/>
                  </a:moveTo>
                  <a:lnTo>
                    <a:pt x="2123313" y="0"/>
                  </a:lnTo>
                </a:path>
                <a:path w="5809615">
                  <a:moveTo>
                    <a:pt x="2132457" y="0"/>
                  </a:moveTo>
                  <a:lnTo>
                    <a:pt x="2138553" y="0"/>
                  </a:lnTo>
                </a:path>
                <a:path w="5809615">
                  <a:moveTo>
                    <a:pt x="2147684" y="0"/>
                  </a:moveTo>
                  <a:lnTo>
                    <a:pt x="2153780" y="0"/>
                  </a:lnTo>
                </a:path>
                <a:path w="5809615">
                  <a:moveTo>
                    <a:pt x="2162924" y="0"/>
                  </a:moveTo>
                  <a:lnTo>
                    <a:pt x="2169007" y="0"/>
                  </a:lnTo>
                </a:path>
                <a:path w="5809615">
                  <a:moveTo>
                    <a:pt x="2178151" y="0"/>
                  </a:moveTo>
                  <a:lnTo>
                    <a:pt x="2184247" y="0"/>
                  </a:lnTo>
                </a:path>
                <a:path w="5809615">
                  <a:moveTo>
                    <a:pt x="2193378" y="0"/>
                  </a:moveTo>
                  <a:lnTo>
                    <a:pt x="2199474" y="0"/>
                  </a:lnTo>
                </a:path>
                <a:path w="5809615">
                  <a:moveTo>
                    <a:pt x="2208618" y="0"/>
                  </a:moveTo>
                  <a:lnTo>
                    <a:pt x="2214714" y="0"/>
                  </a:lnTo>
                </a:path>
                <a:path w="5809615">
                  <a:moveTo>
                    <a:pt x="2223846" y="0"/>
                  </a:moveTo>
                  <a:lnTo>
                    <a:pt x="2229942" y="0"/>
                  </a:lnTo>
                </a:path>
                <a:path w="5809615">
                  <a:moveTo>
                    <a:pt x="2239086" y="0"/>
                  </a:moveTo>
                  <a:lnTo>
                    <a:pt x="2245169" y="0"/>
                  </a:lnTo>
                </a:path>
                <a:path w="5809615">
                  <a:moveTo>
                    <a:pt x="2254313" y="0"/>
                  </a:moveTo>
                  <a:lnTo>
                    <a:pt x="2260409" y="0"/>
                  </a:lnTo>
                </a:path>
                <a:path w="5809615">
                  <a:moveTo>
                    <a:pt x="2269540" y="0"/>
                  </a:moveTo>
                  <a:lnTo>
                    <a:pt x="2275636" y="0"/>
                  </a:lnTo>
                </a:path>
                <a:path w="5809615">
                  <a:moveTo>
                    <a:pt x="2284780" y="0"/>
                  </a:moveTo>
                  <a:lnTo>
                    <a:pt x="2290864" y="0"/>
                  </a:lnTo>
                </a:path>
                <a:path w="5809615">
                  <a:moveTo>
                    <a:pt x="2300008" y="0"/>
                  </a:moveTo>
                  <a:lnTo>
                    <a:pt x="2306104" y="0"/>
                  </a:lnTo>
                </a:path>
                <a:path w="5809615">
                  <a:moveTo>
                    <a:pt x="2315235" y="0"/>
                  </a:moveTo>
                  <a:lnTo>
                    <a:pt x="2321331" y="0"/>
                  </a:lnTo>
                </a:path>
                <a:path w="5809615">
                  <a:moveTo>
                    <a:pt x="2330475" y="0"/>
                  </a:moveTo>
                  <a:lnTo>
                    <a:pt x="2336558" y="0"/>
                  </a:lnTo>
                </a:path>
                <a:path w="5809615">
                  <a:moveTo>
                    <a:pt x="2345702" y="0"/>
                  </a:moveTo>
                  <a:lnTo>
                    <a:pt x="2351798" y="0"/>
                  </a:lnTo>
                </a:path>
                <a:path w="5809615">
                  <a:moveTo>
                    <a:pt x="2360929" y="0"/>
                  </a:moveTo>
                  <a:lnTo>
                    <a:pt x="2367026" y="0"/>
                  </a:lnTo>
                </a:path>
                <a:path w="5809615">
                  <a:moveTo>
                    <a:pt x="2376170" y="0"/>
                  </a:moveTo>
                  <a:lnTo>
                    <a:pt x="2382253" y="0"/>
                  </a:lnTo>
                </a:path>
                <a:path w="5809615">
                  <a:moveTo>
                    <a:pt x="2391397" y="0"/>
                  </a:moveTo>
                  <a:lnTo>
                    <a:pt x="2397493" y="0"/>
                  </a:lnTo>
                </a:path>
                <a:path w="5809615">
                  <a:moveTo>
                    <a:pt x="2406624" y="0"/>
                  </a:moveTo>
                  <a:lnTo>
                    <a:pt x="2412720" y="0"/>
                  </a:lnTo>
                </a:path>
                <a:path w="5809615">
                  <a:moveTo>
                    <a:pt x="2421864" y="0"/>
                  </a:moveTo>
                  <a:lnTo>
                    <a:pt x="2427960" y="0"/>
                  </a:lnTo>
                </a:path>
                <a:path w="5809615">
                  <a:moveTo>
                    <a:pt x="2437091" y="0"/>
                  </a:moveTo>
                  <a:lnTo>
                    <a:pt x="2443187" y="0"/>
                  </a:lnTo>
                </a:path>
                <a:path w="5809615">
                  <a:moveTo>
                    <a:pt x="2452319" y="0"/>
                  </a:moveTo>
                  <a:lnTo>
                    <a:pt x="2458415" y="0"/>
                  </a:lnTo>
                </a:path>
                <a:path w="5809615">
                  <a:moveTo>
                    <a:pt x="2467559" y="0"/>
                  </a:moveTo>
                  <a:lnTo>
                    <a:pt x="2473655" y="0"/>
                  </a:lnTo>
                </a:path>
                <a:path w="5809615">
                  <a:moveTo>
                    <a:pt x="2482786" y="0"/>
                  </a:moveTo>
                  <a:lnTo>
                    <a:pt x="2488882" y="0"/>
                  </a:lnTo>
                </a:path>
                <a:path w="5809615">
                  <a:moveTo>
                    <a:pt x="2498026" y="0"/>
                  </a:moveTo>
                  <a:lnTo>
                    <a:pt x="2504109" y="0"/>
                  </a:lnTo>
                </a:path>
                <a:path w="5809615">
                  <a:moveTo>
                    <a:pt x="2513253" y="0"/>
                  </a:moveTo>
                  <a:lnTo>
                    <a:pt x="2519349" y="0"/>
                  </a:lnTo>
                </a:path>
                <a:path w="5809615">
                  <a:moveTo>
                    <a:pt x="2528481" y="0"/>
                  </a:moveTo>
                  <a:lnTo>
                    <a:pt x="2534577" y="0"/>
                  </a:lnTo>
                </a:path>
                <a:path w="5809615">
                  <a:moveTo>
                    <a:pt x="2543721" y="0"/>
                  </a:moveTo>
                  <a:lnTo>
                    <a:pt x="2549804" y="0"/>
                  </a:lnTo>
                </a:path>
                <a:path w="5809615">
                  <a:moveTo>
                    <a:pt x="2558948" y="0"/>
                  </a:moveTo>
                  <a:lnTo>
                    <a:pt x="2565044" y="0"/>
                  </a:lnTo>
                </a:path>
                <a:path w="5809615">
                  <a:moveTo>
                    <a:pt x="2574175" y="0"/>
                  </a:moveTo>
                  <a:lnTo>
                    <a:pt x="2580271" y="0"/>
                  </a:lnTo>
                </a:path>
                <a:path w="5809615">
                  <a:moveTo>
                    <a:pt x="2589415" y="0"/>
                  </a:moveTo>
                  <a:lnTo>
                    <a:pt x="2595499" y="0"/>
                  </a:lnTo>
                </a:path>
                <a:path w="5809615">
                  <a:moveTo>
                    <a:pt x="2604642" y="0"/>
                  </a:moveTo>
                  <a:lnTo>
                    <a:pt x="2610739" y="0"/>
                  </a:lnTo>
                </a:path>
                <a:path w="5809615">
                  <a:moveTo>
                    <a:pt x="2619870" y="0"/>
                  </a:moveTo>
                  <a:lnTo>
                    <a:pt x="2625966" y="0"/>
                  </a:lnTo>
                </a:path>
                <a:path w="5809615">
                  <a:moveTo>
                    <a:pt x="2635110" y="0"/>
                  </a:moveTo>
                  <a:lnTo>
                    <a:pt x="2641193" y="0"/>
                  </a:lnTo>
                </a:path>
                <a:path w="5809615">
                  <a:moveTo>
                    <a:pt x="2650337" y="0"/>
                  </a:moveTo>
                  <a:lnTo>
                    <a:pt x="2656433" y="0"/>
                  </a:lnTo>
                </a:path>
                <a:path w="5809615">
                  <a:moveTo>
                    <a:pt x="2665564" y="0"/>
                  </a:moveTo>
                  <a:lnTo>
                    <a:pt x="2671660" y="0"/>
                  </a:lnTo>
                </a:path>
                <a:path w="5809615">
                  <a:moveTo>
                    <a:pt x="2680804" y="0"/>
                  </a:moveTo>
                  <a:lnTo>
                    <a:pt x="2686900" y="0"/>
                  </a:lnTo>
                </a:path>
                <a:path w="5809615">
                  <a:moveTo>
                    <a:pt x="2696032" y="0"/>
                  </a:moveTo>
                  <a:lnTo>
                    <a:pt x="2702128" y="0"/>
                  </a:lnTo>
                </a:path>
                <a:path w="5809615">
                  <a:moveTo>
                    <a:pt x="2711272" y="0"/>
                  </a:moveTo>
                  <a:lnTo>
                    <a:pt x="2717355" y="0"/>
                  </a:lnTo>
                </a:path>
                <a:path w="5809615">
                  <a:moveTo>
                    <a:pt x="2726499" y="0"/>
                  </a:moveTo>
                  <a:lnTo>
                    <a:pt x="2732595" y="0"/>
                  </a:lnTo>
                </a:path>
                <a:path w="5809615">
                  <a:moveTo>
                    <a:pt x="2741726" y="0"/>
                  </a:moveTo>
                  <a:lnTo>
                    <a:pt x="2747822" y="0"/>
                  </a:lnTo>
                </a:path>
                <a:path w="5809615">
                  <a:moveTo>
                    <a:pt x="2756966" y="0"/>
                  </a:moveTo>
                  <a:lnTo>
                    <a:pt x="2763050" y="0"/>
                  </a:lnTo>
                </a:path>
                <a:path w="5809615">
                  <a:moveTo>
                    <a:pt x="2772194" y="0"/>
                  </a:moveTo>
                  <a:lnTo>
                    <a:pt x="2778290" y="0"/>
                  </a:lnTo>
                </a:path>
                <a:path w="5809615">
                  <a:moveTo>
                    <a:pt x="2787421" y="0"/>
                  </a:moveTo>
                  <a:lnTo>
                    <a:pt x="2793517" y="0"/>
                  </a:lnTo>
                </a:path>
                <a:path w="5809615">
                  <a:moveTo>
                    <a:pt x="2802661" y="0"/>
                  </a:moveTo>
                  <a:lnTo>
                    <a:pt x="2808744" y="0"/>
                  </a:lnTo>
                </a:path>
                <a:path w="5809615">
                  <a:moveTo>
                    <a:pt x="2817888" y="0"/>
                  </a:moveTo>
                  <a:lnTo>
                    <a:pt x="2823984" y="0"/>
                  </a:lnTo>
                </a:path>
                <a:path w="5809615">
                  <a:moveTo>
                    <a:pt x="2833116" y="0"/>
                  </a:moveTo>
                  <a:lnTo>
                    <a:pt x="2839212" y="0"/>
                  </a:lnTo>
                </a:path>
                <a:path w="5809615">
                  <a:moveTo>
                    <a:pt x="2848355" y="0"/>
                  </a:moveTo>
                  <a:lnTo>
                    <a:pt x="2854439" y="0"/>
                  </a:lnTo>
                </a:path>
                <a:path w="5809615">
                  <a:moveTo>
                    <a:pt x="2863583" y="0"/>
                  </a:moveTo>
                  <a:lnTo>
                    <a:pt x="2869679" y="0"/>
                  </a:lnTo>
                </a:path>
                <a:path w="5809615">
                  <a:moveTo>
                    <a:pt x="2878810" y="0"/>
                  </a:moveTo>
                  <a:lnTo>
                    <a:pt x="2884906" y="0"/>
                  </a:lnTo>
                </a:path>
                <a:path w="5809615">
                  <a:moveTo>
                    <a:pt x="2894050" y="0"/>
                  </a:moveTo>
                  <a:lnTo>
                    <a:pt x="2900146" y="0"/>
                  </a:lnTo>
                </a:path>
                <a:path w="5809615">
                  <a:moveTo>
                    <a:pt x="2909277" y="0"/>
                  </a:moveTo>
                  <a:lnTo>
                    <a:pt x="2915373" y="0"/>
                  </a:lnTo>
                </a:path>
                <a:path w="5809615">
                  <a:moveTo>
                    <a:pt x="2924505" y="0"/>
                  </a:moveTo>
                  <a:lnTo>
                    <a:pt x="2930601" y="0"/>
                  </a:lnTo>
                </a:path>
                <a:path w="5809615">
                  <a:moveTo>
                    <a:pt x="2939745" y="0"/>
                  </a:moveTo>
                  <a:lnTo>
                    <a:pt x="2945841" y="0"/>
                  </a:lnTo>
                </a:path>
                <a:path w="5809615">
                  <a:moveTo>
                    <a:pt x="2954972" y="0"/>
                  </a:moveTo>
                  <a:lnTo>
                    <a:pt x="2961068" y="0"/>
                  </a:lnTo>
                </a:path>
                <a:path w="5809615">
                  <a:moveTo>
                    <a:pt x="2970212" y="0"/>
                  </a:moveTo>
                  <a:lnTo>
                    <a:pt x="2976295" y="0"/>
                  </a:lnTo>
                </a:path>
                <a:path w="5809615">
                  <a:moveTo>
                    <a:pt x="2985439" y="0"/>
                  </a:moveTo>
                  <a:lnTo>
                    <a:pt x="2991535" y="0"/>
                  </a:lnTo>
                </a:path>
                <a:path w="5809615">
                  <a:moveTo>
                    <a:pt x="3000667" y="0"/>
                  </a:moveTo>
                  <a:lnTo>
                    <a:pt x="3006763" y="0"/>
                  </a:lnTo>
                </a:path>
                <a:path w="5809615">
                  <a:moveTo>
                    <a:pt x="3015907" y="0"/>
                  </a:moveTo>
                  <a:lnTo>
                    <a:pt x="3021990" y="0"/>
                  </a:lnTo>
                </a:path>
                <a:path w="5809615">
                  <a:moveTo>
                    <a:pt x="3031134" y="0"/>
                  </a:moveTo>
                  <a:lnTo>
                    <a:pt x="3037230" y="0"/>
                  </a:lnTo>
                </a:path>
                <a:path w="5809615">
                  <a:moveTo>
                    <a:pt x="3046361" y="0"/>
                  </a:moveTo>
                  <a:lnTo>
                    <a:pt x="3052457" y="0"/>
                  </a:lnTo>
                </a:path>
                <a:path w="5809615">
                  <a:moveTo>
                    <a:pt x="3061601" y="0"/>
                  </a:moveTo>
                  <a:lnTo>
                    <a:pt x="3067685" y="0"/>
                  </a:lnTo>
                </a:path>
                <a:path w="5809615">
                  <a:moveTo>
                    <a:pt x="3076829" y="0"/>
                  </a:moveTo>
                  <a:lnTo>
                    <a:pt x="3082925" y="0"/>
                  </a:lnTo>
                </a:path>
                <a:path w="5809615">
                  <a:moveTo>
                    <a:pt x="3092056" y="0"/>
                  </a:moveTo>
                  <a:lnTo>
                    <a:pt x="3098152" y="0"/>
                  </a:lnTo>
                </a:path>
                <a:path w="5809615">
                  <a:moveTo>
                    <a:pt x="3107296" y="0"/>
                  </a:moveTo>
                  <a:lnTo>
                    <a:pt x="3113379" y="0"/>
                  </a:lnTo>
                </a:path>
                <a:path w="5809615">
                  <a:moveTo>
                    <a:pt x="3122523" y="0"/>
                  </a:moveTo>
                  <a:lnTo>
                    <a:pt x="3128619" y="0"/>
                  </a:lnTo>
                </a:path>
                <a:path w="5809615">
                  <a:moveTo>
                    <a:pt x="3137750" y="0"/>
                  </a:moveTo>
                  <a:lnTo>
                    <a:pt x="3143846" y="0"/>
                  </a:lnTo>
                </a:path>
                <a:path w="5809615">
                  <a:moveTo>
                    <a:pt x="3152990" y="0"/>
                  </a:moveTo>
                  <a:lnTo>
                    <a:pt x="3159086" y="0"/>
                  </a:lnTo>
                </a:path>
                <a:path w="5809615">
                  <a:moveTo>
                    <a:pt x="3168218" y="0"/>
                  </a:moveTo>
                  <a:lnTo>
                    <a:pt x="3174314" y="0"/>
                  </a:lnTo>
                </a:path>
                <a:path w="5809615">
                  <a:moveTo>
                    <a:pt x="3183458" y="0"/>
                  </a:moveTo>
                  <a:lnTo>
                    <a:pt x="3189541" y="0"/>
                  </a:lnTo>
                </a:path>
                <a:path w="5809615">
                  <a:moveTo>
                    <a:pt x="3198685" y="0"/>
                  </a:moveTo>
                  <a:lnTo>
                    <a:pt x="3204781" y="0"/>
                  </a:lnTo>
                </a:path>
                <a:path w="5809615">
                  <a:moveTo>
                    <a:pt x="3213912" y="0"/>
                  </a:moveTo>
                  <a:lnTo>
                    <a:pt x="3220008" y="0"/>
                  </a:lnTo>
                </a:path>
                <a:path w="5809615">
                  <a:moveTo>
                    <a:pt x="3229152" y="0"/>
                  </a:moveTo>
                  <a:lnTo>
                    <a:pt x="3235236" y="0"/>
                  </a:lnTo>
                </a:path>
                <a:path w="5809615">
                  <a:moveTo>
                    <a:pt x="3244380" y="0"/>
                  </a:moveTo>
                  <a:lnTo>
                    <a:pt x="3250476" y="0"/>
                  </a:lnTo>
                </a:path>
                <a:path w="5809615">
                  <a:moveTo>
                    <a:pt x="3259607" y="0"/>
                  </a:moveTo>
                  <a:lnTo>
                    <a:pt x="3265703" y="0"/>
                  </a:lnTo>
                </a:path>
                <a:path w="5809615">
                  <a:moveTo>
                    <a:pt x="3274847" y="0"/>
                  </a:moveTo>
                  <a:lnTo>
                    <a:pt x="3280930" y="0"/>
                  </a:lnTo>
                </a:path>
                <a:path w="5809615">
                  <a:moveTo>
                    <a:pt x="3290074" y="0"/>
                  </a:moveTo>
                  <a:lnTo>
                    <a:pt x="3296170" y="0"/>
                  </a:lnTo>
                </a:path>
                <a:path w="5809615">
                  <a:moveTo>
                    <a:pt x="3305302" y="0"/>
                  </a:moveTo>
                  <a:lnTo>
                    <a:pt x="3311398" y="0"/>
                  </a:lnTo>
                </a:path>
                <a:path w="5809615">
                  <a:moveTo>
                    <a:pt x="3320541" y="0"/>
                  </a:moveTo>
                  <a:lnTo>
                    <a:pt x="3326625" y="0"/>
                  </a:lnTo>
                </a:path>
                <a:path w="5809615">
                  <a:moveTo>
                    <a:pt x="3335769" y="0"/>
                  </a:moveTo>
                  <a:lnTo>
                    <a:pt x="3341865" y="0"/>
                  </a:lnTo>
                </a:path>
                <a:path w="5809615">
                  <a:moveTo>
                    <a:pt x="3350996" y="0"/>
                  </a:moveTo>
                  <a:lnTo>
                    <a:pt x="3357092" y="0"/>
                  </a:lnTo>
                </a:path>
                <a:path w="5809615">
                  <a:moveTo>
                    <a:pt x="3366236" y="0"/>
                  </a:moveTo>
                  <a:lnTo>
                    <a:pt x="3372332" y="0"/>
                  </a:lnTo>
                </a:path>
                <a:path w="5809615">
                  <a:moveTo>
                    <a:pt x="3381463" y="0"/>
                  </a:moveTo>
                  <a:lnTo>
                    <a:pt x="3387559" y="0"/>
                  </a:lnTo>
                </a:path>
                <a:path w="5809615">
                  <a:moveTo>
                    <a:pt x="3396691" y="0"/>
                  </a:moveTo>
                  <a:lnTo>
                    <a:pt x="3402787" y="0"/>
                  </a:lnTo>
                </a:path>
                <a:path w="5809615">
                  <a:moveTo>
                    <a:pt x="3411931" y="0"/>
                  </a:moveTo>
                  <a:lnTo>
                    <a:pt x="3418027" y="0"/>
                  </a:lnTo>
                </a:path>
                <a:path w="5809615">
                  <a:moveTo>
                    <a:pt x="3427158" y="0"/>
                  </a:moveTo>
                  <a:lnTo>
                    <a:pt x="3433254" y="0"/>
                  </a:lnTo>
                </a:path>
                <a:path w="5809615">
                  <a:moveTo>
                    <a:pt x="3442398" y="0"/>
                  </a:moveTo>
                  <a:lnTo>
                    <a:pt x="3448481" y="0"/>
                  </a:lnTo>
                </a:path>
                <a:path w="5809615">
                  <a:moveTo>
                    <a:pt x="3457625" y="0"/>
                  </a:moveTo>
                  <a:lnTo>
                    <a:pt x="3463721" y="0"/>
                  </a:lnTo>
                </a:path>
                <a:path w="5809615">
                  <a:moveTo>
                    <a:pt x="3472853" y="0"/>
                  </a:moveTo>
                  <a:lnTo>
                    <a:pt x="3478949" y="0"/>
                  </a:lnTo>
                </a:path>
                <a:path w="5809615">
                  <a:moveTo>
                    <a:pt x="3488093" y="0"/>
                  </a:moveTo>
                  <a:lnTo>
                    <a:pt x="3494176" y="0"/>
                  </a:lnTo>
                </a:path>
                <a:path w="5809615">
                  <a:moveTo>
                    <a:pt x="3503320" y="0"/>
                  </a:moveTo>
                  <a:lnTo>
                    <a:pt x="3509416" y="0"/>
                  </a:lnTo>
                </a:path>
                <a:path w="5809615">
                  <a:moveTo>
                    <a:pt x="3518547" y="0"/>
                  </a:moveTo>
                  <a:lnTo>
                    <a:pt x="3524643" y="0"/>
                  </a:lnTo>
                </a:path>
                <a:path w="5809615">
                  <a:moveTo>
                    <a:pt x="3533787" y="0"/>
                  </a:moveTo>
                  <a:lnTo>
                    <a:pt x="3539870" y="0"/>
                  </a:lnTo>
                </a:path>
                <a:path w="5809615">
                  <a:moveTo>
                    <a:pt x="3549015" y="0"/>
                  </a:moveTo>
                  <a:lnTo>
                    <a:pt x="3555111" y="0"/>
                  </a:lnTo>
                </a:path>
                <a:path w="5809615">
                  <a:moveTo>
                    <a:pt x="3564242" y="0"/>
                  </a:moveTo>
                  <a:lnTo>
                    <a:pt x="3570338" y="0"/>
                  </a:lnTo>
                </a:path>
                <a:path w="5809615">
                  <a:moveTo>
                    <a:pt x="3579482" y="0"/>
                  </a:moveTo>
                  <a:lnTo>
                    <a:pt x="3585565" y="0"/>
                  </a:lnTo>
                </a:path>
                <a:path w="5809615">
                  <a:moveTo>
                    <a:pt x="3594709" y="0"/>
                  </a:moveTo>
                  <a:lnTo>
                    <a:pt x="3600805" y="0"/>
                  </a:lnTo>
                </a:path>
                <a:path w="5809615">
                  <a:moveTo>
                    <a:pt x="3609936" y="0"/>
                  </a:moveTo>
                  <a:lnTo>
                    <a:pt x="3616032" y="0"/>
                  </a:lnTo>
                </a:path>
                <a:path w="5809615">
                  <a:moveTo>
                    <a:pt x="3625176" y="0"/>
                  </a:moveTo>
                  <a:lnTo>
                    <a:pt x="3631272" y="0"/>
                  </a:lnTo>
                </a:path>
                <a:path w="5809615">
                  <a:moveTo>
                    <a:pt x="3640404" y="0"/>
                  </a:moveTo>
                  <a:lnTo>
                    <a:pt x="3646500" y="0"/>
                  </a:lnTo>
                </a:path>
                <a:path w="5809615">
                  <a:moveTo>
                    <a:pt x="3655644" y="0"/>
                  </a:moveTo>
                  <a:lnTo>
                    <a:pt x="3661727" y="0"/>
                  </a:lnTo>
                </a:path>
                <a:path w="5809615">
                  <a:moveTo>
                    <a:pt x="3670871" y="0"/>
                  </a:moveTo>
                  <a:lnTo>
                    <a:pt x="3676967" y="0"/>
                  </a:lnTo>
                </a:path>
                <a:path w="5809615">
                  <a:moveTo>
                    <a:pt x="3686098" y="0"/>
                  </a:moveTo>
                  <a:lnTo>
                    <a:pt x="3692194" y="0"/>
                  </a:lnTo>
                </a:path>
                <a:path w="5809615">
                  <a:moveTo>
                    <a:pt x="3701338" y="0"/>
                  </a:moveTo>
                  <a:lnTo>
                    <a:pt x="3707422" y="0"/>
                  </a:lnTo>
                </a:path>
                <a:path w="5809615">
                  <a:moveTo>
                    <a:pt x="3716566" y="0"/>
                  </a:moveTo>
                  <a:lnTo>
                    <a:pt x="3722662" y="0"/>
                  </a:lnTo>
                </a:path>
                <a:path w="5809615">
                  <a:moveTo>
                    <a:pt x="3731793" y="0"/>
                  </a:moveTo>
                  <a:lnTo>
                    <a:pt x="3737889" y="0"/>
                  </a:lnTo>
                </a:path>
                <a:path w="5809615">
                  <a:moveTo>
                    <a:pt x="3747033" y="0"/>
                  </a:moveTo>
                  <a:lnTo>
                    <a:pt x="3753116" y="0"/>
                  </a:lnTo>
                </a:path>
                <a:path w="5809615">
                  <a:moveTo>
                    <a:pt x="3762260" y="0"/>
                  </a:moveTo>
                  <a:lnTo>
                    <a:pt x="3768356" y="0"/>
                  </a:lnTo>
                </a:path>
                <a:path w="5809615">
                  <a:moveTo>
                    <a:pt x="3777488" y="0"/>
                  </a:moveTo>
                  <a:lnTo>
                    <a:pt x="3783584" y="0"/>
                  </a:lnTo>
                </a:path>
                <a:path w="5809615">
                  <a:moveTo>
                    <a:pt x="3792728" y="0"/>
                  </a:moveTo>
                  <a:lnTo>
                    <a:pt x="3798811" y="0"/>
                  </a:lnTo>
                </a:path>
                <a:path w="5809615">
                  <a:moveTo>
                    <a:pt x="3807955" y="0"/>
                  </a:moveTo>
                  <a:lnTo>
                    <a:pt x="3814051" y="0"/>
                  </a:lnTo>
                </a:path>
                <a:path w="5809615">
                  <a:moveTo>
                    <a:pt x="3823182" y="0"/>
                  </a:moveTo>
                  <a:lnTo>
                    <a:pt x="3829278" y="0"/>
                  </a:lnTo>
                </a:path>
                <a:path w="5809615">
                  <a:moveTo>
                    <a:pt x="3838422" y="0"/>
                  </a:moveTo>
                  <a:lnTo>
                    <a:pt x="3844518" y="0"/>
                  </a:lnTo>
                </a:path>
                <a:path w="5809615">
                  <a:moveTo>
                    <a:pt x="3853649" y="0"/>
                  </a:moveTo>
                  <a:lnTo>
                    <a:pt x="3859745" y="0"/>
                  </a:lnTo>
                </a:path>
                <a:path w="5809615">
                  <a:moveTo>
                    <a:pt x="3868877" y="0"/>
                  </a:moveTo>
                  <a:lnTo>
                    <a:pt x="3874973" y="0"/>
                  </a:lnTo>
                </a:path>
                <a:path w="5809615">
                  <a:moveTo>
                    <a:pt x="3884117" y="0"/>
                  </a:moveTo>
                  <a:lnTo>
                    <a:pt x="3890213" y="0"/>
                  </a:lnTo>
                </a:path>
                <a:path w="5809615">
                  <a:moveTo>
                    <a:pt x="3899344" y="0"/>
                  </a:moveTo>
                  <a:lnTo>
                    <a:pt x="3905440" y="0"/>
                  </a:lnTo>
                </a:path>
                <a:path w="5809615">
                  <a:moveTo>
                    <a:pt x="3914584" y="0"/>
                  </a:moveTo>
                  <a:lnTo>
                    <a:pt x="3920667" y="0"/>
                  </a:lnTo>
                </a:path>
                <a:path w="5809615">
                  <a:moveTo>
                    <a:pt x="3929811" y="0"/>
                  </a:moveTo>
                  <a:lnTo>
                    <a:pt x="3935907" y="0"/>
                  </a:lnTo>
                </a:path>
                <a:path w="5809615">
                  <a:moveTo>
                    <a:pt x="3945039" y="0"/>
                  </a:moveTo>
                  <a:lnTo>
                    <a:pt x="3951135" y="0"/>
                  </a:lnTo>
                </a:path>
                <a:path w="5809615">
                  <a:moveTo>
                    <a:pt x="3960279" y="0"/>
                  </a:moveTo>
                  <a:lnTo>
                    <a:pt x="3966362" y="0"/>
                  </a:lnTo>
                </a:path>
                <a:path w="5809615">
                  <a:moveTo>
                    <a:pt x="3975506" y="0"/>
                  </a:moveTo>
                  <a:lnTo>
                    <a:pt x="3981602" y="0"/>
                  </a:lnTo>
                </a:path>
                <a:path w="5809615">
                  <a:moveTo>
                    <a:pt x="3990733" y="0"/>
                  </a:moveTo>
                  <a:lnTo>
                    <a:pt x="3996829" y="0"/>
                  </a:lnTo>
                </a:path>
                <a:path w="5809615">
                  <a:moveTo>
                    <a:pt x="4005973" y="0"/>
                  </a:moveTo>
                  <a:lnTo>
                    <a:pt x="4012056" y="0"/>
                  </a:lnTo>
                </a:path>
                <a:path w="5809615">
                  <a:moveTo>
                    <a:pt x="4021201" y="0"/>
                  </a:moveTo>
                  <a:lnTo>
                    <a:pt x="4027297" y="0"/>
                  </a:lnTo>
                </a:path>
                <a:path w="5809615">
                  <a:moveTo>
                    <a:pt x="4036428" y="0"/>
                  </a:moveTo>
                  <a:lnTo>
                    <a:pt x="4042524" y="0"/>
                  </a:lnTo>
                </a:path>
                <a:path w="5809615">
                  <a:moveTo>
                    <a:pt x="4051668" y="0"/>
                  </a:moveTo>
                  <a:lnTo>
                    <a:pt x="4057751" y="0"/>
                  </a:lnTo>
                </a:path>
                <a:path w="5809615">
                  <a:moveTo>
                    <a:pt x="4066895" y="0"/>
                  </a:moveTo>
                  <a:lnTo>
                    <a:pt x="4072991" y="0"/>
                  </a:lnTo>
                </a:path>
                <a:path w="5809615">
                  <a:moveTo>
                    <a:pt x="4082122" y="0"/>
                  </a:moveTo>
                  <a:lnTo>
                    <a:pt x="4088218" y="0"/>
                  </a:lnTo>
                </a:path>
                <a:path w="5809615">
                  <a:moveTo>
                    <a:pt x="4097362" y="0"/>
                  </a:moveTo>
                  <a:lnTo>
                    <a:pt x="4103458" y="0"/>
                  </a:lnTo>
                </a:path>
                <a:path w="5809615">
                  <a:moveTo>
                    <a:pt x="4112590" y="0"/>
                  </a:moveTo>
                  <a:lnTo>
                    <a:pt x="4118686" y="0"/>
                  </a:lnTo>
                </a:path>
                <a:path w="5809615">
                  <a:moveTo>
                    <a:pt x="4127830" y="0"/>
                  </a:moveTo>
                  <a:lnTo>
                    <a:pt x="4133913" y="0"/>
                  </a:lnTo>
                </a:path>
                <a:path w="5809615">
                  <a:moveTo>
                    <a:pt x="4143057" y="0"/>
                  </a:moveTo>
                  <a:lnTo>
                    <a:pt x="4149153" y="0"/>
                  </a:lnTo>
                </a:path>
                <a:path w="5809615">
                  <a:moveTo>
                    <a:pt x="4158284" y="0"/>
                  </a:moveTo>
                  <a:lnTo>
                    <a:pt x="4164380" y="0"/>
                  </a:lnTo>
                </a:path>
                <a:path w="5809615">
                  <a:moveTo>
                    <a:pt x="4173524" y="0"/>
                  </a:moveTo>
                  <a:lnTo>
                    <a:pt x="4179608" y="0"/>
                  </a:lnTo>
                </a:path>
                <a:path w="5809615">
                  <a:moveTo>
                    <a:pt x="4188752" y="0"/>
                  </a:moveTo>
                  <a:lnTo>
                    <a:pt x="4194848" y="0"/>
                  </a:lnTo>
                </a:path>
                <a:path w="5809615">
                  <a:moveTo>
                    <a:pt x="4203979" y="0"/>
                  </a:moveTo>
                  <a:lnTo>
                    <a:pt x="4210075" y="0"/>
                  </a:lnTo>
                </a:path>
                <a:path w="5809615">
                  <a:moveTo>
                    <a:pt x="4219219" y="0"/>
                  </a:moveTo>
                  <a:lnTo>
                    <a:pt x="4225302" y="0"/>
                  </a:lnTo>
                </a:path>
                <a:path w="5809615">
                  <a:moveTo>
                    <a:pt x="4234446" y="0"/>
                  </a:moveTo>
                  <a:lnTo>
                    <a:pt x="4240542" y="0"/>
                  </a:lnTo>
                </a:path>
                <a:path w="5809615">
                  <a:moveTo>
                    <a:pt x="4249674" y="0"/>
                  </a:moveTo>
                  <a:lnTo>
                    <a:pt x="4255770" y="0"/>
                  </a:lnTo>
                </a:path>
                <a:path w="5809615">
                  <a:moveTo>
                    <a:pt x="4264914" y="0"/>
                  </a:moveTo>
                  <a:lnTo>
                    <a:pt x="4270997" y="0"/>
                  </a:lnTo>
                </a:path>
                <a:path w="5809615">
                  <a:moveTo>
                    <a:pt x="4280141" y="0"/>
                  </a:moveTo>
                  <a:lnTo>
                    <a:pt x="4286237" y="0"/>
                  </a:lnTo>
                </a:path>
                <a:path w="5809615">
                  <a:moveTo>
                    <a:pt x="4295368" y="0"/>
                  </a:moveTo>
                  <a:lnTo>
                    <a:pt x="4301464" y="0"/>
                  </a:lnTo>
                </a:path>
                <a:path w="5809615">
                  <a:moveTo>
                    <a:pt x="4310608" y="0"/>
                  </a:moveTo>
                  <a:lnTo>
                    <a:pt x="4316704" y="0"/>
                  </a:lnTo>
                </a:path>
                <a:path w="5809615">
                  <a:moveTo>
                    <a:pt x="4325835" y="0"/>
                  </a:moveTo>
                  <a:lnTo>
                    <a:pt x="4331931" y="0"/>
                  </a:lnTo>
                </a:path>
                <a:path w="5809615">
                  <a:moveTo>
                    <a:pt x="4341075" y="0"/>
                  </a:moveTo>
                  <a:lnTo>
                    <a:pt x="4347159" y="0"/>
                  </a:lnTo>
                </a:path>
                <a:path w="5809615">
                  <a:moveTo>
                    <a:pt x="4356303" y="0"/>
                  </a:moveTo>
                  <a:lnTo>
                    <a:pt x="4362399" y="0"/>
                  </a:lnTo>
                </a:path>
                <a:path w="5809615">
                  <a:moveTo>
                    <a:pt x="4371530" y="0"/>
                  </a:moveTo>
                  <a:lnTo>
                    <a:pt x="4377626" y="0"/>
                  </a:lnTo>
                </a:path>
                <a:path w="5809615">
                  <a:moveTo>
                    <a:pt x="4386770" y="0"/>
                  </a:moveTo>
                  <a:lnTo>
                    <a:pt x="4392853" y="0"/>
                  </a:lnTo>
                </a:path>
                <a:path w="5809615">
                  <a:moveTo>
                    <a:pt x="4401997" y="0"/>
                  </a:moveTo>
                  <a:lnTo>
                    <a:pt x="4408093" y="0"/>
                  </a:lnTo>
                </a:path>
                <a:path w="5809615">
                  <a:moveTo>
                    <a:pt x="4417225" y="0"/>
                  </a:moveTo>
                  <a:lnTo>
                    <a:pt x="4423321" y="0"/>
                  </a:lnTo>
                </a:path>
                <a:path w="5809615">
                  <a:moveTo>
                    <a:pt x="4432465" y="0"/>
                  </a:moveTo>
                  <a:lnTo>
                    <a:pt x="4438548" y="0"/>
                  </a:lnTo>
                </a:path>
                <a:path w="5809615">
                  <a:moveTo>
                    <a:pt x="4447692" y="0"/>
                  </a:moveTo>
                  <a:lnTo>
                    <a:pt x="4453788" y="0"/>
                  </a:lnTo>
                </a:path>
                <a:path w="5809615">
                  <a:moveTo>
                    <a:pt x="4462919" y="0"/>
                  </a:moveTo>
                  <a:lnTo>
                    <a:pt x="4469015" y="0"/>
                  </a:lnTo>
                </a:path>
                <a:path w="5809615">
                  <a:moveTo>
                    <a:pt x="4478159" y="0"/>
                  </a:moveTo>
                  <a:lnTo>
                    <a:pt x="4484243" y="0"/>
                  </a:lnTo>
                </a:path>
                <a:path w="5809615">
                  <a:moveTo>
                    <a:pt x="4493387" y="0"/>
                  </a:moveTo>
                  <a:lnTo>
                    <a:pt x="4499483" y="0"/>
                  </a:lnTo>
                </a:path>
                <a:path w="5809615">
                  <a:moveTo>
                    <a:pt x="4508614" y="0"/>
                  </a:moveTo>
                  <a:lnTo>
                    <a:pt x="4514710" y="0"/>
                  </a:lnTo>
                </a:path>
                <a:path w="5809615">
                  <a:moveTo>
                    <a:pt x="4523854" y="0"/>
                  </a:moveTo>
                  <a:lnTo>
                    <a:pt x="4529950" y="0"/>
                  </a:lnTo>
                </a:path>
                <a:path w="5809615">
                  <a:moveTo>
                    <a:pt x="4539081" y="0"/>
                  </a:moveTo>
                  <a:lnTo>
                    <a:pt x="4545177" y="0"/>
                  </a:lnTo>
                </a:path>
                <a:path w="5809615">
                  <a:moveTo>
                    <a:pt x="4554308" y="0"/>
                  </a:moveTo>
                  <a:lnTo>
                    <a:pt x="4560404" y="0"/>
                  </a:lnTo>
                </a:path>
                <a:path w="5809615">
                  <a:moveTo>
                    <a:pt x="4569548" y="0"/>
                  </a:moveTo>
                  <a:lnTo>
                    <a:pt x="4575644" y="0"/>
                  </a:lnTo>
                </a:path>
                <a:path w="5809615">
                  <a:moveTo>
                    <a:pt x="4584776" y="0"/>
                  </a:moveTo>
                  <a:lnTo>
                    <a:pt x="4590872" y="0"/>
                  </a:lnTo>
                </a:path>
                <a:path w="5809615">
                  <a:moveTo>
                    <a:pt x="4600016" y="0"/>
                  </a:moveTo>
                  <a:lnTo>
                    <a:pt x="4606099" y="0"/>
                  </a:lnTo>
                </a:path>
                <a:path w="5809615">
                  <a:moveTo>
                    <a:pt x="4615243" y="0"/>
                  </a:moveTo>
                  <a:lnTo>
                    <a:pt x="4621339" y="0"/>
                  </a:lnTo>
                </a:path>
                <a:path w="5809615">
                  <a:moveTo>
                    <a:pt x="4630470" y="0"/>
                  </a:moveTo>
                  <a:lnTo>
                    <a:pt x="4636566" y="0"/>
                  </a:lnTo>
                </a:path>
                <a:path w="5809615">
                  <a:moveTo>
                    <a:pt x="4645710" y="0"/>
                  </a:moveTo>
                  <a:lnTo>
                    <a:pt x="4651794" y="0"/>
                  </a:lnTo>
                </a:path>
                <a:path w="5809615">
                  <a:moveTo>
                    <a:pt x="4660938" y="0"/>
                  </a:moveTo>
                  <a:lnTo>
                    <a:pt x="4667034" y="0"/>
                  </a:lnTo>
                </a:path>
                <a:path w="5809615">
                  <a:moveTo>
                    <a:pt x="4676165" y="0"/>
                  </a:moveTo>
                  <a:lnTo>
                    <a:pt x="4682261" y="0"/>
                  </a:lnTo>
                </a:path>
                <a:path w="5809615">
                  <a:moveTo>
                    <a:pt x="4691405" y="0"/>
                  </a:moveTo>
                  <a:lnTo>
                    <a:pt x="4697488" y="0"/>
                  </a:lnTo>
                </a:path>
                <a:path w="5809615">
                  <a:moveTo>
                    <a:pt x="4706632" y="0"/>
                  </a:moveTo>
                  <a:lnTo>
                    <a:pt x="4712728" y="0"/>
                  </a:lnTo>
                </a:path>
                <a:path w="5809615">
                  <a:moveTo>
                    <a:pt x="4721860" y="0"/>
                  </a:moveTo>
                  <a:lnTo>
                    <a:pt x="4727956" y="0"/>
                  </a:lnTo>
                </a:path>
                <a:path w="5809615">
                  <a:moveTo>
                    <a:pt x="4737100" y="0"/>
                  </a:moveTo>
                  <a:lnTo>
                    <a:pt x="4743183" y="0"/>
                  </a:lnTo>
                </a:path>
                <a:path w="5809615">
                  <a:moveTo>
                    <a:pt x="4752327" y="0"/>
                  </a:moveTo>
                  <a:lnTo>
                    <a:pt x="4758423" y="0"/>
                  </a:lnTo>
                </a:path>
                <a:path w="5809615">
                  <a:moveTo>
                    <a:pt x="4767554" y="0"/>
                  </a:moveTo>
                  <a:lnTo>
                    <a:pt x="4773650" y="0"/>
                  </a:lnTo>
                </a:path>
                <a:path w="5809615">
                  <a:moveTo>
                    <a:pt x="4782794" y="0"/>
                  </a:moveTo>
                  <a:lnTo>
                    <a:pt x="4788890" y="0"/>
                  </a:lnTo>
                </a:path>
                <a:path w="5809615">
                  <a:moveTo>
                    <a:pt x="4798021" y="0"/>
                  </a:moveTo>
                  <a:lnTo>
                    <a:pt x="4804117" y="0"/>
                  </a:lnTo>
                </a:path>
                <a:path w="5809615">
                  <a:moveTo>
                    <a:pt x="4813249" y="0"/>
                  </a:moveTo>
                  <a:lnTo>
                    <a:pt x="4819345" y="0"/>
                  </a:lnTo>
                </a:path>
                <a:path w="5809615">
                  <a:moveTo>
                    <a:pt x="4828489" y="0"/>
                  </a:moveTo>
                  <a:lnTo>
                    <a:pt x="4834585" y="0"/>
                  </a:lnTo>
                </a:path>
                <a:path w="5809615">
                  <a:moveTo>
                    <a:pt x="4843716" y="0"/>
                  </a:moveTo>
                  <a:lnTo>
                    <a:pt x="4849812" y="0"/>
                  </a:lnTo>
                </a:path>
                <a:path w="5809615">
                  <a:moveTo>
                    <a:pt x="4858956" y="0"/>
                  </a:moveTo>
                  <a:lnTo>
                    <a:pt x="4865039" y="0"/>
                  </a:lnTo>
                </a:path>
                <a:path w="5809615">
                  <a:moveTo>
                    <a:pt x="4874183" y="0"/>
                  </a:moveTo>
                  <a:lnTo>
                    <a:pt x="4880279" y="0"/>
                  </a:lnTo>
                </a:path>
                <a:path w="5809615">
                  <a:moveTo>
                    <a:pt x="4889411" y="0"/>
                  </a:moveTo>
                  <a:lnTo>
                    <a:pt x="4895507" y="0"/>
                  </a:lnTo>
                </a:path>
                <a:path w="5809615">
                  <a:moveTo>
                    <a:pt x="4904651" y="0"/>
                  </a:moveTo>
                  <a:lnTo>
                    <a:pt x="4910734" y="0"/>
                  </a:lnTo>
                </a:path>
                <a:path w="5809615">
                  <a:moveTo>
                    <a:pt x="4919878" y="0"/>
                  </a:moveTo>
                  <a:lnTo>
                    <a:pt x="4925974" y="0"/>
                  </a:lnTo>
                </a:path>
                <a:path w="5809615">
                  <a:moveTo>
                    <a:pt x="4935105" y="0"/>
                  </a:moveTo>
                  <a:lnTo>
                    <a:pt x="4941201" y="0"/>
                  </a:lnTo>
                </a:path>
                <a:path w="5809615">
                  <a:moveTo>
                    <a:pt x="4950345" y="0"/>
                  </a:moveTo>
                  <a:lnTo>
                    <a:pt x="4956429" y="0"/>
                  </a:lnTo>
                </a:path>
                <a:path w="5809615">
                  <a:moveTo>
                    <a:pt x="4965573" y="0"/>
                  </a:moveTo>
                  <a:lnTo>
                    <a:pt x="4971669" y="0"/>
                  </a:lnTo>
                </a:path>
                <a:path w="5809615">
                  <a:moveTo>
                    <a:pt x="4980800" y="0"/>
                  </a:moveTo>
                  <a:lnTo>
                    <a:pt x="4986896" y="0"/>
                  </a:lnTo>
                </a:path>
                <a:path w="5809615">
                  <a:moveTo>
                    <a:pt x="4996040" y="0"/>
                  </a:moveTo>
                  <a:lnTo>
                    <a:pt x="5002136" y="0"/>
                  </a:lnTo>
                </a:path>
                <a:path w="5809615">
                  <a:moveTo>
                    <a:pt x="5011267" y="0"/>
                  </a:moveTo>
                  <a:lnTo>
                    <a:pt x="5017363" y="0"/>
                  </a:lnTo>
                </a:path>
                <a:path w="5809615">
                  <a:moveTo>
                    <a:pt x="5026494" y="0"/>
                  </a:moveTo>
                  <a:lnTo>
                    <a:pt x="5032590" y="0"/>
                  </a:lnTo>
                </a:path>
                <a:path w="5809615">
                  <a:moveTo>
                    <a:pt x="5041734" y="0"/>
                  </a:moveTo>
                  <a:lnTo>
                    <a:pt x="5047830" y="0"/>
                  </a:lnTo>
                </a:path>
                <a:path w="5809615">
                  <a:moveTo>
                    <a:pt x="5056962" y="0"/>
                  </a:moveTo>
                  <a:lnTo>
                    <a:pt x="5063058" y="0"/>
                  </a:lnTo>
                </a:path>
                <a:path w="5809615">
                  <a:moveTo>
                    <a:pt x="5072202" y="0"/>
                  </a:moveTo>
                  <a:lnTo>
                    <a:pt x="5078285" y="0"/>
                  </a:lnTo>
                </a:path>
                <a:path w="5809615">
                  <a:moveTo>
                    <a:pt x="5087429" y="0"/>
                  </a:moveTo>
                  <a:lnTo>
                    <a:pt x="5093525" y="0"/>
                  </a:lnTo>
                </a:path>
                <a:path w="5809615">
                  <a:moveTo>
                    <a:pt x="5102656" y="0"/>
                  </a:moveTo>
                  <a:lnTo>
                    <a:pt x="5108752" y="0"/>
                  </a:lnTo>
                </a:path>
                <a:path w="5809615">
                  <a:moveTo>
                    <a:pt x="5117896" y="0"/>
                  </a:moveTo>
                  <a:lnTo>
                    <a:pt x="5123980" y="0"/>
                  </a:lnTo>
                </a:path>
                <a:path w="5809615">
                  <a:moveTo>
                    <a:pt x="5133124" y="0"/>
                  </a:moveTo>
                  <a:lnTo>
                    <a:pt x="5139220" y="0"/>
                  </a:lnTo>
                </a:path>
                <a:path w="5809615">
                  <a:moveTo>
                    <a:pt x="5148351" y="0"/>
                  </a:moveTo>
                  <a:lnTo>
                    <a:pt x="5154447" y="0"/>
                  </a:lnTo>
                </a:path>
                <a:path w="5809615">
                  <a:moveTo>
                    <a:pt x="5163591" y="0"/>
                  </a:moveTo>
                  <a:lnTo>
                    <a:pt x="5169674" y="0"/>
                  </a:lnTo>
                </a:path>
                <a:path w="5809615">
                  <a:moveTo>
                    <a:pt x="5178818" y="0"/>
                  </a:moveTo>
                  <a:lnTo>
                    <a:pt x="5184914" y="0"/>
                  </a:lnTo>
                </a:path>
                <a:path w="5809615">
                  <a:moveTo>
                    <a:pt x="5194045" y="0"/>
                  </a:moveTo>
                  <a:lnTo>
                    <a:pt x="5200142" y="0"/>
                  </a:lnTo>
                </a:path>
                <a:path w="5809615">
                  <a:moveTo>
                    <a:pt x="5209286" y="0"/>
                  </a:moveTo>
                  <a:lnTo>
                    <a:pt x="5215369" y="0"/>
                  </a:lnTo>
                </a:path>
                <a:path w="5809615">
                  <a:moveTo>
                    <a:pt x="5224513" y="0"/>
                  </a:moveTo>
                  <a:lnTo>
                    <a:pt x="5230609" y="0"/>
                  </a:lnTo>
                </a:path>
                <a:path w="5809615">
                  <a:moveTo>
                    <a:pt x="5239740" y="0"/>
                  </a:moveTo>
                  <a:lnTo>
                    <a:pt x="5245836" y="0"/>
                  </a:lnTo>
                </a:path>
                <a:path w="5809615">
                  <a:moveTo>
                    <a:pt x="5254980" y="0"/>
                  </a:moveTo>
                  <a:lnTo>
                    <a:pt x="5261076" y="0"/>
                  </a:lnTo>
                </a:path>
                <a:path w="5809615">
                  <a:moveTo>
                    <a:pt x="5270207" y="0"/>
                  </a:moveTo>
                  <a:lnTo>
                    <a:pt x="5276303" y="0"/>
                  </a:lnTo>
                </a:path>
                <a:path w="5809615">
                  <a:moveTo>
                    <a:pt x="5285447" y="0"/>
                  </a:moveTo>
                  <a:lnTo>
                    <a:pt x="5291531" y="0"/>
                  </a:lnTo>
                </a:path>
                <a:path w="5809615">
                  <a:moveTo>
                    <a:pt x="5300675" y="0"/>
                  </a:moveTo>
                  <a:lnTo>
                    <a:pt x="5306771" y="0"/>
                  </a:lnTo>
                </a:path>
                <a:path w="5809615">
                  <a:moveTo>
                    <a:pt x="5315902" y="0"/>
                  </a:moveTo>
                  <a:lnTo>
                    <a:pt x="5321998" y="0"/>
                  </a:lnTo>
                </a:path>
                <a:path w="5809615">
                  <a:moveTo>
                    <a:pt x="5331142" y="0"/>
                  </a:moveTo>
                  <a:lnTo>
                    <a:pt x="5337225" y="0"/>
                  </a:lnTo>
                </a:path>
                <a:path w="5809615">
                  <a:moveTo>
                    <a:pt x="5346369" y="0"/>
                  </a:moveTo>
                  <a:lnTo>
                    <a:pt x="5352465" y="0"/>
                  </a:lnTo>
                </a:path>
                <a:path w="5809615">
                  <a:moveTo>
                    <a:pt x="5361597" y="0"/>
                  </a:moveTo>
                  <a:lnTo>
                    <a:pt x="5367693" y="0"/>
                  </a:lnTo>
                </a:path>
                <a:path w="5809615">
                  <a:moveTo>
                    <a:pt x="5376837" y="0"/>
                  </a:moveTo>
                  <a:lnTo>
                    <a:pt x="5382920" y="0"/>
                  </a:lnTo>
                </a:path>
                <a:path w="5809615">
                  <a:moveTo>
                    <a:pt x="5392064" y="0"/>
                  </a:moveTo>
                  <a:lnTo>
                    <a:pt x="5398160" y="0"/>
                  </a:lnTo>
                </a:path>
                <a:path w="5809615">
                  <a:moveTo>
                    <a:pt x="5407291" y="0"/>
                  </a:moveTo>
                  <a:lnTo>
                    <a:pt x="5413387" y="0"/>
                  </a:lnTo>
                </a:path>
                <a:path w="5809615">
                  <a:moveTo>
                    <a:pt x="5422531" y="0"/>
                  </a:moveTo>
                  <a:lnTo>
                    <a:pt x="5428615" y="0"/>
                  </a:lnTo>
                </a:path>
                <a:path w="5809615">
                  <a:moveTo>
                    <a:pt x="5437759" y="0"/>
                  </a:moveTo>
                  <a:lnTo>
                    <a:pt x="5443855" y="0"/>
                  </a:lnTo>
                </a:path>
                <a:path w="5809615">
                  <a:moveTo>
                    <a:pt x="5452986" y="0"/>
                  </a:moveTo>
                  <a:lnTo>
                    <a:pt x="5459082" y="0"/>
                  </a:lnTo>
                </a:path>
                <a:path w="5809615">
                  <a:moveTo>
                    <a:pt x="5468226" y="0"/>
                  </a:moveTo>
                  <a:lnTo>
                    <a:pt x="5474309" y="0"/>
                  </a:lnTo>
                </a:path>
                <a:path w="5809615">
                  <a:moveTo>
                    <a:pt x="5483453" y="0"/>
                  </a:moveTo>
                  <a:lnTo>
                    <a:pt x="5489549" y="0"/>
                  </a:lnTo>
                </a:path>
                <a:path w="5809615">
                  <a:moveTo>
                    <a:pt x="5498680" y="0"/>
                  </a:moveTo>
                  <a:lnTo>
                    <a:pt x="5504776" y="0"/>
                  </a:lnTo>
                </a:path>
                <a:path w="5809615">
                  <a:moveTo>
                    <a:pt x="5513920" y="0"/>
                  </a:moveTo>
                  <a:lnTo>
                    <a:pt x="5520016" y="0"/>
                  </a:lnTo>
                </a:path>
                <a:path w="5809615">
                  <a:moveTo>
                    <a:pt x="5529148" y="0"/>
                  </a:moveTo>
                  <a:lnTo>
                    <a:pt x="5535244" y="0"/>
                  </a:lnTo>
                </a:path>
                <a:path w="5809615">
                  <a:moveTo>
                    <a:pt x="5544388" y="0"/>
                  </a:moveTo>
                  <a:lnTo>
                    <a:pt x="5550471" y="0"/>
                  </a:lnTo>
                </a:path>
                <a:path w="5809615">
                  <a:moveTo>
                    <a:pt x="5559615" y="0"/>
                  </a:moveTo>
                  <a:lnTo>
                    <a:pt x="5565711" y="0"/>
                  </a:lnTo>
                </a:path>
                <a:path w="5809615">
                  <a:moveTo>
                    <a:pt x="5574842" y="0"/>
                  </a:moveTo>
                  <a:lnTo>
                    <a:pt x="5580938" y="0"/>
                  </a:lnTo>
                </a:path>
                <a:path w="5809615">
                  <a:moveTo>
                    <a:pt x="5590082" y="0"/>
                  </a:moveTo>
                  <a:lnTo>
                    <a:pt x="5596166" y="0"/>
                  </a:lnTo>
                </a:path>
                <a:path w="5809615">
                  <a:moveTo>
                    <a:pt x="5605310" y="0"/>
                  </a:moveTo>
                  <a:lnTo>
                    <a:pt x="5611406" y="0"/>
                  </a:lnTo>
                </a:path>
                <a:path w="5809615">
                  <a:moveTo>
                    <a:pt x="5620537" y="0"/>
                  </a:moveTo>
                  <a:lnTo>
                    <a:pt x="5626633" y="0"/>
                  </a:lnTo>
                </a:path>
                <a:path w="5809615">
                  <a:moveTo>
                    <a:pt x="5635777" y="0"/>
                  </a:moveTo>
                  <a:lnTo>
                    <a:pt x="5641860" y="0"/>
                  </a:lnTo>
                </a:path>
                <a:path w="5809615">
                  <a:moveTo>
                    <a:pt x="5651004" y="0"/>
                  </a:moveTo>
                  <a:lnTo>
                    <a:pt x="5657100" y="0"/>
                  </a:lnTo>
                </a:path>
                <a:path w="5809615">
                  <a:moveTo>
                    <a:pt x="5666232" y="0"/>
                  </a:moveTo>
                  <a:lnTo>
                    <a:pt x="5672328" y="0"/>
                  </a:lnTo>
                </a:path>
                <a:path w="5809615">
                  <a:moveTo>
                    <a:pt x="5681471" y="0"/>
                  </a:moveTo>
                  <a:lnTo>
                    <a:pt x="5687555" y="0"/>
                  </a:lnTo>
                </a:path>
                <a:path w="5809615">
                  <a:moveTo>
                    <a:pt x="5696699" y="0"/>
                  </a:moveTo>
                  <a:lnTo>
                    <a:pt x="5702795" y="0"/>
                  </a:lnTo>
                </a:path>
                <a:path w="5809615">
                  <a:moveTo>
                    <a:pt x="5711926" y="0"/>
                  </a:moveTo>
                  <a:lnTo>
                    <a:pt x="5718022" y="0"/>
                  </a:lnTo>
                </a:path>
                <a:path w="5809615">
                  <a:moveTo>
                    <a:pt x="5727166" y="0"/>
                  </a:moveTo>
                  <a:lnTo>
                    <a:pt x="5733262" y="0"/>
                  </a:lnTo>
                </a:path>
                <a:path w="5809615">
                  <a:moveTo>
                    <a:pt x="5742393" y="0"/>
                  </a:moveTo>
                  <a:lnTo>
                    <a:pt x="5748489" y="0"/>
                  </a:lnTo>
                </a:path>
                <a:path w="5809615">
                  <a:moveTo>
                    <a:pt x="5757621" y="0"/>
                  </a:moveTo>
                  <a:lnTo>
                    <a:pt x="5763717" y="0"/>
                  </a:lnTo>
                </a:path>
                <a:path w="5809615">
                  <a:moveTo>
                    <a:pt x="5772861" y="0"/>
                  </a:moveTo>
                  <a:lnTo>
                    <a:pt x="5778957" y="0"/>
                  </a:lnTo>
                </a:path>
                <a:path w="5809615">
                  <a:moveTo>
                    <a:pt x="5788088" y="0"/>
                  </a:moveTo>
                  <a:lnTo>
                    <a:pt x="5794184" y="0"/>
                  </a:lnTo>
                </a:path>
                <a:path w="5809615">
                  <a:moveTo>
                    <a:pt x="5803328" y="0"/>
                  </a:moveTo>
                  <a:lnTo>
                    <a:pt x="5809411" y="0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8" name="object 108"/>
            <p:cNvSpPr/>
            <p:nvPr/>
          </p:nvSpPr>
          <p:spPr>
            <a:xfrm>
              <a:off x="6709613" y="1820710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9" name="object 109"/>
            <p:cNvSpPr/>
            <p:nvPr/>
          </p:nvSpPr>
          <p:spPr>
            <a:xfrm>
              <a:off x="6709613" y="183898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0" name="object 110"/>
            <p:cNvSpPr/>
            <p:nvPr/>
          </p:nvSpPr>
          <p:spPr>
            <a:xfrm>
              <a:off x="6709613" y="185724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1" name="object 111"/>
            <p:cNvSpPr/>
            <p:nvPr/>
          </p:nvSpPr>
          <p:spPr>
            <a:xfrm>
              <a:off x="6709613" y="1875510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2" name="object 112"/>
            <p:cNvSpPr/>
            <p:nvPr/>
          </p:nvSpPr>
          <p:spPr>
            <a:xfrm>
              <a:off x="6709613" y="189378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3" name="object 113"/>
            <p:cNvSpPr/>
            <p:nvPr/>
          </p:nvSpPr>
          <p:spPr>
            <a:xfrm>
              <a:off x="6709613" y="191204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4" name="object 114"/>
            <p:cNvSpPr/>
            <p:nvPr/>
          </p:nvSpPr>
          <p:spPr>
            <a:xfrm>
              <a:off x="6706565" y="1934127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5" name="object 115"/>
            <p:cNvSpPr/>
            <p:nvPr/>
          </p:nvSpPr>
          <p:spPr>
            <a:xfrm>
              <a:off x="6706565" y="1970665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6" name="object 116"/>
            <p:cNvSpPr/>
            <p:nvPr/>
          </p:nvSpPr>
          <p:spPr>
            <a:xfrm>
              <a:off x="6709613" y="200338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7" name="object 117"/>
            <p:cNvSpPr/>
            <p:nvPr/>
          </p:nvSpPr>
          <p:spPr>
            <a:xfrm>
              <a:off x="6709613" y="202166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8" name="object 118"/>
            <p:cNvSpPr/>
            <p:nvPr/>
          </p:nvSpPr>
          <p:spPr>
            <a:xfrm>
              <a:off x="6709613" y="203992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9" name="object 119"/>
            <p:cNvSpPr/>
            <p:nvPr/>
          </p:nvSpPr>
          <p:spPr>
            <a:xfrm>
              <a:off x="6706565" y="2062003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0" name="object 120"/>
            <p:cNvSpPr/>
            <p:nvPr/>
          </p:nvSpPr>
          <p:spPr>
            <a:xfrm>
              <a:off x="6706565" y="2098541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1" name="object 121"/>
            <p:cNvSpPr/>
            <p:nvPr/>
          </p:nvSpPr>
          <p:spPr>
            <a:xfrm>
              <a:off x="6709613" y="213126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2" name="object 122"/>
            <p:cNvSpPr/>
            <p:nvPr/>
          </p:nvSpPr>
          <p:spPr>
            <a:xfrm>
              <a:off x="6709613" y="214953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3" name="object 123"/>
            <p:cNvSpPr/>
            <p:nvPr/>
          </p:nvSpPr>
          <p:spPr>
            <a:xfrm>
              <a:off x="6709613" y="216780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4" name="object 124"/>
            <p:cNvSpPr/>
            <p:nvPr/>
          </p:nvSpPr>
          <p:spPr>
            <a:xfrm>
              <a:off x="6709613" y="218607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5" name="object 125"/>
            <p:cNvSpPr/>
            <p:nvPr/>
          </p:nvSpPr>
          <p:spPr>
            <a:xfrm>
              <a:off x="6706565" y="2208142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75"/>
                  </a:moveTo>
                  <a:lnTo>
                    <a:pt x="6096" y="18275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6" name="object 126"/>
            <p:cNvSpPr/>
            <p:nvPr/>
          </p:nvSpPr>
          <p:spPr>
            <a:xfrm>
              <a:off x="6709613" y="224087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7" name="object 127"/>
            <p:cNvSpPr/>
            <p:nvPr/>
          </p:nvSpPr>
          <p:spPr>
            <a:xfrm>
              <a:off x="6709613" y="225913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8" name="object 128"/>
            <p:cNvSpPr/>
            <p:nvPr/>
          </p:nvSpPr>
          <p:spPr>
            <a:xfrm>
              <a:off x="6709613" y="227741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9" name="object 129"/>
            <p:cNvSpPr/>
            <p:nvPr/>
          </p:nvSpPr>
          <p:spPr>
            <a:xfrm>
              <a:off x="6709613" y="229567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0" name="object 130"/>
            <p:cNvSpPr/>
            <p:nvPr/>
          </p:nvSpPr>
          <p:spPr>
            <a:xfrm>
              <a:off x="6709613" y="231395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1" name="object 131"/>
            <p:cNvSpPr/>
            <p:nvPr/>
          </p:nvSpPr>
          <p:spPr>
            <a:xfrm>
              <a:off x="6706565" y="2336018"/>
              <a:ext cx="6350" cy="36830"/>
            </a:xfrm>
            <a:custGeom>
              <a:avLst/>
              <a:gdLst/>
              <a:ahLst/>
              <a:cxnLst/>
              <a:rect l="l" t="t" r="r" b="b"/>
              <a:pathLst>
                <a:path w="6350" h="36830">
                  <a:moveTo>
                    <a:pt x="0" y="0"/>
                  </a:moveTo>
                  <a:lnTo>
                    <a:pt x="6096" y="0"/>
                  </a:lnTo>
                </a:path>
                <a:path w="6350" h="36830">
                  <a:moveTo>
                    <a:pt x="0" y="18275"/>
                  </a:moveTo>
                  <a:lnTo>
                    <a:pt x="6096" y="18275"/>
                  </a:lnTo>
                </a:path>
                <a:path w="6350" h="36830">
                  <a:moveTo>
                    <a:pt x="0" y="36537"/>
                  </a:moveTo>
                  <a:lnTo>
                    <a:pt x="6096" y="36537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2" name="object 132"/>
            <p:cNvSpPr/>
            <p:nvPr/>
          </p:nvSpPr>
          <p:spPr>
            <a:xfrm>
              <a:off x="6709613" y="238701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3" name="object 133"/>
            <p:cNvSpPr/>
            <p:nvPr/>
          </p:nvSpPr>
          <p:spPr>
            <a:xfrm>
              <a:off x="6709613" y="240529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4" name="object 134"/>
            <p:cNvSpPr/>
            <p:nvPr/>
          </p:nvSpPr>
          <p:spPr>
            <a:xfrm>
              <a:off x="6709613" y="242355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5" name="object 135"/>
            <p:cNvSpPr/>
            <p:nvPr/>
          </p:nvSpPr>
          <p:spPr>
            <a:xfrm>
              <a:off x="6706565" y="2445632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6" name="object 136"/>
            <p:cNvSpPr/>
            <p:nvPr/>
          </p:nvSpPr>
          <p:spPr>
            <a:xfrm>
              <a:off x="6706565" y="2482170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7" name="object 137"/>
            <p:cNvSpPr/>
            <p:nvPr/>
          </p:nvSpPr>
          <p:spPr>
            <a:xfrm>
              <a:off x="6709613" y="251489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8" name="object 138"/>
            <p:cNvSpPr/>
            <p:nvPr/>
          </p:nvSpPr>
          <p:spPr>
            <a:xfrm>
              <a:off x="6709613" y="253316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9" name="object 139"/>
            <p:cNvSpPr/>
            <p:nvPr/>
          </p:nvSpPr>
          <p:spPr>
            <a:xfrm>
              <a:off x="6709613" y="255142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0" name="object 140"/>
            <p:cNvSpPr/>
            <p:nvPr/>
          </p:nvSpPr>
          <p:spPr>
            <a:xfrm>
              <a:off x="6706565" y="2573508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1" name="object 141"/>
            <p:cNvSpPr/>
            <p:nvPr/>
          </p:nvSpPr>
          <p:spPr>
            <a:xfrm>
              <a:off x="6706565" y="2610046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2" name="object 142"/>
            <p:cNvSpPr/>
            <p:nvPr/>
          </p:nvSpPr>
          <p:spPr>
            <a:xfrm>
              <a:off x="6709613" y="264276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3" name="object 143"/>
            <p:cNvSpPr/>
            <p:nvPr/>
          </p:nvSpPr>
          <p:spPr>
            <a:xfrm>
              <a:off x="6709613" y="266104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4" name="object 144"/>
            <p:cNvSpPr/>
            <p:nvPr/>
          </p:nvSpPr>
          <p:spPr>
            <a:xfrm>
              <a:off x="6709613" y="267930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5" name="object 145"/>
            <p:cNvSpPr/>
            <p:nvPr/>
          </p:nvSpPr>
          <p:spPr>
            <a:xfrm>
              <a:off x="6709613" y="269758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6" name="object 146"/>
            <p:cNvSpPr/>
            <p:nvPr/>
          </p:nvSpPr>
          <p:spPr>
            <a:xfrm>
              <a:off x="6709613" y="271584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7" name="object 147"/>
            <p:cNvSpPr/>
            <p:nvPr/>
          </p:nvSpPr>
          <p:spPr>
            <a:xfrm>
              <a:off x="6709613" y="273410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8" name="object 148"/>
            <p:cNvSpPr/>
            <p:nvPr/>
          </p:nvSpPr>
          <p:spPr>
            <a:xfrm>
              <a:off x="6709613" y="275238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9" name="object 149"/>
            <p:cNvSpPr/>
            <p:nvPr/>
          </p:nvSpPr>
          <p:spPr>
            <a:xfrm>
              <a:off x="6709613" y="277064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0" name="object 150"/>
            <p:cNvSpPr/>
            <p:nvPr/>
          </p:nvSpPr>
          <p:spPr>
            <a:xfrm>
              <a:off x="6709613" y="278891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1" name="object 151"/>
            <p:cNvSpPr/>
            <p:nvPr/>
          </p:nvSpPr>
          <p:spPr>
            <a:xfrm>
              <a:off x="6709613" y="280718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2" name="object 152"/>
            <p:cNvSpPr/>
            <p:nvPr/>
          </p:nvSpPr>
          <p:spPr>
            <a:xfrm>
              <a:off x="6706565" y="2829261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3" name="object 153"/>
            <p:cNvSpPr/>
            <p:nvPr/>
          </p:nvSpPr>
          <p:spPr>
            <a:xfrm>
              <a:off x="6709613" y="286198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4" name="object 154"/>
            <p:cNvSpPr/>
            <p:nvPr/>
          </p:nvSpPr>
          <p:spPr>
            <a:xfrm>
              <a:off x="6709613" y="288025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5" name="object 155"/>
            <p:cNvSpPr/>
            <p:nvPr/>
          </p:nvSpPr>
          <p:spPr>
            <a:xfrm>
              <a:off x="6709613" y="2898520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6" name="object 156"/>
            <p:cNvSpPr/>
            <p:nvPr/>
          </p:nvSpPr>
          <p:spPr>
            <a:xfrm>
              <a:off x="6709613" y="291679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7" name="object 157"/>
            <p:cNvSpPr/>
            <p:nvPr/>
          </p:nvSpPr>
          <p:spPr>
            <a:xfrm>
              <a:off x="6709613" y="293505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8" name="object 158"/>
            <p:cNvSpPr/>
            <p:nvPr/>
          </p:nvSpPr>
          <p:spPr>
            <a:xfrm>
              <a:off x="6706565" y="2957137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9" name="object 159"/>
            <p:cNvSpPr/>
            <p:nvPr/>
          </p:nvSpPr>
          <p:spPr>
            <a:xfrm>
              <a:off x="6709613" y="298985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0" name="object 160"/>
            <p:cNvSpPr/>
            <p:nvPr/>
          </p:nvSpPr>
          <p:spPr>
            <a:xfrm>
              <a:off x="6709613" y="300813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1" name="object 161"/>
            <p:cNvSpPr/>
            <p:nvPr/>
          </p:nvSpPr>
          <p:spPr>
            <a:xfrm>
              <a:off x="6709613" y="302639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2" name="object 162"/>
            <p:cNvSpPr/>
            <p:nvPr/>
          </p:nvSpPr>
          <p:spPr>
            <a:xfrm>
              <a:off x="6709613" y="304467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3" name="object 163"/>
            <p:cNvSpPr/>
            <p:nvPr/>
          </p:nvSpPr>
          <p:spPr>
            <a:xfrm>
              <a:off x="6709613" y="306293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4" name="object 164"/>
            <p:cNvSpPr/>
            <p:nvPr/>
          </p:nvSpPr>
          <p:spPr>
            <a:xfrm>
              <a:off x="6706565" y="3085014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5" name="object 165"/>
            <p:cNvSpPr/>
            <p:nvPr/>
          </p:nvSpPr>
          <p:spPr>
            <a:xfrm>
              <a:off x="6709613" y="311773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6" name="object 166"/>
            <p:cNvSpPr/>
            <p:nvPr/>
          </p:nvSpPr>
          <p:spPr>
            <a:xfrm>
              <a:off x="6709613" y="313601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7" name="object 167"/>
            <p:cNvSpPr/>
            <p:nvPr/>
          </p:nvSpPr>
          <p:spPr>
            <a:xfrm>
              <a:off x="6709613" y="315427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8" name="object 168"/>
            <p:cNvSpPr/>
            <p:nvPr/>
          </p:nvSpPr>
          <p:spPr>
            <a:xfrm>
              <a:off x="6709613" y="317254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9" name="object 169"/>
            <p:cNvSpPr/>
            <p:nvPr/>
          </p:nvSpPr>
          <p:spPr>
            <a:xfrm>
              <a:off x="6706565" y="3194615"/>
              <a:ext cx="6350" cy="36830"/>
            </a:xfrm>
            <a:custGeom>
              <a:avLst/>
              <a:gdLst/>
              <a:ahLst/>
              <a:cxnLst/>
              <a:rect l="l" t="t" r="r" b="b"/>
              <a:pathLst>
                <a:path w="6350" h="36830">
                  <a:moveTo>
                    <a:pt x="0" y="0"/>
                  </a:moveTo>
                  <a:lnTo>
                    <a:pt x="6096" y="0"/>
                  </a:lnTo>
                </a:path>
                <a:path w="6350" h="36830">
                  <a:moveTo>
                    <a:pt x="0" y="18275"/>
                  </a:moveTo>
                  <a:lnTo>
                    <a:pt x="6096" y="18275"/>
                  </a:lnTo>
                </a:path>
                <a:path w="6350" h="36830">
                  <a:moveTo>
                    <a:pt x="0" y="36537"/>
                  </a:moveTo>
                  <a:lnTo>
                    <a:pt x="6096" y="36537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0" name="object 170"/>
            <p:cNvSpPr/>
            <p:nvPr/>
          </p:nvSpPr>
          <p:spPr>
            <a:xfrm>
              <a:off x="6709613" y="324561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1" name="object 171"/>
            <p:cNvSpPr/>
            <p:nvPr/>
          </p:nvSpPr>
          <p:spPr>
            <a:xfrm>
              <a:off x="6709613" y="326388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2" name="object 172"/>
            <p:cNvSpPr/>
            <p:nvPr/>
          </p:nvSpPr>
          <p:spPr>
            <a:xfrm>
              <a:off x="6709613" y="328214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3" name="object 173"/>
            <p:cNvSpPr/>
            <p:nvPr/>
          </p:nvSpPr>
          <p:spPr>
            <a:xfrm>
              <a:off x="6706565" y="3304228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4" name="object 174"/>
            <p:cNvSpPr/>
            <p:nvPr/>
          </p:nvSpPr>
          <p:spPr>
            <a:xfrm>
              <a:off x="6706565" y="3340766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5" name="object 175"/>
            <p:cNvSpPr/>
            <p:nvPr/>
          </p:nvSpPr>
          <p:spPr>
            <a:xfrm>
              <a:off x="6709613" y="337348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6" name="object 176"/>
            <p:cNvSpPr/>
            <p:nvPr/>
          </p:nvSpPr>
          <p:spPr>
            <a:xfrm>
              <a:off x="6709613" y="339176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7" name="object 177"/>
            <p:cNvSpPr/>
            <p:nvPr/>
          </p:nvSpPr>
          <p:spPr>
            <a:xfrm>
              <a:off x="6709613" y="341002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8" name="object 178"/>
            <p:cNvSpPr/>
            <p:nvPr/>
          </p:nvSpPr>
          <p:spPr>
            <a:xfrm>
              <a:off x="6706565" y="3432105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9" name="object 179"/>
            <p:cNvSpPr/>
            <p:nvPr/>
          </p:nvSpPr>
          <p:spPr>
            <a:xfrm>
              <a:off x="6706565" y="3468643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0" name="object 180"/>
            <p:cNvSpPr/>
            <p:nvPr/>
          </p:nvSpPr>
          <p:spPr>
            <a:xfrm>
              <a:off x="6709613" y="350136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1" name="object 181"/>
            <p:cNvSpPr/>
            <p:nvPr/>
          </p:nvSpPr>
          <p:spPr>
            <a:xfrm>
              <a:off x="6709613" y="351963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2" name="object 182"/>
            <p:cNvSpPr/>
            <p:nvPr/>
          </p:nvSpPr>
          <p:spPr>
            <a:xfrm>
              <a:off x="6709613" y="353790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3" name="object 183"/>
            <p:cNvSpPr/>
            <p:nvPr/>
          </p:nvSpPr>
          <p:spPr>
            <a:xfrm>
              <a:off x="6706565" y="3559981"/>
              <a:ext cx="6350" cy="55244"/>
            </a:xfrm>
            <a:custGeom>
              <a:avLst/>
              <a:gdLst/>
              <a:ahLst/>
              <a:cxnLst/>
              <a:rect l="l" t="t" r="r" b="b"/>
              <a:pathLst>
                <a:path w="6350" h="55245">
                  <a:moveTo>
                    <a:pt x="0" y="0"/>
                  </a:moveTo>
                  <a:lnTo>
                    <a:pt x="6096" y="0"/>
                  </a:lnTo>
                </a:path>
                <a:path w="6350" h="55245">
                  <a:moveTo>
                    <a:pt x="0" y="18262"/>
                  </a:moveTo>
                  <a:lnTo>
                    <a:pt x="6096" y="18262"/>
                  </a:lnTo>
                </a:path>
                <a:path w="6350" h="55245">
                  <a:moveTo>
                    <a:pt x="0" y="36537"/>
                  </a:moveTo>
                  <a:lnTo>
                    <a:pt x="6096" y="36537"/>
                  </a:lnTo>
                </a:path>
                <a:path w="6350" h="55245">
                  <a:moveTo>
                    <a:pt x="0" y="54800"/>
                  </a:moveTo>
                  <a:lnTo>
                    <a:pt x="6096" y="54800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4" name="object 184"/>
            <p:cNvSpPr/>
            <p:nvPr/>
          </p:nvSpPr>
          <p:spPr>
            <a:xfrm>
              <a:off x="6709613" y="3629240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5" name="object 185"/>
            <p:cNvSpPr/>
            <p:nvPr/>
          </p:nvSpPr>
          <p:spPr>
            <a:xfrm>
              <a:off x="6709613" y="364751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6" name="object 186"/>
            <p:cNvSpPr/>
            <p:nvPr/>
          </p:nvSpPr>
          <p:spPr>
            <a:xfrm>
              <a:off x="6709613" y="366577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7" name="object 187"/>
            <p:cNvSpPr/>
            <p:nvPr/>
          </p:nvSpPr>
          <p:spPr>
            <a:xfrm>
              <a:off x="6706565" y="3687857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8" name="object 188"/>
            <p:cNvSpPr/>
            <p:nvPr/>
          </p:nvSpPr>
          <p:spPr>
            <a:xfrm>
              <a:off x="6706565" y="3724395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9" name="object 189"/>
            <p:cNvSpPr/>
            <p:nvPr/>
          </p:nvSpPr>
          <p:spPr>
            <a:xfrm>
              <a:off x="6709613" y="375711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0" name="object 190"/>
            <p:cNvSpPr/>
            <p:nvPr/>
          </p:nvSpPr>
          <p:spPr>
            <a:xfrm>
              <a:off x="6709613" y="377539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1" name="object 191"/>
            <p:cNvSpPr/>
            <p:nvPr/>
          </p:nvSpPr>
          <p:spPr>
            <a:xfrm>
              <a:off x="6709613" y="379365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2" name="object 192"/>
            <p:cNvSpPr/>
            <p:nvPr/>
          </p:nvSpPr>
          <p:spPr>
            <a:xfrm>
              <a:off x="6706565" y="3815733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3" name="object 193"/>
            <p:cNvSpPr/>
            <p:nvPr/>
          </p:nvSpPr>
          <p:spPr>
            <a:xfrm>
              <a:off x="6706565" y="3852271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4" name="object 194"/>
            <p:cNvSpPr/>
            <p:nvPr/>
          </p:nvSpPr>
          <p:spPr>
            <a:xfrm>
              <a:off x="6709613" y="388499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5" name="object 195"/>
            <p:cNvSpPr/>
            <p:nvPr/>
          </p:nvSpPr>
          <p:spPr>
            <a:xfrm>
              <a:off x="6709613" y="390326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6" name="object 196"/>
            <p:cNvSpPr/>
            <p:nvPr/>
          </p:nvSpPr>
          <p:spPr>
            <a:xfrm>
              <a:off x="6709613" y="392153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7" name="object 197"/>
            <p:cNvSpPr/>
            <p:nvPr/>
          </p:nvSpPr>
          <p:spPr>
            <a:xfrm>
              <a:off x="6706565" y="3943610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8" name="object 198"/>
            <p:cNvSpPr/>
            <p:nvPr/>
          </p:nvSpPr>
          <p:spPr>
            <a:xfrm>
              <a:off x="6709613" y="397633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9" name="object 199"/>
            <p:cNvSpPr/>
            <p:nvPr/>
          </p:nvSpPr>
          <p:spPr>
            <a:xfrm>
              <a:off x="6709613" y="399460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0" name="object 200"/>
            <p:cNvSpPr/>
            <p:nvPr/>
          </p:nvSpPr>
          <p:spPr>
            <a:xfrm>
              <a:off x="6709613" y="401286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1" name="object 201"/>
            <p:cNvSpPr/>
            <p:nvPr/>
          </p:nvSpPr>
          <p:spPr>
            <a:xfrm>
              <a:off x="6709613" y="403114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2" name="object 202"/>
            <p:cNvSpPr/>
            <p:nvPr/>
          </p:nvSpPr>
          <p:spPr>
            <a:xfrm>
              <a:off x="6709613" y="404940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3" name="object 203"/>
            <p:cNvSpPr/>
            <p:nvPr/>
          </p:nvSpPr>
          <p:spPr>
            <a:xfrm>
              <a:off x="6706565" y="4071486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4" name="object 204"/>
            <p:cNvSpPr/>
            <p:nvPr/>
          </p:nvSpPr>
          <p:spPr>
            <a:xfrm>
              <a:off x="6709613" y="410420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5" name="object 205"/>
            <p:cNvSpPr/>
            <p:nvPr/>
          </p:nvSpPr>
          <p:spPr>
            <a:xfrm>
              <a:off x="6709613" y="412248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6" name="object 206"/>
            <p:cNvSpPr/>
            <p:nvPr/>
          </p:nvSpPr>
          <p:spPr>
            <a:xfrm>
              <a:off x="6709613" y="414074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7" name="object 207"/>
            <p:cNvSpPr/>
            <p:nvPr/>
          </p:nvSpPr>
          <p:spPr>
            <a:xfrm>
              <a:off x="6660870" y="1820710"/>
              <a:ext cx="52069" cy="0"/>
            </a:xfrm>
            <a:custGeom>
              <a:avLst/>
              <a:gdLst/>
              <a:ahLst/>
              <a:cxnLst/>
              <a:rect l="l" t="t" r="r" b="b"/>
              <a:pathLst>
                <a:path w="52070">
                  <a:moveTo>
                    <a:pt x="0" y="0"/>
                  </a:moveTo>
                  <a:lnTo>
                    <a:pt x="6096" y="0"/>
                  </a:lnTo>
                </a:path>
                <a:path w="52070">
                  <a:moveTo>
                    <a:pt x="15227" y="0"/>
                  </a:moveTo>
                  <a:lnTo>
                    <a:pt x="21323" y="0"/>
                  </a:lnTo>
                </a:path>
                <a:path w="52070">
                  <a:moveTo>
                    <a:pt x="30467" y="0"/>
                  </a:moveTo>
                  <a:lnTo>
                    <a:pt x="36550" y="0"/>
                  </a:lnTo>
                </a:path>
                <a:path w="52070">
                  <a:moveTo>
                    <a:pt x="45694" y="0"/>
                  </a:moveTo>
                  <a:lnTo>
                    <a:pt x="51790" y="0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8" name="object 208"/>
            <p:cNvSpPr/>
            <p:nvPr/>
          </p:nvSpPr>
          <p:spPr>
            <a:xfrm>
              <a:off x="842314" y="4159021"/>
              <a:ext cx="5870575" cy="0"/>
            </a:xfrm>
            <a:custGeom>
              <a:avLst/>
              <a:gdLst/>
              <a:ahLst/>
              <a:cxnLst/>
              <a:rect l="l" t="t" r="r" b="b"/>
              <a:pathLst>
                <a:path w="5870575">
                  <a:moveTo>
                    <a:pt x="0" y="0"/>
                  </a:moveTo>
                  <a:lnTo>
                    <a:pt x="7620" y="0"/>
                  </a:lnTo>
                </a:path>
                <a:path w="5870575">
                  <a:moveTo>
                    <a:pt x="18287" y="0"/>
                  </a:moveTo>
                  <a:lnTo>
                    <a:pt x="25895" y="0"/>
                  </a:lnTo>
                </a:path>
                <a:path w="5870575">
                  <a:moveTo>
                    <a:pt x="36563" y="0"/>
                  </a:moveTo>
                  <a:lnTo>
                    <a:pt x="44170" y="0"/>
                  </a:lnTo>
                </a:path>
                <a:path w="5870575">
                  <a:moveTo>
                    <a:pt x="54838" y="0"/>
                  </a:moveTo>
                  <a:lnTo>
                    <a:pt x="62458" y="0"/>
                  </a:lnTo>
                </a:path>
                <a:path w="5870575">
                  <a:moveTo>
                    <a:pt x="73113" y="0"/>
                  </a:moveTo>
                  <a:lnTo>
                    <a:pt x="80733" y="0"/>
                  </a:lnTo>
                </a:path>
                <a:path w="5870575">
                  <a:moveTo>
                    <a:pt x="91389" y="0"/>
                  </a:moveTo>
                  <a:lnTo>
                    <a:pt x="99009" y="0"/>
                  </a:lnTo>
                </a:path>
                <a:path w="5870575">
                  <a:moveTo>
                    <a:pt x="109677" y="0"/>
                  </a:moveTo>
                  <a:lnTo>
                    <a:pt x="117284" y="0"/>
                  </a:lnTo>
                </a:path>
                <a:path w="5870575">
                  <a:moveTo>
                    <a:pt x="127952" y="0"/>
                  </a:moveTo>
                  <a:lnTo>
                    <a:pt x="135572" y="0"/>
                  </a:lnTo>
                </a:path>
                <a:path w="5870575">
                  <a:moveTo>
                    <a:pt x="146227" y="0"/>
                  </a:moveTo>
                  <a:lnTo>
                    <a:pt x="153847" y="0"/>
                  </a:lnTo>
                </a:path>
                <a:path w="5870575">
                  <a:moveTo>
                    <a:pt x="164503" y="0"/>
                  </a:moveTo>
                  <a:lnTo>
                    <a:pt x="172123" y="0"/>
                  </a:lnTo>
                </a:path>
                <a:path w="5870575">
                  <a:moveTo>
                    <a:pt x="182791" y="0"/>
                  </a:moveTo>
                  <a:lnTo>
                    <a:pt x="190398" y="0"/>
                  </a:lnTo>
                </a:path>
                <a:path w="5870575">
                  <a:moveTo>
                    <a:pt x="201066" y="0"/>
                  </a:moveTo>
                  <a:lnTo>
                    <a:pt x="208673" y="0"/>
                  </a:lnTo>
                </a:path>
                <a:path w="5870575">
                  <a:moveTo>
                    <a:pt x="219341" y="0"/>
                  </a:moveTo>
                  <a:lnTo>
                    <a:pt x="226961" y="0"/>
                  </a:lnTo>
                </a:path>
                <a:path w="5870575">
                  <a:moveTo>
                    <a:pt x="237617" y="0"/>
                  </a:moveTo>
                  <a:lnTo>
                    <a:pt x="245237" y="0"/>
                  </a:lnTo>
                </a:path>
                <a:path w="5870575">
                  <a:moveTo>
                    <a:pt x="255892" y="0"/>
                  </a:moveTo>
                  <a:lnTo>
                    <a:pt x="263512" y="0"/>
                  </a:lnTo>
                </a:path>
                <a:path w="5870575">
                  <a:moveTo>
                    <a:pt x="274180" y="0"/>
                  </a:moveTo>
                  <a:lnTo>
                    <a:pt x="281787" y="0"/>
                  </a:lnTo>
                </a:path>
                <a:path w="5870575">
                  <a:moveTo>
                    <a:pt x="292455" y="0"/>
                  </a:moveTo>
                  <a:lnTo>
                    <a:pt x="300075" y="0"/>
                  </a:lnTo>
                </a:path>
                <a:path w="5870575">
                  <a:moveTo>
                    <a:pt x="310730" y="0"/>
                  </a:moveTo>
                  <a:lnTo>
                    <a:pt x="318350" y="0"/>
                  </a:lnTo>
                </a:path>
                <a:path w="5870575">
                  <a:moveTo>
                    <a:pt x="329006" y="0"/>
                  </a:moveTo>
                  <a:lnTo>
                    <a:pt x="336626" y="0"/>
                  </a:lnTo>
                </a:path>
                <a:path w="5870575">
                  <a:moveTo>
                    <a:pt x="347294" y="0"/>
                  </a:moveTo>
                  <a:lnTo>
                    <a:pt x="354901" y="0"/>
                  </a:lnTo>
                </a:path>
                <a:path w="5870575">
                  <a:moveTo>
                    <a:pt x="365569" y="0"/>
                  </a:moveTo>
                  <a:lnTo>
                    <a:pt x="373189" y="0"/>
                  </a:lnTo>
                </a:path>
                <a:path w="5870575">
                  <a:moveTo>
                    <a:pt x="383844" y="0"/>
                  </a:moveTo>
                  <a:lnTo>
                    <a:pt x="391464" y="0"/>
                  </a:lnTo>
                </a:path>
                <a:path w="5870575">
                  <a:moveTo>
                    <a:pt x="402120" y="0"/>
                  </a:moveTo>
                  <a:lnTo>
                    <a:pt x="409740" y="0"/>
                  </a:lnTo>
                </a:path>
                <a:path w="5870575">
                  <a:moveTo>
                    <a:pt x="420408" y="0"/>
                  </a:moveTo>
                  <a:lnTo>
                    <a:pt x="428015" y="0"/>
                  </a:lnTo>
                </a:path>
                <a:path w="5870575">
                  <a:moveTo>
                    <a:pt x="438683" y="0"/>
                  </a:moveTo>
                  <a:lnTo>
                    <a:pt x="446290" y="0"/>
                  </a:lnTo>
                </a:path>
                <a:path w="5870575">
                  <a:moveTo>
                    <a:pt x="456958" y="0"/>
                  </a:moveTo>
                  <a:lnTo>
                    <a:pt x="464578" y="0"/>
                  </a:lnTo>
                </a:path>
                <a:path w="5870575">
                  <a:moveTo>
                    <a:pt x="475234" y="0"/>
                  </a:moveTo>
                  <a:lnTo>
                    <a:pt x="482853" y="0"/>
                  </a:lnTo>
                </a:path>
                <a:path w="5870575">
                  <a:moveTo>
                    <a:pt x="493509" y="0"/>
                  </a:moveTo>
                  <a:lnTo>
                    <a:pt x="501129" y="0"/>
                  </a:lnTo>
                </a:path>
                <a:path w="5870575">
                  <a:moveTo>
                    <a:pt x="511797" y="0"/>
                  </a:moveTo>
                  <a:lnTo>
                    <a:pt x="519404" y="0"/>
                  </a:lnTo>
                </a:path>
                <a:path w="5870575">
                  <a:moveTo>
                    <a:pt x="530072" y="0"/>
                  </a:moveTo>
                  <a:lnTo>
                    <a:pt x="537692" y="0"/>
                  </a:lnTo>
                </a:path>
                <a:path w="5870575">
                  <a:moveTo>
                    <a:pt x="548347" y="0"/>
                  </a:moveTo>
                  <a:lnTo>
                    <a:pt x="555967" y="0"/>
                  </a:lnTo>
                </a:path>
                <a:path w="5870575">
                  <a:moveTo>
                    <a:pt x="566623" y="0"/>
                  </a:moveTo>
                  <a:lnTo>
                    <a:pt x="574243" y="0"/>
                  </a:lnTo>
                </a:path>
                <a:path w="5870575">
                  <a:moveTo>
                    <a:pt x="584911" y="0"/>
                  </a:moveTo>
                  <a:lnTo>
                    <a:pt x="592518" y="0"/>
                  </a:lnTo>
                </a:path>
                <a:path w="5870575">
                  <a:moveTo>
                    <a:pt x="603186" y="0"/>
                  </a:moveTo>
                  <a:lnTo>
                    <a:pt x="610793" y="0"/>
                  </a:lnTo>
                </a:path>
                <a:path w="5870575">
                  <a:moveTo>
                    <a:pt x="621461" y="0"/>
                  </a:moveTo>
                  <a:lnTo>
                    <a:pt x="629081" y="0"/>
                  </a:lnTo>
                </a:path>
                <a:path w="5870575">
                  <a:moveTo>
                    <a:pt x="639737" y="0"/>
                  </a:moveTo>
                  <a:lnTo>
                    <a:pt x="647357" y="0"/>
                  </a:lnTo>
                </a:path>
                <a:path w="5870575">
                  <a:moveTo>
                    <a:pt x="658012" y="0"/>
                  </a:moveTo>
                  <a:lnTo>
                    <a:pt x="665632" y="0"/>
                  </a:lnTo>
                </a:path>
                <a:path w="5870575">
                  <a:moveTo>
                    <a:pt x="676300" y="0"/>
                  </a:moveTo>
                  <a:lnTo>
                    <a:pt x="683907" y="0"/>
                  </a:lnTo>
                </a:path>
                <a:path w="5870575">
                  <a:moveTo>
                    <a:pt x="694575" y="0"/>
                  </a:moveTo>
                  <a:lnTo>
                    <a:pt x="702195" y="0"/>
                  </a:lnTo>
                </a:path>
                <a:path w="5870575">
                  <a:moveTo>
                    <a:pt x="712851" y="0"/>
                  </a:moveTo>
                  <a:lnTo>
                    <a:pt x="720471" y="0"/>
                  </a:lnTo>
                </a:path>
                <a:path w="5870575">
                  <a:moveTo>
                    <a:pt x="731126" y="0"/>
                  </a:moveTo>
                  <a:lnTo>
                    <a:pt x="738746" y="0"/>
                  </a:lnTo>
                </a:path>
                <a:path w="5870575">
                  <a:moveTo>
                    <a:pt x="749414" y="0"/>
                  </a:moveTo>
                  <a:lnTo>
                    <a:pt x="757021" y="0"/>
                  </a:lnTo>
                </a:path>
                <a:path w="5870575">
                  <a:moveTo>
                    <a:pt x="767689" y="0"/>
                  </a:moveTo>
                  <a:lnTo>
                    <a:pt x="775296" y="0"/>
                  </a:lnTo>
                </a:path>
                <a:path w="5870575">
                  <a:moveTo>
                    <a:pt x="785964" y="0"/>
                  </a:moveTo>
                  <a:lnTo>
                    <a:pt x="793584" y="0"/>
                  </a:lnTo>
                </a:path>
                <a:path w="5870575">
                  <a:moveTo>
                    <a:pt x="804240" y="0"/>
                  </a:moveTo>
                  <a:lnTo>
                    <a:pt x="811860" y="0"/>
                  </a:lnTo>
                </a:path>
                <a:path w="5870575">
                  <a:moveTo>
                    <a:pt x="822515" y="0"/>
                  </a:moveTo>
                  <a:lnTo>
                    <a:pt x="830135" y="0"/>
                  </a:lnTo>
                </a:path>
                <a:path w="5870575">
                  <a:moveTo>
                    <a:pt x="840803" y="0"/>
                  </a:moveTo>
                  <a:lnTo>
                    <a:pt x="848410" y="0"/>
                  </a:lnTo>
                </a:path>
                <a:path w="5870575">
                  <a:moveTo>
                    <a:pt x="859078" y="0"/>
                  </a:moveTo>
                  <a:lnTo>
                    <a:pt x="866698" y="0"/>
                  </a:lnTo>
                </a:path>
                <a:path w="5870575">
                  <a:moveTo>
                    <a:pt x="877354" y="0"/>
                  </a:moveTo>
                  <a:lnTo>
                    <a:pt x="884974" y="0"/>
                  </a:lnTo>
                </a:path>
                <a:path w="5870575">
                  <a:moveTo>
                    <a:pt x="895629" y="0"/>
                  </a:moveTo>
                  <a:lnTo>
                    <a:pt x="903249" y="0"/>
                  </a:lnTo>
                </a:path>
                <a:path w="5870575">
                  <a:moveTo>
                    <a:pt x="913917" y="0"/>
                  </a:moveTo>
                  <a:lnTo>
                    <a:pt x="921524" y="0"/>
                  </a:lnTo>
                </a:path>
                <a:path w="5870575">
                  <a:moveTo>
                    <a:pt x="932192" y="0"/>
                  </a:moveTo>
                  <a:lnTo>
                    <a:pt x="939812" y="0"/>
                  </a:lnTo>
                </a:path>
                <a:path w="5870575">
                  <a:moveTo>
                    <a:pt x="950467" y="0"/>
                  </a:moveTo>
                  <a:lnTo>
                    <a:pt x="958088" y="0"/>
                  </a:lnTo>
                </a:path>
                <a:path w="5870575">
                  <a:moveTo>
                    <a:pt x="968743" y="0"/>
                  </a:moveTo>
                  <a:lnTo>
                    <a:pt x="976363" y="0"/>
                  </a:lnTo>
                </a:path>
                <a:path w="5870575">
                  <a:moveTo>
                    <a:pt x="987031" y="0"/>
                  </a:moveTo>
                  <a:lnTo>
                    <a:pt x="994638" y="0"/>
                  </a:lnTo>
                </a:path>
                <a:path w="5870575">
                  <a:moveTo>
                    <a:pt x="1005306" y="0"/>
                  </a:moveTo>
                  <a:lnTo>
                    <a:pt x="1012913" y="0"/>
                  </a:lnTo>
                </a:path>
                <a:path w="5870575">
                  <a:moveTo>
                    <a:pt x="1023581" y="0"/>
                  </a:moveTo>
                  <a:lnTo>
                    <a:pt x="1031201" y="0"/>
                  </a:lnTo>
                </a:path>
                <a:path w="5870575">
                  <a:moveTo>
                    <a:pt x="1041857" y="0"/>
                  </a:moveTo>
                  <a:lnTo>
                    <a:pt x="1049477" y="0"/>
                  </a:lnTo>
                </a:path>
                <a:path w="5870575">
                  <a:moveTo>
                    <a:pt x="1060132" y="0"/>
                  </a:moveTo>
                  <a:lnTo>
                    <a:pt x="1067752" y="0"/>
                  </a:lnTo>
                </a:path>
                <a:path w="5870575">
                  <a:moveTo>
                    <a:pt x="1078420" y="0"/>
                  </a:moveTo>
                  <a:lnTo>
                    <a:pt x="1086027" y="0"/>
                  </a:lnTo>
                </a:path>
                <a:path w="5870575">
                  <a:moveTo>
                    <a:pt x="1096695" y="0"/>
                  </a:moveTo>
                  <a:lnTo>
                    <a:pt x="1104315" y="0"/>
                  </a:lnTo>
                </a:path>
                <a:path w="5870575">
                  <a:moveTo>
                    <a:pt x="1114971" y="0"/>
                  </a:moveTo>
                  <a:lnTo>
                    <a:pt x="1122591" y="0"/>
                  </a:lnTo>
                </a:path>
                <a:path w="5870575">
                  <a:moveTo>
                    <a:pt x="1133246" y="0"/>
                  </a:moveTo>
                  <a:lnTo>
                    <a:pt x="1140866" y="0"/>
                  </a:lnTo>
                </a:path>
                <a:path w="5870575">
                  <a:moveTo>
                    <a:pt x="1151534" y="0"/>
                  </a:moveTo>
                  <a:lnTo>
                    <a:pt x="1159141" y="0"/>
                  </a:lnTo>
                </a:path>
                <a:path w="5870575">
                  <a:moveTo>
                    <a:pt x="1169809" y="0"/>
                  </a:moveTo>
                  <a:lnTo>
                    <a:pt x="1177417" y="0"/>
                  </a:lnTo>
                </a:path>
                <a:path w="5870575">
                  <a:moveTo>
                    <a:pt x="1188085" y="0"/>
                  </a:moveTo>
                  <a:lnTo>
                    <a:pt x="1195705" y="0"/>
                  </a:lnTo>
                </a:path>
                <a:path w="5870575">
                  <a:moveTo>
                    <a:pt x="1206360" y="0"/>
                  </a:moveTo>
                  <a:lnTo>
                    <a:pt x="1213980" y="0"/>
                  </a:lnTo>
                </a:path>
                <a:path w="5870575">
                  <a:moveTo>
                    <a:pt x="1224635" y="0"/>
                  </a:moveTo>
                  <a:lnTo>
                    <a:pt x="1232255" y="0"/>
                  </a:lnTo>
                </a:path>
                <a:path w="5870575">
                  <a:moveTo>
                    <a:pt x="1242923" y="0"/>
                  </a:moveTo>
                  <a:lnTo>
                    <a:pt x="1250530" y="0"/>
                  </a:lnTo>
                </a:path>
                <a:path w="5870575">
                  <a:moveTo>
                    <a:pt x="1261198" y="0"/>
                  </a:moveTo>
                  <a:lnTo>
                    <a:pt x="1268818" y="0"/>
                  </a:lnTo>
                </a:path>
                <a:path w="5870575">
                  <a:moveTo>
                    <a:pt x="1279474" y="0"/>
                  </a:moveTo>
                  <a:lnTo>
                    <a:pt x="1287094" y="0"/>
                  </a:lnTo>
                </a:path>
                <a:path w="5870575">
                  <a:moveTo>
                    <a:pt x="1297749" y="0"/>
                  </a:moveTo>
                  <a:lnTo>
                    <a:pt x="1305369" y="0"/>
                  </a:lnTo>
                </a:path>
                <a:path w="5870575">
                  <a:moveTo>
                    <a:pt x="1316037" y="0"/>
                  </a:moveTo>
                  <a:lnTo>
                    <a:pt x="1323644" y="0"/>
                  </a:lnTo>
                </a:path>
                <a:path w="5870575">
                  <a:moveTo>
                    <a:pt x="1334312" y="0"/>
                  </a:moveTo>
                  <a:lnTo>
                    <a:pt x="1341932" y="0"/>
                  </a:lnTo>
                </a:path>
                <a:path w="5870575">
                  <a:moveTo>
                    <a:pt x="1352588" y="0"/>
                  </a:moveTo>
                  <a:lnTo>
                    <a:pt x="1360208" y="0"/>
                  </a:lnTo>
                </a:path>
                <a:path w="5870575">
                  <a:moveTo>
                    <a:pt x="1370863" y="0"/>
                  </a:moveTo>
                  <a:lnTo>
                    <a:pt x="1378483" y="0"/>
                  </a:lnTo>
                </a:path>
                <a:path w="5870575">
                  <a:moveTo>
                    <a:pt x="1389151" y="0"/>
                  </a:moveTo>
                  <a:lnTo>
                    <a:pt x="1396758" y="0"/>
                  </a:lnTo>
                </a:path>
                <a:path w="5870575">
                  <a:moveTo>
                    <a:pt x="1407426" y="0"/>
                  </a:moveTo>
                  <a:lnTo>
                    <a:pt x="1415034" y="0"/>
                  </a:lnTo>
                </a:path>
                <a:path w="5870575">
                  <a:moveTo>
                    <a:pt x="1425702" y="0"/>
                  </a:moveTo>
                  <a:lnTo>
                    <a:pt x="1433322" y="0"/>
                  </a:lnTo>
                </a:path>
                <a:path w="5870575">
                  <a:moveTo>
                    <a:pt x="1443977" y="0"/>
                  </a:moveTo>
                  <a:lnTo>
                    <a:pt x="1451597" y="0"/>
                  </a:lnTo>
                </a:path>
                <a:path w="5870575">
                  <a:moveTo>
                    <a:pt x="1462252" y="0"/>
                  </a:moveTo>
                  <a:lnTo>
                    <a:pt x="1469872" y="0"/>
                  </a:lnTo>
                </a:path>
                <a:path w="5870575">
                  <a:moveTo>
                    <a:pt x="1480540" y="0"/>
                  </a:moveTo>
                  <a:lnTo>
                    <a:pt x="1488147" y="0"/>
                  </a:lnTo>
                </a:path>
                <a:path w="5870575">
                  <a:moveTo>
                    <a:pt x="1498815" y="0"/>
                  </a:moveTo>
                  <a:lnTo>
                    <a:pt x="1506435" y="0"/>
                  </a:lnTo>
                </a:path>
                <a:path w="5870575">
                  <a:moveTo>
                    <a:pt x="1517091" y="0"/>
                  </a:moveTo>
                  <a:lnTo>
                    <a:pt x="1524711" y="0"/>
                  </a:lnTo>
                </a:path>
                <a:path w="5870575">
                  <a:moveTo>
                    <a:pt x="1535366" y="0"/>
                  </a:moveTo>
                  <a:lnTo>
                    <a:pt x="1542986" y="0"/>
                  </a:lnTo>
                </a:path>
                <a:path w="5870575">
                  <a:moveTo>
                    <a:pt x="1553654" y="0"/>
                  </a:moveTo>
                  <a:lnTo>
                    <a:pt x="1561261" y="0"/>
                  </a:lnTo>
                </a:path>
                <a:path w="5870575">
                  <a:moveTo>
                    <a:pt x="1571929" y="0"/>
                  </a:moveTo>
                  <a:lnTo>
                    <a:pt x="1579537" y="0"/>
                  </a:lnTo>
                </a:path>
                <a:path w="5870575">
                  <a:moveTo>
                    <a:pt x="1590205" y="0"/>
                  </a:moveTo>
                  <a:lnTo>
                    <a:pt x="1597825" y="0"/>
                  </a:lnTo>
                </a:path>
                <a:path w="5870575">
                  <a:moveTo>
                    <a:pt x="1608480" y="0"/>
                  </a:moveTo>
                  <a:lnTo>
                    <a:pt x="1616100" y="0"/>
                  </a:lnTo>
                </a:path>
                <a:path w="5870575">
                  <a:moveTo>
                    <a:pt x="1626755" y="0"/>
                  </a:moveTo>
                  <a:lnTo>
                    <a:pt x="1634375" y="0"/>
                  </a:lnTo>
                </a:path>
                <a:path w="5870575">
                  <a:moveTo>
                    <a:pt x="1645043" y="0"/>
                  </a:moveTo>
                  <a:lnTo>
                    <a:pt x="1652651" y="0"/>
                  </a:lnTo>
                </a:path>
                <a:path w="5870575">
                  <a:moveTo>
                    <a:pt x="1663319" y="0"/>
                  </a:moveTo>
                  <a:lnTo>
                    <a:pt x="1670939" y="0"/>
                  </a:lnTo>
                </a:path>
                <a:path w="5870575">
                  <a:moveTo>
                    <a:pt x="1681594" y="0"/>
                  </a:moveTo>
                  <a:lnTo>
                    <a:pt x="1689214" y="0"/>
                  </a:lnTo>
                </a:path>
                <a:path w="5870575">
                  <a:moveTo>
                    <a:pt x="1699869" y="0"/>
                  </a:moveTo>
                  <a:lnTo>
                    <a:pt x="1707489" y="0"/>
                  </a:lnTo>
                </a:path>
                <a:path w="5870575">
                  <a:moveTo>
                    <a:pt x="1718157" y="0"/>
                  </a:moveTo>
                  <a:lnTo>
                    <a:pt x="1725764" y="0"/>
                  </a:lnTo>
                </a:path>
                <a:path w="5870575">
                  <a:moveTo>
                    <a:pt x="1736432" y="0"/>
                  </a:moveTo>
                  <a:lnTo>
                    <a:pt x="1744040" y="0"/>
                  </a:lnTo>
                </a:path>
                <a:path w="5870575">
                  <a:moveTo>
                    <a:pt x="1754708" y="0"/>
                  </a:moveTo>
                  <a:lnTo>
                    <a:pt x="1762328" y="0"/>
                  </a:lnTo>
                </a:path>
                <a:path w="5870575">
                  <a:moveTo>
                    <a:pt x="1772983" y="0"/>
                  </a:moveTo>
                  <a:lnTo>
                    <a:pt x="1780603" y="0"/>
                  </a:lnTo>
                </a:path>
                <a:path w="5870575">
                  <a:moveTo>
                    <a:pt x="1791258" y="0"/>
                  </a:moveTo>
                  <a:lnTo>
                    <a:pt x="1798878" y="0"/>
                  </a:lnTo>
                </a:path>
                <a:path w="5870575">
                  <a:moveTo>
                    <a:pt x="1809546" y="0"/>
                  </a:moveTo>
                  <a:lnTo>
                    <a:pt x="1817154" y="0"/>
                  </a:lnTo>
                </a:path>
                <a:path w="5870575">
                  <a:moveTo>
                    <a:pt x="1827822" y="0"/>
                  </a:moveTo>
                  <a:lnTo>
                    <a:pt x="1835442" y="0"/>
                  </a:lnTo>
                </a:path>
                <a:path w="5870575">
                  <a:moveTo>
                    <a:pt x="1846097" y="0"/>
                  </a:moveTo>
                  <a:lnTo>
                    <a:pt x="1853717" y="0"/>
                  </a:lnTo>
                </a:path>
                <a:path w="5870575">
                  <a:moveTo>
                    <a:pt x="1864372" y="0"/>
                  </a:moveTo>
                  <a:lnTo>
                    <a:pt x="1871992" y="0"/>
                  </a:lnTo>
                </a:path>
                <a:path w="5870575">
                  <a:moveTo>
                    <a:pt x="1882660" y="0"/>
                  </a:moveTo>
                  <a:lnTo>
                    <a:pt x="1890267" y="0"/>
                  </a:lnTo>
                </a:path>
                <a:path w="5870575">
                  <a:moveTo>
                    <a:pt x="1900936" y="0"/>
                  </a:moveTo>
                  <a:lnTo>
                    <a:pt x="1908556" y="0"/>
                  </a:lnTo>
                </a:path>
                <a:path w="5870575">
                  <a:moveTo>
                    <a:pt x="1919211" y="0"/>
                  </a:moveTo>
                  <a:lnTo>
                    <a:pt x="1926831" y="0"/>
                  </a:lnTo>
                </a:path>
                <a:path w="5870575">
                  <a:moveTo>
                    <a:pt x="1937486" y="0"/>
                  </a:moveTo>
                  <a:lnTo>
                    <a:pt x="1945106" y="0"/>
                  </a:lnTo>
                </a:path>
                <a:path w="5870575">
                  <a:moveTo>
                    <a:pt x="1955774" y="0"/>
                  </a:moveTo>
                  <a:lnTo>
                    <a:pt x="1963381" y="0"/>
                  </a:lnTo>
                </a:path>
                <a:path w="5870575">
                  <a:moveTo>
                    <a:pt x="1974049" y="0"/>
                  </a:moveTo>
                  <a:lnTo>
                    <a:pt x="1981657" y="0"/>
                  </a:lnTo>
                </a:path>
                <a:path w="5870575">
                  <a:moveTo>
                    <a:pt x="1992325" y="0"/>
                  </a:moveTo>
                  <a:lnTo>
                    <a:pt x="1999945" y="0"/>
                  </a:lnTo>
                </a:path>
                <a:path w="5870575">
                  <a:moveTo>
                    <a:pt x="2010600" y="0"/>
                  </a:moveTo>
                  <a:lnTo>
                    <a:pt x="2018220" y="0"/>
                  </a:lnTo>
                </a:path>
                <a:path w="5870575">
                  <a:moveTo>
                    <a:pt x="2028875" y="0"/>
                  </a:moveTo>
                  <a:lnTo>
                    <a:pt x="2036495" y="0"/>
                  </a:lnTo>
                </a:path>
                <a:path w="5870575">
                  <a:moveTo>
                    <a:pt x="2047163" y="0"/>
                  </a:moveTo>
                  <a:lnTo>
                    <a:pt x="2054771" y="0"/>
                  </a:lnTo>
                </a:path>
                <a:path w="5870575">
                  <a:moveTo>
                    <a:pt x="2065439" y="0"/>
                  </a:moveTo>
                  <a:lnTo>
                    <a:pt x="2073059" y="0"/>
                  </a:lnTo>
                </a:path>
                <a:path w="5870575">
                  <a:moveTo>
                    <a:pt x="2083714" y="0"/>
                  </a:moveTo>
                  <a:lnTo>
                    <a:pt x="2091334" y="0"/>
                  </a:lnTo>
                </a:path>
                <a:path w="5870575">
                  <a:moveTo>
                    <a:pt x="2101989" y="0"/>
                  </a:moveTo>
                  <a:lnTo>
                    <a:pt x="2109609" y="0"/>
                  </a:lnTo>
                </a:path>
                <a:path w="5870575">
                  <a:moveTo>
                    <a:pt x="2120277" y="0"/>
                  </a:moveTo>
                  <a:lnTo>
                    <a:pt x="2127885" y="0"/>
                  </a:lnTo>
                </a:path>
                <a:path w="5870575">
                  <a:moveTo>
                    <a:pt x="2138553" y="0"/>
                  </a:moveTo>
                  <a:lnTo>
                    <a:pt x="2146160" y="0"/>
                  </a:lnTo>
                </a:path>
                <a:path w="5870575">
                  <a:moveTo>
                    <a:pt x="2156828" y="0"/>
                  </a:moveTo>
                  <a:lnTo>
                    <a:pt x="2164448" y="0"/>
                  </a:lnTo>
                </a:path>
                <a:path w="5870575">
                  <a:moveTo>
                    <a:pt x="2175103" y="0"/>
                  </a:moveTo>
                  <a:lnTo>
                    <a:pt x="2182723" y="0"/>
                  </a:lnTo>
                </a:path>
                <a:path w="5870575">
                  <a:moveTo>
                    <a:pt x="2193378" y="0"/>
                  </a:moveTo>
                  <a:lnTo>
                    <a:pt x="2200998" y="0"/>
                  </a:lnTo>
                </a:path>
                <a:path w="5870575">
                  <a:moveTo>
                    <a:pt x="2211666" y="0"/>
                  </a:moveTo>
                  <a:lnTo>
                    <a:pt x="2219274" y="0"/>
                  </a:lnTo>
                </a:path>
                <a:path w="5870575">
                  <a:moveTo>
                    <a:pt x="2229942" y="0"/>
                  </a:moveTo>
                  <a:lnTo>
                    <a:pt x="2237562" y="0"/>
                  </a:lnTo>
                </a:path>
                <a:path w="5870575">
                  <a:moveTo>
                    <a:pt x="2248217" y="0"/>
                  </a:moveTo>
                  <a:lnTo>
                    <a:pt x="2255837" y="0"/>
                  </a:lnTo>
                </a:path>
                <a:path w="5870575">
                  <a:moveTo>
                    <a:pt x="2266492" y="0"/>
                  </a:moveTo>
                  <a:lnTo>
                    <a:pt x="2274112" y="0"/>
                  </a:lnTo>
                </a:path>
                <a:path w="5870575">
                  <a:moveTo>
                    <a:pt x="2284780" y="0"/>
                  </a:moveTo>
                  <a:lnTo>
                    <a:pt x="2292388" y="0"/>
                  </a:lnTo>
                </a:path>
                <a:path w="5870575">
                  <a:moveTo>
                    <a:pt x="2303056" y="0"/>
                  </a:moveTo>
                  <a:lnTo>
                    <a:pt x="2310663" y="0"/>
                  </a:lnTo>
                </a:path>
                <a:path w="5870575">
                  <a:moveTo>
                    <a:pt x="2321331" y="0"/>
                  </a:moveTo>
                  <a:lnTo>
                    <a:pt x="2328951" y="0"/>
                  </a:lnTo>
                </a:path>
                <a:path w="5870575">
                  <a:moveTo>
                    <a:pt x="2339606" y="0"/>
                  </a:moveTo>
                  <a:lnTo>
                    <a:pt x="2347226" y="0"/>
                  </a:lnTo>
                </a:path>
                <a:path w="5870575">
                  <a:moveTo>
                    <a:pt x="2357882" y="0"/>
                  </a:moveTo>
                  <a:lnTo>
                    <a:pt x="2365502" y="0"/>
                  </a:lnTo>
                </a:path>
                <a:path w="5870575">
                  <a:moveTo>
                    <a:pt x="2376170" y="0"/>
                  </a:moveTo>
                  <a:lnTo>
                    <a:pt x="2383777" y="0"/>
                  </a:lnTo>
                </a:path>
                <a:path w="5870575">
                  <a:moveTo>
                    <a:pt x="2394445" y="0"/>
                  </a:moveTo>
                  <a:lnTo>
                    <a:pt x="2402065" y="0"/>
                  </a:lnTo>
                </a:path>
                <a:path w="5870575">
                  <a:moveTo>
                    <a:pt x="2412720" y="0"/>
                  </a:moveTo>
                  <a:lnTo>
                    <a:pt x="2420340" y="0"/>
                  </a:lnTo>
                </a:path>
                <a:path w="5870575">
                  <a:moveTo>
                    <a:pt x="2430995" y="0"/>
                  </a:moveTo>
                  <a:lnTo>
                    <a:pt x="2438615" y="0"/>
                  </a:lnTo>
                </a:path>
                <a:path w="5870575">
                  <a:moveTo>
                    <a:pt x="2449283" y="0"/>
                  </a:moveTo>
                  <a:lnTo>
                    <a:pt x="2456891" y="0"/>
                  </a:lnTo>
                </a:path>
                <a:path w="5870575">
                  <a:moveTo>
                    <a:pt x="2467559" y="0"/>
                  </a:moveTo>
                  <a:lnTo>
                    <a:pt x="2475179" y="0"/>
                  </a:lnTo>
                </a:path>
                <a:path w="5870575">
                  <a:moveTo>
                    <a:pt x="2485834" y="0"/>
                  </a:moveTo>
                  <a:lnTo>
                    <a:pt x="2493454" y="0"/>
                  </a:lnTo>
                </a:path>
                <a:path w="5870575">
                  <a:moveTo>
                    <a:pt x="2504109" y="0"/>
                  </a:moveTo>
                  <a:lnTo>
                    <a:pt x="2511729" y="0"/>
                  </a:lnTo>
                </a:path>
                <a:path w="5870575">
                  <a:moveTo>
                    <a:pt x="2522397" y="0"/>
                  </a:moveTo>
                  <a:lnTo>
                    <a:pt x="2530005" y="0"/>
                  </a:lnTo>
                </a:path>
                <a:path w="5870575">
                  <a:moveTo>
                    <a:pt x="2540673" y="0"/>
                  </a:moveTo>
                  <a:lnTo>
                    <a:pt x="2548280" y="0"/>
                  </a:lnTo>
                </a:path>
                <a:path w="5870575">
                  <a:moveTo>
                    <a:pt x="2558948" y="0"/>
                  </a:moveTo>
                  <a:lnTo>
                    <a:pt x="2566568" y="0"/>
                  </a:lnTo>
                </a:path>
                <a:path w="5870575">
                  <a:moveTo>
                    <a:pt x="2577223" y="0"/>
                  </a:moveTo>
                  <a:lnTo>
                    <a:pt x="2584843" y="0"/>
                  </a:lnTo>
                </a:path>
                <a:path w="5870575">
                  <a:moveTo>
                    <a:pt x="2595499" y="0"/>
                  </a:moveTo>
                  <a:lnTo>
                    <a:pt x="2603118" y="0"/>
                  </a:lnTo>
                </a:path>
                <a:path w="5870575">
                  <a:moveTo>
                    <a:pt x="2613787" y="0"/>
                  </a:moveTo>
                  <a:lnTo>
                    <a:pt x="2621394" y="0"/>
                  </a:lnTo>
                </a:path>
                <a:path w="5870575">
                  <a:moveTo>
                    <a:pt x="2632062" y="0"/>
                  </a:moveTo>
                  <a:lnTo>
                    <a:pt x="2639682" y="0"/>
                  </a:lnTo>
                </a:path>
                <a:path w="5870575">
                  <a:moveTo>
                    <a:pt x="2650337" y="0"/>
                  </a:moveTo>
                  <a:lnTo>
                    <a:pt x="2657957" y="0"/>
                  </a:lnTo>
                </a:path>
                <a:path w="5870575">
                  <a:moveTo>
                    <a:pt x="2668612" y="0"/>
                  </a:moveTo>
                  <a:lnTo>
                    <a:pt x="2676232" y="0"/>
                  </a:lnTo>
                </a:path>
                <a:path w="5870575">
                  <a:moveTo>
                    <a:pt x="2686900" y="0"/>
                  </a:moveTo>
                  <a:lnTo>
                    <a:pt x="2694508" y="0"/>
                  </a:lnTo>
                </a:path>
                <a:path w="5870575">
                  <a:moveTo>
                    <a:pt x="2705176" y="0"/>
                  </a:moveTo>
                  <a:lnTo>
                    <a:pt x="2712783" y="0"/>
                  </a:lnTo>
                </a:path>
                <a:path w="5870575">
                  <a:moveTo>
                    <a:pt x="2723451" y="0"/>
                  </a:moveTo>
                  <a:lnTo>
                    <a:pt x="2731071" y="0"/>
                  </a:lnTo>
                </a:path>
                <a:path w="5870575">
                  <a:moveTo>
                    <a:pt x="2741726" y="0"/>
                  </a:moveTo>
                  <a:lnTo>
                    <a:pt x="2749346" y="0"/>
                  </a:lnTo>
                </a:path>
                <a:path w="5870575">
                  <a:moveTo>
                    <a:pt x="2760002" y="0"/>
                  </a:moveTo>
                  <a:lnTo>
                    <a:pt x="2767622" y="0"/>
                  </a:lnTo>
                </a:path>
                <a:path w="5870575">
                  <a:moveTo>
                    <a:pt x="2778290" y="0"/>
                  </a:moveTo>
                  <a:lnTo>
                    <a:pt x="2785897" y="0"/>
                  </a:lnTo>
                </a:path>
                <a:path w="5870575">
                  <a:moveTo>
                    <a:pt x="2796565" y="0"/>
                  </a:moveTo>
                  <a:lnTo>
                    <a:pt x="2804185" y="0"/>
                  </a:lnTo>
                </a:path>
                <a:path w="5870575">
                  <a:moveTo>
                    <a:pt x="2814840" y="0"/>
                  </a:moveTo>
                  <a:lnTo>
                    <a:pt x="2822460" y="0"/>
                  </a:lnTo>
                </a:path>
                <a:path w="5870575">
                  <a:moveTo>
                    <a:pt x="2833116" y="0"/>
                  </a:moveTo>
                  <a:lnTo>
                    <a:pt x="2840736" y="0"/>
                  </a:lnTo>
                </a:path>
                <a:path w="5870575">
                  <a:moveTo>
                    <a:pt x="2851404" y="0"/>
                  </a:moveTo>
                  <a:lnTo>
                    <a:pt x="2859011" y="0"/>
                  </a:lnTo>
                </a:path>
                <a:path w="5870575">
                  <a:moveTo>
                    <a:pt x="2869679" y="0"/>
                  </a:moveTo>
                  <a:lnTo>
                    <a:pt x="2877286" y="0"/>
                  </a:lnTo>
                </a:path>
                <a:path w="5870575">
                  <a:moveTo>
                    <a:pt x="2887954" y="0"/>
                  </a:moveTo>
                  <a:lnTo>
                    <a:pt x="2895574" y="0"/>
                  </a:lnTo>
                </a:path>
                <a:path w="5870575">
                  <a:moveTo>
                    <a:pt x="2906229" y="0"/>
                  </a:moveTo>
                  <a:lnTo>
                    <a:pt x="2913849" y="0"/>
                  </a:lnTo>
                </a:path>
                <a:path w="5870575">
                  <a:moveTo>
                    <a:pt x="2924505" y="0"/>
                  </a:moveTo>
                  <a:lnTo>
                    <a:pt x="2932125" y="0"/>
                  </a:lnTo>
                </a:path>
                <a:path w="5870575">
                  <a:moveTo>
                    <a:pt x="2942793" y="0"/>
                  </a:moveTo>
                  <a:lnTo>
                    <a:pt x="2950400" y="0"/>
                  </a:lnTo>
                </a:path>
                <a:path w="5870575">
                  <a:moveTo>
                    <a:pt x="2961068" y="0"/>
                  </a:moveTo>
                  <a:lnTo>
                    <a:pt x="2968688" y="0"/>
                  </a:lnTo>
                </a:path>
                <a:path w="5870575">
                  <a:moveTo>
                    <a:pt x="2979343" y="0"/>
                  </a:moveTo>
                  <a:lnTo>
                    <a:pt x="2986963" y="0"/>
                  </a:lnTo>
                </a:path>
                <a:path w="5870575">
                  <a:moveTo>
                    <a:pt x="2997619" y="0"/>
                  </a:moveTo>
                  <a:lnTo>
                    <a:pt x="3005239" y="0"/>
                  </a:lnTo>
                </a:path>
                <a:path w="5870575">
                  <a:moveTo>
                    <a:pt x="3015907" y="0"/>
                  </a:moveTo>
                  <a:lnTo>
                    <a:pt x="3023514" y="0"/>
                  </a:lnTo>
                </a:path>
                <a:path w="5870575">
                  <a:moveTo>
                    <a:pt x="3034182" y="0"/>
                  </a:moveTo>
                  <a:lnTo>
                    <a:pt x="3041802" y="0"/>
                  </a:lnTo>
                </a:path>
                <a:path w="5870575">
                  <a:moveTo>
                    <a:pt x="3052457" y="0"/>
                  </a:moveTo>
                  <a:lnTo>
                    <a:pt x="3060077" y="0"/>
                  </a:lnTo>
                </a:path>
                <a:path w="5870575">
                  <a:moveTo>
                    <a:pt x="3070732" y="0"/>
                  </a:moveTo>
                  <a:lnTo>
                    <a:pt x="3078353" y="0"/>
                  </a:lnTo>
                </a:path>
                <a:path w="5870575">
                  <a:moveTo>
                    <a:pt x="3089020" y="0"/>
                  </a:moveTo>
                  <a:lnTo>
                    <a:pt x="3096628" y="0"/>
                  </a:lnTo>
                </a:path>
                <a:path w="5870575">
                  <a:moveTo>
                    <a:pt x="3107296" y="0"/>
                  </a:moveTo>
                  <a:lnTo>
                    <a:pt x="3114903" y="0"/>
                  </a:lnTo>
                </a:path>
                <a:path w="5870575">
                  <a:moveTo>
                    <a:pt x="3125571" y="0"/>
                  </a:moveTo>
                  <a:lnTo>
                    <a:pt x="3133191" y="0"/>
                  </a:lnTo>
                </a:path>
                <a:path w="5870575">
                  <a:moveTo>
                    <a:pt x="3143846" y="0"/>
                  </a:moveTo>
                  <a:lnTo>
                    <a:pt x="3151466" y="0"/>
                  </a:lnTo>
                </a:path>
                <a:path w="5870575">
                  <a:moveTo>
                    <a:pt x="3162122" y="0"/>
                  </a:moveTo>
                  <a:lnTo>
                    <a:pt x="3169742" y="0"/>
                  </a:lnTo>
                </a:path>
                <a:path w="5870575">
                  <a:moveTo>
                    <a:pt x="3180410" y="0"/>
                  </a:moveTo>
                  <a:lnTo>
                    <a:pt x="3188017" y="0"/>
                  </a:lnTo>
                </a:path>
                <a:path w="5870575">
                  <a:moveTo>
                    <a:pt x="3198685" y="0"/>
                  </a:moveTo>
                  <a:lnTo>
                    <a:pt x="3206305" y="0"/>
                  </a:lnTo>
                </a:path>
                <a:path w="5870575">
                  <a:moveTo>
                    <a:pt x="3216960" y="0"/>
                  </a:moveTo>
                  <a:lnTo>
                    <a:pt x="3224580" y="0"/>
                  </a:lnTo>
                </a:path>
                <a:path w="5870575">
                  <a:moveTo>
                    <a:pt x="3235236" y="0"/>
                  </a:moveTo>
                  <a:lnTo>
                    <a:pt x="3242856" y="0"/>
                  </a:lnTo>
                </a:path>
                <a:path w="5870575">
                  <a:moveTo>
                    <a:pt x="3253524" y="0"/>
                  </a:moveTo>
                  <a:lnTo>
                    <a:pt x="3261131" y="0"/>
                  </a:lnTo>
                </a:path>
                <a:path w="5870575">
                  <a:moveTo>
                    <a:pt x="3271799" y="0"/>
                  </a:moveTo>
                  <a:lnTo>
                    <a:pt x="3279406" y="0"/>
                  </a:lnTo>
                </a:path>
                <a:path w="5870575">
                  <a:moveTo>
                    <a:pt x="3290074" y="0"/>
                  </a:moveTo>
                  <a:lnTo>
                    <a:pt x="3297694" y="0"/>
                  </a:lnTo>
                </a:path>
                <a:path w="5870575">
                  <a:moveTo>
                    <a:pt x="3308350" y="0"/>
                  </a:moveTo>
                  <a:lnTo>
                    <a:pt x="3315969" y="0"/>
                  </a:lnTo>
                </a:path>
                <a:path w="5870575">
                  <a:moveTo>
                    <a:pt x="3326625" y="0"/>
                  </a:moveTo>
                  <a:lnTo>
                    <a:pt x="3334245" y="0"/>
                  </a:lnTo>
                </a:path>
                <a:path w="5870575">
                  <a:moveTo>
                    <a:pt x="3344913" y="0"/>
                  </a:moveTo>
                  <a:lnTo>
                    <a:pt x="3352520" y="0"/>
                  </a:lnTo>
                </a:path>
                <a:path w="5870575">
                  <a:moveTo>
                    <a:pt x="3363188" y="0"/>
                  </a:moveTo>
                  <a:lnTo>
                    <a:pt x="3370808" y="0"/>
                  </a:lnTo>
                </a:path>
                <a:path w="5870575">
                  <a:moveTo>
                    <a:pt x="3381463" y="0"/>
                  </a:moveTo>
                  <a:lnTo>
                    <a:pt x="3389083" y="0"/>
                  </a:lnTo>
                </a:path>
                <a:path w="5870575">
                  <a:moveTo>
                    <a:pt x="3399739" y="0"/>
                  </a:moveTo>
                  <a:lnTo>
                    <a:pt x="3407359" y="0"/>
                  </a:lnTo>
                </a:path>
                <a:path w="5870575">
                  <a:moveTo>
                    <a:pt x="3418027" y="0"/>
                  </a:moveTo>
                  <a:lnTo>
                    <a:pt x="3425634" y="0"/>
                  </a:lnTo>
                </a:path>
                <a:path w="5870575">
                  <a:moveTo>
                    <a:pt x="3436302" y="0"/>
                  </a:moveTo>
                  <a:lnTo>
                    <a:pt x="3443922" y="0"/>
                  </a:lnTo>
                </a:path>
                <a:path w="5870575">
                  <a:moveTo>
                    <a:pt x="3454577" y="0"/>
                  </a:moveTo>
                  <a:lnTo>
                    <a:pt x="3462197" y="0"/>
                  </a:lnTo>
                </a:path>
                <a:path w="5870575">
                  <a:moveTo>
                    <a:pt x="3472853" y="0"/>
                  </a:moveTo>
                  <a:lnTo>
                    <a:pt x="3480473" y="0"/>
                  </a:lnTo>
                </a:path>
                <a:path w="5870575">
                  <a:moveTo>
                    <a:pt x="3491128" y="0"/>
                  </a:moveTo>
                  <a:lnTo>
                    <a:pt x="3498748" y="0"/>
                  </a:lnTo>
                </a:path>
                <a:path w="5870575">
                  <a:moveTo>
                    <a:pt x="3509416" y="0"/>
                  </a:moveTo>
                  <a:lnTo>
                    <a:pt x="3517023" y="0"/>
                  </a:lnTo>
                </a:path>
                <a:path w="5870575">
                  <a:moveTo>
                    <a:pt x="3527691" y="0"/>
                  </a:moveTo>
                  <a:lnTo>
                    <a:pt x="3535311" y="0"/>
                  </a:lnTo>
                </a:path>
                <a:path w="5870575">
                  <a:moveTo>
                    <a:pt x="3545966" y="0"/>
                  </a:moveTo>
                  <a:lnTo>
                    <a:pt x="3553587" y="0"/>
                  </a:lnTo>
                </a:path>
                <a:path w="5870575">
                  <a:moveTo>
                    <a:pt x="3564242" y="0"/>
                  </a:moveTo>
                  <a:lnTo>
                    <a:pt x="3571862" y="0"/>
                  </a:lnTo>
                </a:path>
                <a:path w="5870575">
                  <a:moveTo>
                    <a:pt x="3582530" y="0"/>
                  </a:moveTo>
                  <a:lnTo>
                    <a:pt x="3590137" y="0"/>
                  </a:lnTo>
                </a:path>
                <a:path w="5870575">
                  <a:moveTo>
                    <a:pt x="3600805" y="0"/>
                  </a:moveTo>
                  <a:lnTo>
                    <a:pt x="3608425" y="0"/>
                  </a:lnTo>
                </a:path>
                <a:path w="5870575">
                  <a:moveTo>
                    <a:pt x="3619080" y="0"/>
                  </a:moveTo>
                  <a:lnTo>
                    <a:pt x="3626700" y="0"/>
                  </a:lnTo>
                </a:path>
                <a:path w="5870575">
                  <a:moveTo>
                    <a:pt x="3637356" y="0"/>
                  </a:moveTo>
                  <a:lnTo>
                    <a:pt x="3644976" y="0"/>
                  </a:lnTo>
                </a:path>
                <a:path w="5870575">
                  <a:moveTo>
                    <a:pt x="3655644" y="0"/>
                  </a:moveTo>
                  <a:lnTo>
                    <a:pt x="3663251" y="0"/>
                  </a:lnTo>
                </a:path>
                <a:path w="5870575">
                  <a:moveTo>
                    <a:pt x="3673919" y="0"/>
                  </a:moveTo>
                  <a:lnTo>
                    <a:pt x="3681526" y="0"/>
                  </a:lnTo>
                </a:path>
                <a:path w="5870575">
                  <a:moveTo>
                    <a:pt x="3692194" y="0"/>
                  </a:moveTo>
                  <a:lnTo>
                    <a:pt x="3699814" y="0"/>
                  </a:lnTo>
                </a:path>
                <a:path w="5870575">
                  <a:moveTo>
                    <a:pt x="3710470" y="0"/>
                  </a:moveTo>
                  <a:lnTo>
                    <a:pt x="3718090" y="0"/>
                  </a:lnTo>
                </a:path>
                <a:path w="5870575">
                  <a:moveTo>
                    <a:pt x="3728745" y="0"/>
                  </a:moveTo>
                  <a:lnTo>
                    <a:pt x="3736365" y="0"/>
                  </a:lnTo>
                </a:path>
                <a:path w="5870575">
                  <a:moveTo>
                    <a:pt x="3747033" y="0"/>
                  </a:moveTo>
                  <a:lnTo>
                    <a:pt x="3754640" y="0"/>
                  </a:lnTo>
                </a:path>
                <a:path w="5870575">
                  <a:moveTo>
                    <a:pt x="3765308" y="0"/>
                  </a:moveTo>
                  <a:lnTo>
                    <a:pt x="3772928" y="0"/>
                  </a:lnTo>
                </a:path>
                <a:path w="5870575">
                  <a:moveTo>
                    <a:pt x="3783584" y="0"/>
                  </a:moveTo>
                  <a:lnTo>
                    <a:pt x="3791204" y="0"/>
                  </a:lnTo>
                </a:path>
                <a:path w="5870575">
                  <a:moveTo>
                    <a:pt x="3801859" y="0"/>
                  </a:moveTo>
                  <a:lnTo>
                    <a:pt x="3809479" y="0"/>
                  </a:lnTo>
                </a:path>
                <a:path w="5870575">
                  <a:moveTo>
                    <a:pt x="3820147" y="0"/>
                  </a:moveTo>
                  <a:lnTo>
                    <a:pt x="3827754" y="0"/>
                  </a:lnTo>
                </a:path>
                <a:path w="5870575">
                  <a:moveTo>
                    <a:pt x="3838422" y="0"/>
                  </a:moveTo>
                  <a:lnTo>
                    <a:pt x="3846029" y="0"/>
                  </a:lnTo>
                </a:path>
                <a:path w="5870575">
                  <a:moveTo>
                    <a:pt x="3856697" y="0"/>
                  </a:moveTo>
                  <a:lnTo>
                    <a:pt x="3864317" y="0"/>
                  </a:lnTo>
                </a:path>
                <a:path w="5870575">
                  <a:moveTo>
                    <a:pt x="3874973" y="0"/>
                  </a:moveTo>
                  <a:lnTo>
                    <a:pt x="3882593" y="0"/>
                  </a:lnTo>
                </a:path>
                <a:path w="5870575">
                  <a:moveTo>
                    <a:pt x="3893248" y="0"/>
                  </a:moveTo>
                  <a:lnTo>
                    <a:pt x="3900868" y="0"/>
                  </a:lnTo>
                </a:path>
                <a:path w="5870575">
                  <a:moveTo>
                    <a:pt x="3911536" y="0"/>
                  </a:moveTo>
                  <a:lnTo>
                    <a:pt x="3919143" y="0"/>
                  </a:lnTo>
                </a:path>
                <a:path w="5870575">
                  <a:moveTo>
                    <a:pt x="3929811" y="0"/>
                  </a:moveTo>
                  <a:lnTo>
                    <a:pt x="3937431" y="0"/>
                  </a:lnTo>
                </a:path>
                <a:path w="5870575">
                  <a:moveTo>
                    <a:pt x="3948087" y="0"/>
                  </a:moveTo>
                  <a:lnTo>
                    <a:pt x="3955707" y="0"/>
                  </a:lnTo>
                </a:path>
                <a:path w="5870575">
                  <a:moveTo>
                    <a:pt x="3966362" y="0"/>
                  </a:moveTo>
                  <a:lnTo>
                    <a:pt x="3973982" y="0"/>
                  </a:lnTo>
                </a:path>
                <a:path w="5870575">
                  <a:moveTo>
                    <a:pt x="3984650" y="0"/>
                  </a:moveTo>
                  <a:lnTo>
                    <a:pt x="3992257" y="0"/>
                  </a:lnTo>
                </a:path>
                <a:path w="5870575">
                  <a:moveTo>
                    <a:pt x="4002925" y="0"/>
                  </a:moveTo>
                  <a:lnTo>
                    <a:pt x="4010545" y="0"/>
                  </a:lnTo>
                </a:path>
                <a:path w="5870575">
                  <a:moveTo>
                    <a:pt x="4021201" y="0"/>
                  </a:moveTo>
                  <a:lnTo>
                    <a:pt x="4028820" y="0"/>
                  </a:lnTo>
                </a:path>
                <a:path w="5870575">
                  <a:moveTo>
                    <a:pt x="4039476" y="0"/>
                  </a:moveTo>
                  <a:lnTo>
                    <a:pt x="4047096" y="0"/>
                  </a:lnTo>
                </a:path>
                <a:path w="5870575">
                  <a:moveTo>
                    <a:pt x="4057751" y="0"/>
                  </a:moveTo>
                  <a:lnTo>
                    <a:pt x="4065371" y="0"/>
                  </a:lnTo>
                </a:path>
                <a:path w="5870575">
                  <a:moveTo>
                    <a:pt x="4076039" y="0"/>
                  </a:moveTo>
                  <a:lnTo>
                    <a:pt x="4083646" y="0"/>
                  </a:lnTo>
                </a:path>
                <a:path w="5870575">
                  <a:moveTo>
                    <a:pt x="4094314" y="0"/>
                  </a:moveTo>
                  <a:lnTo>
                    <a:pt x="4101934" y="0"/>
                  </a:lnTo>
                </a:path>
                <a:path w="5870575">
                  <a:moveTo>
                    <a:pt x="4112590" y="0"/>
                  </a:moveTo>
                  <a:lnTo>
                    <a:pt x="4120210" y="0"/>
                  </a:lnTo>
                </a:path>
                <a:path w="5870575">
                  <a:moveTo>
                    <a:pt x="4130865" y="0"/>
                  </a:moveTo>
                  <a:lnTo>
                    <a:pt x="4138485" y="0"/>
                  </a:lnTo>
                </a:path>
                <a:path w="5870575">
                  <a:moveTo>
                    <a:pt x="4149153" y="0"/>
                  </a:moveTo>
                  <a:lnTo>
                    <a:pt x="4156760" y="0"/>
                  </a:lnTo>
                </a:path>
                <a:path w="5870575">
                  <a:moveTo>
                    <a:pt x="4167428" y="0"/>
                  </a:moveTo>
                  <a:lnTo>
                    <a:pt x="4175048" y="0"/>
                  </a:lnTo>
                </a:path>
                <a:path w="5870575">
                  <a:moveTo>
                    <a:pt x="4185704" y="0"/>
                  </a:moveTo>
                  <a:lnTo>
                    <a:pt x="4193324" y="0"/>
                  </a:lnTo>
                </a:path>
                <a:path w="5870575">
                  <a:moveTo>
                    <a:pt x="4203979" y="0"/>
                  </a:moveTo>
                  <a:lnTo>
                    <a:pt x="4211599" y="0"/>
                  </a:lnTo>
                </a:path>
                <a:path w="5870575">
                  <a:moveTo>
                    <a:pt x="4222267" y="0"/>
                  </a:moveTo>
                  <a:lnTo>
                    <a:pt x="4229874" y="0"/>
                  </a:lnTo>
                </a:path>
                <a:path w="5870575">
                  <a:moveTo>
                    <a:pt x="4240542" y="0"/>
                  </a:moveTo>
                  <a:lnTo>
                    <a:pt x="4248150" y="0"/>
                  </a:lnTo>
                </a:path>
                <a:path w="5870575">
                  <a:moveTo>
                    <a:pt x="4258818" y="0"/>
                  </a:moveTo>
                  <a:lnTo>
                    <a:pt x="4266438" y="0"/>
                  </a:lnTo>
                </a:path>
                <a:path w="5870575">
                  <a:moveTo>
                    <a:pt x="4277093" y="0"/>
                  </a:moveTo>
                  <a:lnTo>
                    <a:pt x="4284713" y="0"/>
                  </a:lnTo>
                </a:path>
                <a:path w="5870575">
                  <a:moveTo>
                    <a:pt x="4295368" y="0"/>
                  </a:moveTo>
                  <a:lnTo>
                    <a:pt x="4302988" y="0"/>
                  </a:lnTo>
                </a:path>
                <a:path w="5870575">
                  <a:moveTo>
                    <a:pt x="4313656" y="0"/>
                  </a:moveTo>
                  <a:lnTo>
                    <a:pt x="4321263" y="0"/>
                  </a:lnTo>
                </a:path>
                <a:path w="5870575">
                  <a:moveTo>
                    <a:pt x="4331931" y="0"/>
                  </a:moveTo>
                  <a:lnTo>
                    <a:pt x="4339551" y="0"/>
                  </a:lnTo>
                </a:path>
                <a:path w="5870575">
                  <a:moveTo>
                    <a:pt x="4350207" y="0"/>
                  </a:moveTo>
                  <a:lnTo>
                    <a:pt x="4357827" y="0"/>
                  </a:lnTo>
                </a:path>
                <a:path w="5870575">
                  <a:moveTo>
                    <a:pt x="4368482" y="0"/>
                  </a:moveTo>
                  <a:lnTo>
                    <a:pt x="4376102" y="0"/>
                  </a:lnTo>
                </a:path>
                <a:path w="5870575">
                  <a:moveTo>
                    <a:pt x="4386770" y="0"/>
                  </a:moveTo>
                  <a:lnTo>
                    <a:pt x="4394377" y="0"/>
                  </a:lnTo>
                </a:path>
                <a:path w="5870575">
                  <a:moveTo>
                    <a:pt x="4405045" y="0"/>
                  </a:moveTo>
                  <a:lnTo>
                    <a:pt x="4412653" y="0"/>
                  </a:lnTo>
                </a:path>
                <a:path w="5870575">
                  <a:moveTo>
                    <a:pt x="4423321" y="0"/>
                  </a:moveTo>
                  <a:lnTo>
                    <a:pt x="4430941" y="0"/>
                  </a:lnTo>
                </a:path>
                <a:path w="5870575">
                  <a:moveTo>
                    <a:pt x="4441596" y="0"/>
                  </a:moveTo>
                  <a:lnTo>
                    <a:pt x="4449216" y="0"/>
                  </a:lnTo>
                </a:path>
                <a:path w="5870575">
                  <a:moveTo>
                    <a:pt x="4459871" y="0"/>
                  </a:moveTo>
                  <a:lnTo>
                    <a:pt x="4467491" y="0"/>
                  </a:lnTo>
                </a:path>
                <a:path w="5870575">
                  <a:moveTo>
                    <a:pt x="4478159" y="0"/>
                  </a:moveTo>
                  <a:lnTo>
                    <a:pt x="4485767" y="0"/>
                  </a:lnTo>
                </a:path>
                <a:path w="5870575">
                  <a:moveTo>
                    <a:pt x="4496435" y="0"/>
                  </a:moveTo>
                  <a:lnTo>
                    <a:pt x="4504055" y="0"/>
                  </a:lnTo>
                </a:path>
                <a:path w="5870575">
                  <a:moveTo>
                    <a:pt x="4514710" y="0"/>
                  </a:moveTo>
                  <a:lnTo>
                    <a:pt x="4522330" y="0"/>
                  </a:lnTo>
                </a:path>
                <a:path w="5870575">
                  <a:moveTo>
                    <a:pt x="4532985" y="0"/>
                  </a:moveTo>
                  <a:lnTo>
                    <a:pt x="4540605" y="0"/>
                  </a:lnTo>
                </a:path>
                <a:path w="5870575">
                  <a:moveTo>
                    <a:pt x="4551273" y="0"/>
                  </a:moveTo>
                  <a:lnTo>
                    <a:pt x="4558880" y="0"/>
                  </a:lnTo>
                </a:path>
                <a:path w="5870575">
                  <a:moveTo>
                    <a:pt x="4569548" y="0"/>
                  </a:moveTo>
                  <a:lnTo>
                    <a:pt x="4577156" y="0"/>
                  </a:lnTo>
                </a:path>
                <a:path w="5870575">
                  <a:moveTo>
                    <a:pt x="4587824" y="0"/>
                  </a:moveTo>
                  <a:lnTo>
                    <a:pt x="4595444" y="0"/>
                  </a:lnTo>
                </a:path>
                <a:path w="5870575">
                  <a:moveTo>
                    <a:pt x="4606099" y="0"/>
                  </a:moveTo>
                  <a:lnTo>
                    <a:pt x="4613719" y="0"/>
                  </a:lnTo>
                </a:path>
                <a:path w="5870575">
                  <a:moveTo>
                    <a:pt x="4624374" y="0"/>
                  </a:moveTo>
                  <a:lnTo>
                    <a:pt x="4631994" y="0"/>
                  </a:lnTo>
                </a:path>
                <a:path w="5870575">
                  <a:moveTo>
                    <a:pt x="4642662" y="0"/>
                  </a:moveTo>
                  <a:lnTo>
                    <a:pt x="4650270" y="0"/>
                  </a:lnTo>
                </a:path>
                <a:path w="5870575">
                  <a:moveTo>
                    <a:pt x="4660938" y="0"/>
                  </a:moveTo>
                  <a:lnTo>
                    <a:pt x="4668558" y="0"/>
                  </a:lnTo>
                </a:path>
                <a:path w="5870575">
                  <a:moveTo>
                    <a:pt x="4679213" y="0"/>
                  </a:moveTo>
                  <a:lnTo>
                    <a:pt x="4686833" y="0"/>
                  </a:lnTo>
                </a:path>
                <a:path w="5870575">
                  <a:moveTo>
                    <a:pt x="4697488" y="0"/>
                  </a:moveTo>
                  <a:lnTo>
                    <a:pt x="4705108" y="0"/>
                  </a:lnTo>
                </a:path>
                <a:path w="5870575">
                  <a:moveTo>
                    <a:pt x="4715776" y="0"/>
                  </a:moveTo>
                  <a:lnTo>
                    <a:pt x="4723384" y="0"/>
                  </a:lnTo>
                </a:path>
                <a:path w="5870575">
                  <a:moveTo>
                    <a:pt x="4734052" y="0"/>
                  </a:moveTo>
                  <a:lnTo>
                    <a:pt x="4741672" y="0"/>
                  </a:lnTo>
                </a:path>
                <a:path w="5870575">
                  <a:moveTo>
                    <a:pt x="4752327" y="0"/>
                  </a:moveTo>
                  <a:lnTo>
                    <a:pt x="4759947" y="0"/>
                  </a:lnTo>
                </a:path>
                <a:path w="5870575">
                  <a:moveTo>
                    <a:pt x="4770602" y="0"/>
                  </a:moveTo>
                  <a:lnTo>
                    <a:pt x="4778222" y="0"/>
                  </a:lnTo>
                </a:path>
                <a:path w="5870575">
                  <a:moveTo>
                    <a:pt x="4788890" y="0"/>
                  </a:moveTo>
                  <a:lnTo>
                    <a:pt x="4796497" y="0"/>
                  </a:lnTo>
                </a:path>
                <a:path w="5870575">
                  <a:moveTo>
                    <a:pt x="4807165" y="0"/>
                  </a:moveTo>
                  <a:lnTo>
                    <a:pt x="4814773" y="0"/>
                  </a:lnTo>
                </a:path>
                <a:path w="5870575">
                  <a:moveTo>
                    <a:pt x="4825441" y="0"/>
                  </a:moveTo>
                  <a:lnTo>
                    <a:pt x="4833061" y="0"/>
                  </a:lnTo>
                </a:path>
                <a:path w="5870575">
                  <a:moveTo>
                    <a:pt x="4843716" y="0"/>
                  </a:moveTo>
                  <a:lnTo>
                    <a:pt x="4851336" y="0"/>
                  </a:lnTo>
                </a:path>
                <a:path w="5870575">
                  <a:moveTo>
                    <a:pt x="4861991" y="0"/>
                  </a:moveTo>
                  <a:lnTo>
                    <a:pt x="4869611" y="0"/>
                  </a:lnTo>
                </a:path>
                <a:path w="5870575">
                  <a:moveTo>
                    <a:pt x="4880279" y="0"/>
                  </a:moveTo>
                  <a:lnTo>
                    <a:pt x="4887887" y="0"/>
                  </a:lnTo>
                </a:path>
                <a:path w="5870575">
                  <a:moveTo>
                    <a:pt x="4898555" y="0"/>
                  </a:moveTo>
                  <a:lnTo>
                    <a:pt x="4906175" y="0"/>
                  </a:lnTo>
                </a:path>
                <a:path w="5870575">
                  <a:moveTo>
                    <a:pt x="4916830" y="0"/>
                  </a:moveTo>
                  <a:lnTo>
                    <a:pt x="4924450" y="0"/>
                  </a:lnTo>
                </a:path>
                <a:path w="5870575">
                  <a:moveTo>
                    <a:pt x="4935105" y="0"/>
                  </a:moveTo>
                  <a:lnTo>
                    <a:pt x="4942725" y="0"/>
                  </a:lnTo>
                </a:path>
                <a:path w="5870575">
                  <a:moveTo>
                    <a:pt x="4953393" y="0"/>
                  </a:moveTo>
                  <a:lnTo>
                    <a:pt x="4961001" y="0"/>
                  </a:lnTo>
                </a:path>
                <a:path w="5870575">
                  <a:moveTo>
                    <a:pt x="4971669" y="0"/>
                  </a:moveTo>
                  <a:lnTo>
                    <a:pt x="4979276" y="0"/>
                  </a:lnTo>
                </a:path>
                <a:path w="5870575">
                  <a:moveTo>
                    <a:pt x="4989944" y="0"/>
                  </a:moveTo>
                  <a:lnTo>
                    <a:pt x="4997564" y="0"/>
                  </a:lnTo>
                </a:path>
                <a:path w="5870575">
                  <a:moveTo>
                    <a:pt x="5008219" y="0"/>
                  </a:moveTo>
                  <a:lnTo>
                    <a:pt x="5015839" y="0"/>
                  </a:lnTo>
                </a:path>
                <a:path w="5870575">
                  <a:moveTo>
                    <a:pt x="5026494" y="0"/>
                  </a:moveTo>
                  <a:lnTo>
                    <a:pt x="5034114" y="0"/>
                  </a:lnTo>
                </a:path>
                <a:path w="5870575">
                  <a:moveTo>
                    <a:pt x="5044782" y="0"/>
                  </a:moveTo>
                  <a:lnTo>
                    <a:pt x="5052390" y="0"/>
                  </a:lnTo>
                </a:path>
                <a:path w="5870575">
                  <a:moveTo>
                    <a:pt x="5063058" y="0"/>
                  </a:moveTo>
                  <a:lnTo>
                    <a:pt x="5070678" y="0"/>
                  </a:lnTo>
                </a:path>
                <a:path w="5870575">
                  <a:moveTo>
                    <a:pt x="5081333" y="0"/>
                  </a:moveTo>
                  <a:lnTo>
                    <a:pt x="5088953" y="0"/>
                  </a:lnTo>
                </a:path>
                <a:path w="5870575">
                  <a:moveTo>
                    <a:pt x="5099608" y="0"/>
                  </a:moveTo>
                  <a:lnTo>
                    <a:pt x="5107228" y="0"/>
                  </a:lnTo>
                </a:path>
                <a:path w="5870575">
                  <a:moveTo>
                    <a:pt x="5117896" y="0"/>
                  </a:moveTo>
                  <a:lnTo>
                    <a:pt x="5125504" y="0"/>
                  </a:lnTo>
                </a:path>
                <a:path w="5870575">
                  <a:moveTo>
                    <a:pt x="5136172" y="0"/>
                  </a:moveTo>
                  <a:lnTo>
                    <a:pt x="5143779" y="0"/>
                  </a:lnTo>
                </a:path>
                <a:path w="5870575">
                  <a:moveTo>
                    <a:pt x="5154447" y="0"/>
                  </a:moveTo>
                  <a:lnTo>
                    <a:pt x="5162067" y="0"/>
                  </a:lnTo>
                </a:path>
                <a:path w="5870575">
                  <a:moveTo>
                    <a:pt x="5172722" y="0"/>
                  </a:moveTo>
                  <a:lnTo>
                    <a:pt x="5180342" y="0"/>
                  </a:lnTo>
                </a:path>
                <a:path w="5870575">
                  <a:moveTo>
                    <a:pt x="5191010" y="0"/>
                  </a:moveTo>
                  <a:lnTo>
                    <a:pt x="5198618" y="0"/>
                  </a:lnTo>
                </a:path>
                <a:path w="5870575">
                  <a:moveTo>
                    <a:pt x="5209286" y="0"/>
                  </a:moveTo>
                  <a:lnTo>
                    <a:pt x="5216893" y="0"/>
                  </a:lnTo>
                </a:path>
                <a:path w="5870575">
                  <a:moveTo>
                    <a:pt x="5227561" y="0"/>
                  </a:moveTo>
                  <a:lnTo>
                    <a:pt x="5235181" y="0"/>
                  </a:lnTo>
                </a:path>
                <a:path w="5870575">
                  <a:moveTo>
                    <a:pt x="5245836" y="0"/>
                  </a:moveTo>
                  <a:lnTo>
                    <a:pt x="5253456" y="0"/>
                  </a:lnTo>
                </a:path>
                <a:path w="5870575">
                  <a:moveTo>
                    <a:pt x="5264111" y="0"/>
                  </a:moveTo>
                  <a:lnTo>
                    <a:pt x="5271731" y="0"/>
                  </a:lnTo>
                </a:path>
                <a:path w="5870575">
                  <a:moveTo>
                    <a:pt x="5282399" y="0"/>
                  </a:moveTo>
                  <a:lnTo>
                    <a:pt x="5290007" y="0"/>
                  </a:lnTo>
                </a:path>
                <a:path w="5870575">
                  <a:moveTo>
                    <a:pt x="5300675" y="0"/>
                  </a:moveTo>
                  <a:lnTo>
                    <a:pt x="5308295" y="0"/>
                  </a:lnTo>
                </a:path>
                <a:path w="5870575">
                  <a:moveTo>
                    <a:pt x="5318950" y="0"/>
                  </a:moveTo>
                  <a:lnTo>
                    <a:pt x="5326570" y="0"/>
                  </a:lnTo>
                </a:path>
                <a:path w="5870575">
                  <a:moveTo>
                    <a:pt x="5337225" y="0"/>
                  </a:moveTo>
                  <a:lnTo>
                    <a:pt x="5344845" y="0"/>
                  </a:lnTo>
                </a:path>
                <a:path w="5870575">
                  <a:moveTo>
                    <a:pt x="5355513" y="0"/>
                  </a:moveTo>
                  <a:lnTo>
                    <a:pt x="5363121" y="0"/>
                  </a:lnTo>
                </a:path>
                <a:path w="5870575">
                  <a:moveTo>
                    <a:pt x="5373789" y="0"/>
                  </a:moveTo>
                  <a:lnTo>
                    <a:pt x="5381396" y="0"/>
                  </a:lnTo>
                </a:path>
                <a:path w="5870575">
                  <a:moveTo>
                    <a:pt x="5392064" y="0"/>
                  </a:moveTo>
                  <a:lnTo>
                    <a:pt x="5399684" y="0"/>
                  </a:lnTo>
                </a:path>
                <a:path w="5870575">
                  <a:moveTo>
                    <a:pt x="5410339" y="0"/>
                  </a:moveTo>
                  <a:lnTo>
                    <a:pt x="5417959" y="0"/>
                  </a:lnTo>
                </a:path>
                <a:path w="5870575">
                  <a:moveTo>
                    <a:pt x="5428615" y="0"/>
                  </a:moveTo>
                  <a:lnTo>
                    <a:pt x="5436235" y="0"/>
                  </a:lnTo>
                </a:path>
                <a:path w="5870575">
                  <a:moveTo>
                    <a:pt x="5446903" y="0"/>
                  </a:moveTo>
                  <a:lnTo>
                    <a:pt x="5454510" y="0"/>
                  </a:lnTo>
                </a:path>
                <a:path w="5870575">
                  <a:moveTo>
                    <a:pt x="5465178" y="0"/>
                  </a:moveTo>
                  <a:lnTo>
                    <a:pt x="5472798" y="0"/>
                  </a:lnTo>
                </a:path>
                <a:path w="5870575">
                  <a:moveTo>
                    <a:pt x="5483453" y="0"/>
                  </a:moveTo>
                  <a:lnTo>
                    <a:pt x="5491073" y="0"/>
                  </a:lnTo>
                </a:path>
                <a:path w="5870575">
                  <a:moveTo>
                    <a:pt x="5501728" y="0"/>
                  </a:moveTo>
                  <a:lnTo>
                    <a:pt x="5509348" y="0"/>
                  </a:lnTo>
                </a:path>
                <a:path w="5870575">
                  <a:moveTo>
                    <a:pt x="5520016" y="0"/>
                  </a:moveTo>
                  <a:lnTo>
                    <a:pt x="5527624" y="0"/>
                  </a:lnTo>
                </a:path>
                <a:path w="5870575">
                  <a:moveTo>
                    <a:pt x="5538292" y="0"/>
                  </a:moveTo>
                  <a:lnTo>
                    <a:pt x="5545899" y="0"/>
                  </a:lnTo>
                </a:path>
                <a:path w="5870575">
                  <a:moveTo>
                    <a:pt x="5556567" y="0"/>
                  </a:moveTo>
                  <a:lnTo>
                    <a:pt x="5564187" y="0"/>
                  </a:lnTo>
                </a:path>
                <a:path w="5870575">
                  <a:moveTo>
                    <a:pt x="5574842" y="0"/>
                  </a:moveTo>
                  <a:lnTo>
                    <a:pt x="5582462" y="0"/>
                  </a:lnTo>
                </a:path>
                <a:path w="5870575">
                  <a:moveTo>
                    <a:pt x="5593118" y="0"/>
                  </a:moveTo>
                  <a:lnTo>
                    <a:pt x="5600738" y="0"/>
                  </a:lnTo>
                </a:path>
                <a:path w="5870575">
                  <a:moveTo>
                    <a:pt x="5611406" y="0"/>
                  </a:moveTo>
                  <a:lnTo>
                    <a:pt x="5619013" y="0"/>
                  </a:lnTo>
                </a:path>
                <a:path w="5870575">
                  <a:moveTo>
                    <a:pt x="5629681" y="0"/>
                  </a:moveTo>
                  <a:lnTo>
                    <a:pt x="5637301" y="0"/>
                  </a:lnTo>
                </a:path>
                <a:path w="5870575">
                  <a:moveTo>
                    <a:pt x="5647956" y="0"/>
                  </a:moveTo>
                  <a:lnTo>
                    <a:pt x="5655576" y="0"/>
                  </a:lnTo>
                </a:path>
                <a:path w="5870575">
                  <a:moveTo>
                    <a:pt x="5666232" y="0"/>
                  </a:moveTo>
                  <a:lnTo>
                    <a:pt x="5673851" y="0"/>
                  </a:lnTo>
                </a:path>
                <a:path w="5870575">
                  <a:moveTo>
                    <a:pt x="5684520" y="0"/>
                  </a:moveTo>
                  <a:lnTo>
                    <a:pt x="5692127" y="0"/>
                  </a:lnTo>
                </a:path>
                <a:path w="5870575">
                  <a:moveTo>
                    <a:pt x="5702795" y="0"/>
                  </a:moveTo>
                  <a:lnTo>
                    <a:pt x="5710415" y="0"/>
                  </a:lnTo>
                </a:path>
                <a:path w="5870575">
                  <a:moveTo>
                    <a:pt x="5721070" y="0"/>
                  </a:moveTo>
                  <a:lnTo>
                    <a:pt x="5728690" y="0"/>
                  </a:lnTo>
                </a:path>
                <a:path w="5870575">
                  <a:moveTo>
                    <a:pt x="5739345" y="0"/>
                  </a:moveTo>
                  <a:lnTo>
                    <a:pt x="5746965" y="0"/>
                  </a:lnTo>
                </a:path>
                <a:path w="5870575">
                  <a:moveTo>
                    <a:pt x="5757621" y="0"/>
                  </a:moveTo>
                  <a:lnTo>
                    <a:pt x="5765241" y="0"/>
                  </a:lnTo>
                </a:path>
                <a:path w="5870575">
                  <a:moveTo>
                    <a:pt x="5775909" y="0"/>
                  </a:moveTo>
                  <a:lnTo>
                    <a:pt x="5783516" y="0"/>
                  </a:lnTo>
                </a:path>
                <a:path w="5870575">
                  <a:moveTo>
                    <a:pt x="5794184" y="0"/>
                  </a:moveTo>
                  <a:lnTo>
                    <a:pt x="5801804" y="0"/>
                  </a:lnTo>
                </a:path>
                <a:path w="5870575">
                  <a:moveTo>
                    <a:pt x="5812459" y="0"/>
                  </a:moveTo>
                  <a:lnTo>
                    <a:pt x="5820079" y="0"/>
                  </a:lnTo>
                </a:path>
                <a:path w="5870575">
                  <a:moveTo>
                    <a:pt x="5830735" y="0"/>
                  </a:moveTo>
                  <a:lnTo>
                    <a:pt x="5838355" y="0"/>
                  </a:lnTo>
                </a:path>
                <a:path w="5870575">
                  <a:moveTo>
                    <a:pt x="5849023" y="0"/>
                  </a:moveTo>
                  <a:lnTo>
                    <a:pt x="5856630" y="0"/>
                  </a:lnTo>
                </a:path>
                <a:path w="5870575">
                  <a:moveTo>
                    <a:pt x="5867298" y="0"/>
                  </a:moveTo>
                  <a:lnTo>
                    <a:pt x="5870346" y="0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9" name="object 209"/>
            <p:cNvSpPr/>
            <p:nvPr/>
          </p:nvSpPr>
          <p:spPr>
            <a:xfrm>
              <a:off x="6709613" y="1820710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0" name="object 210"/>
            <p:cNvSpPr/>
            <p:nvPr/>
          </p:nvSpPr>
          <p:spPr>
            <a:xfrm>
              <a:off x="6709613" y="183898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1" name="object 211"/>
            <p:cNvSpPr/>
            <p:nvPr/>
          </p:nvSpPr>
          <p:spPr>
            <a:xfrm>
              <a:off x="6709613" y="185724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2" name="object 212"/>
            <p:cNvSpPr/>
            <p:nvPr/>
          </p:nvSpPr>
          <p:spPr>
            <a:xfrm>
              <a:off x="6709613" y="1875510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3" name="object 213"/>
            <p:cNvSpPr/>
            <p:nvPr/>
          </p:nvSpPr>
          <p:spPr>
            <a:xfrm>
              <a:off x="6709613" y="189378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4" name="object 214"/>
            <p:cNvSpPr/>
            <p:nvPr/>
          </p:nvSpPr>
          <p:spPr>
            <a:xfrm>
              <a:off x="6709613" y="191204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5" name="object 215"/>
            <p:cNvSpPr/>
            <p:nvPr/>
          </p:nvSpPr>
          <p:spPr>
            <a:xfrm>
              <a:off x="6706565" y="1934127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6" name="object 216"/>
            <p:cNvSpPr/>
            <p:nvPr/>
          </p:nvSpPr>
          <p:spPr>
            <a:xfrm>
              <a:off x="6706565" y="1970665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7" name="object 217"/>
            <p:cNvSpPr/>
            <p:nvPr/>
          </p:nvSpPr>
          <p:spPr>
            <a:xfrm>
              <a:off x="6709613" y="200338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8" name="object 218"/>
            <p:cNvSpPr/>
            <p:nvPr/>
          </p:nvSpPr>
          <p:spPr>
            <a:xfrm>
              <a:off x="6709613" y="202166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9" name="object 219"/>
            <p:cNvSpPr/>
            <p:nvPr/>
          </p:nvSpPr>
          <p:spPr>
            <a:xfrm>
              <a:off x="6709613" y="203992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0" name="object 220"/>
            <p:cNvSpPr/>
            <p:nvPr/>
          </p:nvSpPr>
          <p:spPr>
            <a:xfrm>
              <a:off x="6706565" y="2062003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1" name="object 221"/>
            <p:cNvSpPr/>
            <p:nvPr/>
          </p:nvSpPr>
          <p:spPr>
            <a:xfrm>
              <a:off x="6706565" y="2098541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2" name="object 222"/>
            <p:cNvSpPr/>
            <p:nvPr/>
          </p:nvSpPr>
          <p:spPr>
            <a:xfrm>
              <a:off x="6709613" y="213126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3" name="object 223"/>
            <p:cNvSpPr/>
            <p:nvPr/>
          </p:nvSpPr>
          <p:spPr>
            <a:xfrm>
              <a:off x="6709613" y="214953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4" name="object 224"/>
            <p:cNvSpPr/>
            <p:nvPr/>
          </p:nvSpPr>
          <p:spPr>
            <a:xfrm>
              <a:off x="6709613" y="216780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5" name="object 225"/>
            <p:cNvSpPr/>
            <p:nvPr/>
          </p:nvSpPr>
          <p:spPr>
            <a:xfrm>
              <a:off x="6709613" y="218607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6" name="object 226"/>
            <p:cNvSpPr/>
            <p:nvPr/>
          </p:nvSpPr>
          <p:spPr>
            <a:xfrm>
              <a:off x="6706565" y="2208142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75"/>
                  </a:moveTo>
                  <a:lnTo>
                    <a:pt x="6096" y="18275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7" name="object 227"/>
            <p:cNvSpPr/>
            <p:nvPr/>
          </p:nvSpPr>
          <p:spPr>
            <a:xfrm>
              <a:off x="6709613" y="224087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8" name="object 228"/>
            <p:cNvSpPr/>
            <p:nvPr/>
          </p:nvSpPr>
          <p:spPr>
            <a:xfrm>
              <a:off x="6709613" y="225913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9" name="object 229"/>
            <p:cNvSpPr/>
            <p:nvPr/>
          </p:nvSpPr>
          <p:spPr>
            <a:xfrm>
              <a:off x="6709613" y="227741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0" name="object 230"/>
            <p:cNvSpPr/>
            <p:nvPr/>
          </p:nvSpPr>
          <p:spPr>
            <a:xfrm>
              <a:off x="6709613" y="229567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1" name="object 231"/>
            <p:cNvSpPr/>
            <p:nvPr/>
          </p:nvSpPr>
          <p:spPr>
            <a:xfrm>
              <a:off x="6709613" y="231395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2" name="object 232"/>
            <p:cNvSpPr/>
            <p:nvPr/>
          </p:nvSpPr>
          <p:spPr>
            <a:xfrm>
              <a:off x="6706565" y="2336018"/>
              <a:ext cx="6350" cy="36830"/>
            </a:xfrm>
            <a:custGeom>
              <a:avLst/>
              <a:gdLst/>
              <a:ahLst/>
              <a:cxnLst/>
              <a:rect l="l" t="t" r="r" b="b"/>
              <a:pathLst>
                <a:path w="6350" h="36830">
                  <a:moveTo>
                    <a:pt x="0" y="0"/>
                  </a:moveTo>
                  <a:lnTo>
                    <a:pt x="6096" y="0"/>
                  </a:lnTo>
                </a:path>
                <a:path w="6350" h="36830">
                  <a:moveTo>
                    <a:pt x="0" y="18275"/>
                  </a:moveTo>
                  <a:lnTo>
                    <a:pt x="6096" y="18275"/>
                  </a:lnTo>
                </a:path>
                <a:path w="6350" h="36830">
                  <a:moveTo>
                    <a:pt x="0" y="36537"/>
                  </a:moveTo>
                  <a:lnTo>
                    <a:pt x="6096" y="36537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3" name="object 233"/>
            <p:cNvSpPr/>
            <p:nvPr/>
          </p:nvSpPr>
          <p:spPr>
            <a:xfrm>
              <a:off x="6709613" y="238701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4" name="object 234"/>
            <p:cNvSpPr/>
            <p:nvPr/>
          </p:nvSpPr>
          <p:spPr>
            <a:xfrm>
              <a:off x="6709613" y="240529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5" name="object 235"/>
            <p:cNvSpPr/>
            <p:nvPr/>
          </p:nvSpPr>
          <p:spPr>
            <a:xfrm>
              <a:off x="6709613" y="242355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6" name="object 236"/>
            <p:cNvSpPr/>
            <p:nvPr/>
          </p:nvSpPr>
          <p:spPr>
            <a:xfrm>
              <a:off x="6706565" y="2445632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7" name="object 237"/>
            <p:cNvSpPr/>
            <p:nvPr/>
          </p:nvSpPr>
          <p:spPr>
            <a:xfrm>
              <a:off x="6706565" y="2482170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8" name="object 238"/>
            <p:cNvSpPr/>
            <p:nvPr/>
          </p:nvSpPr>
          <p:spPr>
            <a:xfrm>
              <a:off x="6709613" y="251489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9" name="object 239"/>
            <p:cNvSpPr/>
            <p:nvPr/>
          </p:nvSpPr>
          <p:spPr>
            <a:xfrm>
              <a:off x="6709613" y="253316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0" name="object 240"/>
            <p:cNvSpPr/>
            <p:nvPr/>
          </p:nvSpPr>
          <p:spPr>
            <a:xfrm>
              <a:off x="6709613" y="255142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1" name="object 241"/>
            <p:cNvSpPr/>
            <p:nvPr/>
          </p:nvSpPr>
          <p:spPr>
            <a:xfrm>
              <a:off x="6706565" y="2573508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2" name="object 242"/>
            <p:cNvSpPr/>
            <p:nvPr/>
          </p:nvSpPr>
          <p:spPr>
            <a:xfrm>
              <a:off x="6706565" y="2610046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3" name="object 243"/>
            <p:cNvSpPr/>
            <p:nvPr/>
          </p:nvSpPr>
          <p:spPr>
            <a:xfrm>
              <a:off x="6709613" y="264276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4" name="object 244"/>
            <p:cNvSpPr/>
            <p:nvPr/>
          </p:nvSpPr>
          <p:spPr>
            <a:xfrm>
              <a:off x="6709613" y="266104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5" name="object 245"/>
            <p:cNvSpPr/>
            <p:nvPr/>
          </p:nvSpPr>
          <p:spPr>
            <a:xfrm>
              <a:off x="6709613" y="267930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6" name="object 246"/>
            <p:cNvSpPr/>
            <p:nvPr/>
          </p:nvSpPr>
          <p:spPr>
            <a:xfrm>
              <a:off x="6709613" y="269758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7" name="object 247"/>
            <p:cNvSpPr/>
            <p:nvPr/>
          </p:nvSpPr>
          <p:spPr>
            <a:xfrm>
              <a:off x="6709613" y="271584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8" name="object 248"/>
            <p:cNvSpPr/>
            <p:nvPr/>
          </p:nvSpPr>
          <p:spPr>
            <a:xfrm>
              <a:off x="6709613" y="273410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9" name="object 249"/>
            <p:cNvSpPr/>
            <p:nvPr/>
          </p:nvSpPr>
          <p:spPr>
            <a:xfrm>
              <a:off x="6709613" y="275238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0" name="object 250"/>
            <p:cNvSpPr/>
            <p:nvPr/>
          </p:nvSpPr>
          <p:spPr>
            <a:xfrm>
              <a:off x="6709613" y="277064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1" name="object 251"/>
            <p:cNvSpPr/>
            <p:nvPr/>
          </p:nvSpPr>
          <p:spPr>
            <a:xfrm>
              <a:off x="6709613" y="278891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2" name="object 252"/>
            <p:cNvSpPr/>
            <p:nvPr/>
          </p:nvSpPr>
          <p:spPr>
            <a:xfrm>
              <a:off x="6709613" y="280718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3" name="object 253"/>
            <p:cNvSpPr/>
            <p:nvPr/>
          </p:nvSpPr>
          <p:spPr>
            <a:xfrm>
              <a:off x="6706565" y="2829261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4" name="object 254"/>
            <p:cNvSpPr/>
            <p:nvPr/>
          </p:nvSpPr>
          <p:spPr>
            <a:xfrm>
              <a:off x="6709613" y="286198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5" name="object 255"/>
            <p:cNvSpPr/>
            <p:nvPr/>
          </p:nvSpPr>
          <p:spPr>
            <a:xfrm>
              <a:off x="6709613" y="288025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6" name="object 256"/>
            <p:cNvSpPr/>
            <p:nvPr/>
          </p:nvSpPr>
          <p:spPr>
            <a:xfrm>
              <a:off x="6709613" y="2898520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7" name="object 257"/>
            <p:cNvSpPr/>
            <p:nvPr/>
          </p:nvSpPr>
          <p:spPr>
            <a:xfrm>
              <a:off x="6709613" y="291679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8" name="object 258"/>
            <p:cNvSpPr/>
            <p:nvPr/>
          </p:nvSpPr>
          <p:spPr>
            <a:xfrm>
              <a:off x="6709613" y="293505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9" name="object 259"/>
            <p:cNvSpPr/>
            <p:nvPr/>
          </p:nvSpPr>
          <p:spPr>
            <a:xfrm>
              <a:off x="6706565" y="2957137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0" name="object 260"/>
            <p:cNvSpPr/>
            <p:nvPr/>
          </p:nvSpPr>
          <p:spPr>
            <a:xfrm>
              <a:off x="6709613" y="298985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1" name="object 261"/>
            <p:cNvSpPr/>
            <p:nvPr/>
          </p:nvSpPr>
          <p:spPr>
            <a:xfrm>
              <a:off x="6709613" y="300813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2" name="object 262"/>
            <p:cNvSpPr/>
            <p:nvPr/>
          </p:nvSpPr>
          <p:spPr>
            <a:xfrm>
              <a:off x="6709613" y="302639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3" name="object 263"/>
            <p:cNvSpPr/>
            <p:nvPr/>
          </p:nvSpPr>
          <p:spPr>
            <a:xfrm>
              <a:off x="6709613" y="304467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4" name="object 264"/>
            <p:cNvSpPr/>
            <p:nvPr/>
          </p:nvSpPr>
          <p:spPr>
            <a:xfrm>
              <a:off x="6709613" y="306293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5" name="object 265"/>
            <p:cNvSpPr/>
            <p:nvPr/>
          </p:nvSpPr>
          <p:spPr>
            <a:xfrm>
              <a:off x="6706565" y="3085014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6" name="object 266"/>
            <p:cNvSpPr/>
            <p:nvPr/>
          </p:nvSpPr>
          <p:spPr>
            <a:xfrm>
              <a:off x="6709613" y="311773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7" name="object 267"/>
            <p:cNvSpPr/>
            <p:nvPr/>
          </p:nvSpPr>
          <p:spPr>
            <a:xfrm>
              <a:off x="6709613" y="313601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8" name="object 268"/>
            <p:cNvSpPr/>
            <p:nvPr/>
          </p:nvSpPr>
          <p:spPr>
            <a:xfrm>
              <a:off x="6709613" y="315427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9" name="object 269"/>
            <p:cNvSpPr/>
            <p:nvPr/>
          </p:nvSpPr>
          <p:spPr>
            <a:xfrm>
              <a:off x="6709613" y="317254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0" name="object 270"/>
            <p:cNvSpPr/>
            <p:nvPr/>
          </p:nvSpPr>
          <p:spPr>
            <a:xfrm>
              <a:off x="6706565" y="3194615"/>
              <a:ext cx="6350" cy="36830"/>
            </a:xfrm>
            <a:custGeom>
              <a:avLst/>
              <a:gdLst/>
              <a:ahLst/>
              <a:cxnLst/>
              <a:rect l="l" t="t" r="r" b="b"/>
              <a:pathLst>
                <a:path w="6350" h="36830">
                  <a:moveTo>
                    <a:pt x="0" y="0"/>
                  </a:moveTo>
                  <a:lnTo>
                    <a:pt x="6096" y="0"/>
                  </a:lnTo>
                </a:path>
                <a:path w="6350" h="36830">
                  <a:moveTo>
                    <a:pt x="0" y="18275"/>
                  </a:moveTo>
                  <a:lnTo>
                    <a:pt x="6096" y="18275"/>
                  </a:lnTo>
                </a:path>
                <a:path w="6350" h="36830">
                  <a:moveTo>
                    <a:pt x="0" y="36537"/>
                  </a:moveTo>
                  <a:lnTo>
                    <a:pt x="6096" y="36537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1" name="object 271"/>
            <p:cNvSpPr/>
            <p:nvPr/>
          </p:nvSpPr>
          <p:spPr>
            <a:xfrm>
              <a:off x="6709613" y="324561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2" name="object 272"/>
            <p:cNvSpPr/>
            <p:nvPr/>
          </p:nvSpPr>
          <p:spPr>
            <a:xfrm>
              <a:off x="6709613" y="326388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3" name="object 273"/>
            <p:cNvSpPr/>
            <p:nvPr/>
          </p:nvSpPr>
          <p:spPr>
            <a:xfrm>
              <a:off x="6709613" y="328214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4" name="object 274"/>
            <p:cNvSpPr/>
            <p:nvPr/>
          </p:nvSpPr>
          <p:spPr>
            <a:xfrm>
              <a:off x="6706565" y="3304228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5" name="object 275"/>
            <p:cNvSpPr/>
            <p:nvPr/>
          </p:nvSpPr>
          <p:spPr>
            <a:xfrm>
              <a:off x="6706565" y="3340766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6" name="object 276"/>
            <p:cNvSpPr/>
            <p:nvPr/>
          </p:nvSpPr>
          <p:spPr>
            <a:xfrm>
              <a:off x="6709613" y="337348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7" name="object 277"/>
            <p:cNvSpPr/>
            <p:nvPr/>
          </p:nvSpPr>
          <p:spPr>
            <a:xfrm>
              <a:off x="6709613" y="339176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8" name="object 278"/>
            <p:cNvSpPr/>
            <p:nvPr/>
          </p:nvSpPr>
          <p:spPr>
            <a:xfrm>
              <a:off x="6709613" y="341002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9" name="object 279"/>
            <p:cNvSpPr/>
            <p:nvPr/>
          </p:nvSpPr>
          <p:spPr>
            <a:xfrm>
              <a:off x="6706565" y="3432105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0" name="object 280"/>
            <p:cNvSpPr/>
            <p:nvPr/>
          </p:nvSpPr>
          <p:spPr>
            <a:xfrm>
              <a:off x="6706565" y="3468643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1" name="object 281"/>
            <p:cNvSpPr/>
            <p:nvPr/>
          </p:nvSpPr>
          <p:spPr>
            <a:xfrm>
              <a:off x="6709613" y="350136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2" name="object 282"/>
            <p:cNvSpPr/>
            <p:nvPr/>
          </p:nvSpPr>
          <p:spPr>
            <a:xfrm>
              <a:off x="6709613" y="351963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3" name="object 283"/>
            <p:cNvSpPr/>
            <p:nvPr/>
          </p:nvSpPr>
          <p:spPr>
            <a:xfrm>
              <a:off x="6709613" y="353790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4" name="object 284"/>
            <p:cNvSpPr/>
            <p:nvPr/>
          </p:nvSpPr>
          <p:spPr>
            <a:xfrm>
              <a:off x="6706565" y="3559981"/>
              <a:ext cx="6350" cy="55244"/>
            </a:xfrm>
            <a:custGeom>
              <a:avLst/>
              <a:gdLst/>
              <a:ahLst/>
              <a:cxnLst/>
              <a:rect l="l" t="t" r="r" b="b"/>
              <a:pathLst>
                <a:path w="6350" h="55245">
                  <a:moveTo>
                    <a:pt x="0" y="0"/>
                  </a:moveTo>
                  <a:lnTo>
                    <a:pt x="6096" y="0"/>
                  </a:lnTo>
                </a:path>
                <a:path w="6350" h="55245">
                  <a:moveTo>
                    <a:pt x="0" y="18262"/>
                  </a:moveTo>
                  <a:lnTo>
                    <a:pt x="6096" y="18262"/>
                  </a:lnTo>
                </a:path>
                <a:path w="6350" h="55245">
                  <a:moveTo>
                    <a:pt x="0" y="36537"/>
                  </a:moveTo>
                  <a:lnTo>
                    <a:pt x="6096" y="36537"/>
                  </a:lnTo>
                </a:path>
                <a:path w="6350" h="55245">
                  <a:moveTo>
                    <a:pt x="0" y="54800"/>
                  </a:moveTo>
                  <a:lnTo>
                    <a:pt x="6096" y="54800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5" name="object 285"/>
            <p:cNvSpPr/>
            <p:nvPr/>
          </p:nvSpPr>
          <p:spPr>
            <a:xfrm>
              <a:off x="6709613" y="3629240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6" name="object 286"/>
            <p:cNvSpPr/>
            <p:nvPr/>
          </p:nvSpPr>
          <p:spPr>
            <a:xfrm>
              <a:off x="6709613" y="364751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7" name="object 287"/>
            <p:cNvSpPr/>
            <p:nvPr/>
          </p:nvSpPr>
          <p:spPr>
            <a:xfrm>
              <a:off x="6709613" y="366577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8" name="object 288"/>
            <p:cNvSpPr/>
            <p:nvPr/>
          </p:nvSpPr>
          <p:spPr>
            <a:xfrm>
              <a:off x="6706565" y="3687857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9" name="object 289"/>
            <p:cNvSpPr/>
            <p:nvPr/>
          </p:nvSpPr>
          <p:spPr>
            <a:xfrm>
              <a:off x="6706565" y="3724395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0" name="object 290"/>
            <p:cNvSpPr/>
            <p:nvPr/>
          </p:nvSpPr>
          <p:spPr>
            <a:xfrm>
              <a:off x="6709613" y="375711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1" name="object 291"/>
            <p:cNvSpPr/>
            <p:nvPr/>
          </p:nvSpPr>
          <p:spPr>
            <a:xfrm>
              <a:off x="6709613" y="377539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2" name="object 292"/>
            <p:cNvSpPr/>
            <p:nvPr/>
          </p:nvSpPr>
          <p:spPr>
            <a:xfrm>
              <a:off x="6709613" y="379365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3" name="object 293"/>
            <p:cNvSpPr/>
            <p:nvPr/>
          </p:nvSpPr>
          <p:spPr>
            <a:xfrm>
              <a:off x="6706565" y="3815733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4" name="object 294"/>
            <p:cNvSpPr/>
            <p:nvPr/>
          </p:nvSpPr>
          <p:spPr>
            <a:xfrm>
              <a:off x="6706565" y="3852271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5" name="object 295"/>
            <p:cNvSpPr/>
            <p:nvPr/>
          </p:nvSpPr>
          <p:spPr>
            <a:xfrm>
              <a:off x="6709613" y="388499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6" name="object 296"/>
            <p:cNvSpPr/>
            <p:nvPr/>
          </p:nvSpPr>
          <p:spPr>
            <a:xfrm>
              <a:off x="6709613" y="390326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7" name="object 297"/>
            <p:cNvSpPr/>
            <p:nvPr/>
          </p:nvSpPr>
          <p:spPr>
            <a:xfrm>
              <a:off x="6709613" y="392153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8" name="object 298"/>
            <p:cNvSpPr/>
            <p:nvPr/>
          </p:nvSpPr>
          <p:spPr>
            <a:xfrm>
              <a:off x="6706565" y="3943610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9" name="object 299"/>
            <p:cNvSpPr/>
            <p:nvPr/>
          </p:nvSpPr>
          <p:spPr>
            <a:xfrm>
              <a:off x="6709613" y="397633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0" name="object 300"/>
            <p:cNvSpPr/>
            <p:nvPr/>
          </p:nvSpPr>
          <p:spPr>
            <a:xfrm>
              <a:off x="6709613" y="399460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1" name="object 301"/>
            <p:cNvSpPr/>
            <p:nvPr/>
          </p:nvSpPr>
          <p:spPr>
            <a:xfrm>
              <a:off x="6709613" y="401286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2" name="object 302"/>
            <p:cNvSpPr/>
            <p:nvPr/>
          </p:nvSpPr>
          <p:spPr>
            <a:xfrm>
              <a:off x="6709613" y="403114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3" name="object 303"/>
            <p:cNvSpPr/>
            <p:nvPr/>
          </p:nvSpPr>
          <p:spPr>
            <a:xfrm>
              <a:off x="6709613" y="404940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4" name="object 304"/>
            <p:cNvSpPr/>
            <p:nvPr/>
          </p:nvSpPr>
          <p:spPr>
            <a:xfrm>
              <a:off x="6706565" y="4071486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5" name="object 305"/>
            <p:cNvSpPr/>
            <p:nvPr/>
          </p:nvSpPr>
          <p:spPr>
            <a:xfrm>
              <a:off x="6709613" y="410420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6" name="object 306"/>
            <p:cNvSpPr/>
            <p:nvPr/>
          </p:nvSpPr>
          <p:spPr>
            <a:xfrm>
              <a:off x="6709613" y="412248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7" name="object 307"/>
            <p:cNvSpPr/>
            <p:nvPr/>
          </p:nvSpPr>
          <p:spPr>
            <a:xfrm>
              <a:off x="6709613" y="414074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8" name="object 308"/>
            <p:cNvSpPr/>
            <p:nvPr/>
          </p:nvSpPr>
          <p:spPr>
            <a:xfrm>
              <a:off x="845362" y="1820710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9" name="object 309"/>
            <p:cNvSpPr/>
            <p:nvPr/>
          </p:nvSpPr>
          <p:spPr>
            <a:xfrm>
              <a:off x="845362" y="183898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0" name="object 310"/>
            <p:cNvSpPr/>
            <p:nvPr/>
          </p:nvSpPr>
          <p:spPr>
            <a:xfrm>
              <a:off x="845362" y="185724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1" name="object 311"/>
            <p:cNvSpPr/>
            <p:nvPr/>
          </p:nvSpPr>
          <p:spPr>
            <a:xfrm>
              <a:off x="845362" y="1875510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2" name="object 312"/>
            <p:cNvSpPr/>
            <p:nvPr/>
          </p:nvSpPr>
          <p:spPr>
            <a:xfrm>
              <a:off x="845362" y="189378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3" name="object 313"/>
            <p:cNvSpPr/>
            <p:nvPr/>
          </p:nvSpPr>
          <p:spPr>
            <a:xfrm>
              <a:off x="845362" y="191204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4" name="object 314"/>
            <p:cNvSpPr/>
            <p:nvPr/>
          </p:nvSpPr>
          <p:spPr>
            <a:xfrm>
              <a:off x="842314" y="1934127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5" name="object 315"/>
            <p:cNvSpPr/>
            <p:nvPr/>
          </p:nvSpPr>
          <p:spPr>
            <a:xfrm>
              <a:off x="842314" y="1970665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6" name="object 316"/>
            <p:cNvSpPr/>
            <p:nvPr/>
          </p:nvSpPr>
          <p:spPr>
            <a:xfrm>
              <a:off x="845362" y="200338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7" name="object 317"/>
            <p:cNvSpPr/>
            <p:nvPr/>
          </p:nvSpPr>
          <p:spPr>
            <a:xfrm>
              <a:off x="845362" y="202166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8" name="object 318"/>
            <p:cNvSpPr/>
            <p:nvPr/>
          </p:nvSpPr>
          <p:spPr>
            <a:xfrm>
              <a:off x="845362" y="203992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9" name="object 319"/>
            <p:cNvSpPr/>
            <p:nvPr/>
          </p:nvSpPr>
          <p:spPr>
            <a:xfrm>
              <a:off x="842314" y="2062003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0" name="object 320"/>
            <p:cNvSpPr/>
            <p:nvPr/>
          </p:nvSpPr>
          <p:spPr>
            <a:xfrm>
              <a:off x="842314" y="2098541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1" name="object 321"/>
            <p:cNvSpPr/>
            <p:nvPr/>
          </p:nvSpPr>
          <p:spPr>
            <a:xfrm>
              <a:off x="845362" y="213126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2" name="object 322"/>
            <p:cNvSpPr/>
            <p:nvPr/>
          </p:nvSpPr>
          <p:spPr>
            <a:xfrm>
              <a:off x="845362" y="214953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3" name="object 323"/>
            <p:cNvSpPr/>
            <p:nvPr/>
          </p:nvSpPr>
          <p:spPr>
            <a:xfrm>
              <a:off x="845362" y="216780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4" name="object 324"/>
            <p:cNvSpPr/>
            <p:nvPr/>
          </p:nvSpPr>
          <p:spPr>
            <a:xfrm>
              <a:off x="845362" y="218607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5" name="object 325"/>
            <p:cNvSpPr/>
            <p:nvPr/>
          </p:nvSpPr>
          <p:spPr>
            <a:xfrm>
              <a:off x="842314" y="2208142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75"/>
                  </a:moveTo>
                  <a:lnTo>
                    <a:pt x="6095" y="18275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6" name="object 326"/>
            <p:cNvSpPr/>
            <p:nvPr/>
          </p:nvSpPr>
          <p:spPr>
            <a:xfrm>
              <a:off x="845362" y="224087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7" name="object 327"/>
            <p:cNvSpPr/>
            <p:nvPr/>
          </p:nvSpPr>
          <p:spPr>
            <a:xfrm>
              <a:off x="845362" y="225913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8" name="object 328"/>
            <p:cNvSpPr/>
            <p:nvPr/>
          </p:nvSpPr>
          <p:spPr>
            <a:xfrm>
              <a:off x="845362" y="227741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9" name="object 329"/>
            <p:cNvSpPr/>
            <p:nvPr/>
          </p:nvSpPr>
          <p:spPr>
            <a:xfrm>
              <a:off x="845362" y="229567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0" name="object 330"/>
            <p:cNvSpPr/>
            <p:nvPr/>
          </p:nvSpPr>
          <p:spPr>
            <a:xfrm>
              <a:off x="845362" y="231395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1" name="object 331"/>
            <p:cNvSpPr/>
            <p:nvPr/>
          </p:nvSpPr>
          <p:spPr>
            <a:xfrm>
              <a:off x="842314" y="2336018"/>
              <a:ext cx="6350" cy="36830"/>
            </a:xfrm>
            <a:custGeom>
              <a:avLst/>
              <a:gdLst/>
              <a:ahLst/>
              <a:cxnLst/>
              <a:rect l="l" t="t" r="r" b="b"/>
              <a:pathLst>
                <a:path w="6350" h="36830">
                  <a:moveTo>
                    <a:pt x="0" y="0"/>
                  </a:moveTo>
                  <a:lnTo>
                    <a:pt x="6095" y="0"/>
                  </a:lnTo>
                </a:path>
                <a:path w="6350" h="36830">
                  <a:moveTo>
                    <a:pt x="0" y="18275"/>
                  </a:moveTo>
                  <a:lnTo>
                    <a:pt x="6095" y="18275"/>
                  </a:lnTo>
                </a:path>
                <a:path w="6350" h="36830">
                  <a:moveTo>
                    <a:pt x="0" y="36537"/>
                  </a:moveTo>
                  <a:lnTo>
                    <a:pt x="6095" y="36537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2" name="object 332"/>
            <p:cNvSpPr/>
            <p:nvPr/>
          </p:nvSpPr>
          <p:spPr>
            <a:xfrm>
              <a:off x="845362" y="238701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3" name="object 333"/>
            <p:cNvSpPr/>
            <p:nvPr/>
          </p:nvSpPr>
          <p:spPr>
            <a:xfrm>
              <a:off x="845362" y="240529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4" name="object 334"/>
            <p:cNvSpPr/>
            <p:nvPr/>
          </p:nvSpPr>
          <p:spPr>
            <a:xfrm>
              <a:off x="845362" y="242355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5" name="object 335"/>
            <p:cNvSpPr/>
            <p:nvPr/>
          </p:nvSpPr>
          <p:spPr>
            <a:xfrm>
              <a:off x="842314" y="2445632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6" name="object 336"/>
            <p:cNvSpPr/>
            <p:nvPr/>
          </p:nvSpPr>
          <p:spPr>
            <a:xfrm>
              <a:off x="842314" y="2482170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7" name="object 337"/>
            <p:cNvSpPr/>
            <p:nvPr/>
          </p:nvSpPr>
          <p:spPr>
            <a:xfrm>
              <a:off x="845362" y="251489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8" name="object 338"/>
            <p:cNvSpPr/>
            <p:nvPr/>
          </p:nvSpPr>
          <p:spPr>
            <a:xfrm>
              <a:off x="845362" y="253316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9" name="object 339"/>
            <p:cNvSpPr/>
            <p:nvPr/>
          </p:nvSpPr>
          <p:spPr>
            <a:xfrm>
              <a:off x="845362" y="255142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0" name="object 340"/>
            <p:cNvSpPr/>
            <p:nvPr/>
          </p:nvSpPr>
          <p:spPr>
            <a:xfrm>
              <a:off x="842314" y="2573508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1" name="object 341"/>
            <p:cNvSpPr/>
            <p:nvPr/>
          </p:nvSpPr>
          <p:spPr>
            <a:xfrm>
              <a:off x="842314" y="2610046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2" name="object 342"/>
            <p:cNvSpPr/>
            <p:nvPr/>
          </p:nvSpPr>
          <p:spPr>
            <a:xfrm>
              <a:off x="845362" y="264276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3" name="object 343"/>
            <p:cNvSpPr/>
            <p:nvPr/>
          </p:nvSpPr>
          <p:spPr>
            <a:xfrm>
              <a:off x="845362" y="266104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4" name="object 344"/>
            <p:cNvSpPr/>
            <p:nvPr/>
          </p:nvSpPr>
          <p:spPr>
            <a:xfrm>
              <a:off x="845362" y="267930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5" name="object 345"/>
            <p:cNvSpPr/>
            <p:nvPr/>
          </p:nvSpPr>
          <p:spPr>
            <a:xfrm>
              <a:off x="845362" y="269758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6" name="object 346"/>
            <p:cNvSpPr/>
            <p:nvPr/>
          </p:nvSpPr>
          <p:spPr>
            <a:xfrm>
              <a:off x="845362" y="271584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7" name="object 347"/>
            <p:cNvSpPr/>
            <p:nvPr/>
          </p:nvSpPr>
          <p:spPr>
            <a:xfrm>
              <a:off x="845362" y="273410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8" name="object 348"/>
            <p:cNvSpPr/>
            <p:nvPr/>
          </p:nvSpPr>
          <p:spPr>
            <a:xfrm>
              <a:off x="845362" y="275238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9" name="object 349"/>
            <p:cNvSpPr/>
            <p:nvPr/>
          </p:nvSpPr>
          <p:spPr>
            <a:xfrm>
              <a:off x="845362" y="277064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0" name="object 350"/>
            <p:cNvSpPr/>
            <p:nvPr/>
          </p:nvSpPr>
          <p:spPr>
            <a:xfrm>
              <a:off x="845362" y="278891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1" name="object 351"/>
            <p:cNvSpPr/>
            <p:nvPr/>
          </p:nvSpPr>
          <p:spPr>
            <a:xfrm>
              <a:off x="845362" y="280718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2" name="object 352"/>
            <p:cNvSpPr/>
            <p:nvPr/>
          </p:nvSpPr>
          <p:spPr>
            <a:xfrm>
              <a:off x="842314" y="2829261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3" name="object 353"/>
            <p:cNvSpPr/>
            <p:nvPr/>
          </p:nvSpPr>
          <p:spPr>
            <a:xfrm>
              <a:off x="845362" y="286198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4" name="object 354"/>
            <p:cNvSpPr/>
            <p:nvPr/>
          </p:nvSpPr>
          <p:spPr>
            <a:xfrm>
              <a:off x="845362" y="288025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5" name="object 355"/>
            <p:cNvSpPr/>
            <p:nvPr/>
          </p:nvSpPr>
          <p:spPr>
            <a:xfrm>
              <a:off x="845362" y="2898520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6" name="object 356"/>
            <p:cNvSpPr/>
            <p:nvPr/>
          </p:nvSpPr>
          <p:spPr>
            <a:xfrm>
              <a:off x="845362" y="291679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7" name="object 357"/>
            <p:cNvSpPr/>
            <p:nvPr/>
          </p:nvSpPr>
          <p:spPr>
            <a:xfrm>
              <a:off x="845362" y="293505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8" name="object 358"/>
            <p:cNvSpPr/>
            <p:nvPr/>
          </p:nvSpPr>
          <p:spPr>
            <a:xfrm>
              <a:off x="842314" y="2957137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9" name="object 359"/>
            <p:cNvSpPr/>
            <p:nvPr/>
          </p:nvSpPr>
          <p:spPr>
            <a:xfrm>
              <a:off x="845362" y="298985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0" name="object 360"/>
            <p:cNvSpPr/>
            <p:nvPr/>
          </p:nvSpPr>
          <p:spPr>
            <a:xfrm>
              <a:off x="845362" y="300813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1" name="object 361"/>
            <p:cNvSpPr/>
            <p:nvPr/>
          </p:nvSpPr>
          <p:spPr>
            <a:xfrm>
              <a:off x="845362" y="302639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2" name="object 362"/>
            <p:cNvSpPr/>
            <p:nvPr/>
          </p:nvSpPr>
          <p:spPr>
            <a:xfrm>
              <a:off x="845362" y="304467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3" name="object 363"/>
            <p:cNvSpPr/>
            <p:nvPr/>
          </p:nvSpPr>
          <p:spPr>
            <a:xfrm>
              <a:off x="845362" y="306293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4" name="object 364"/>
            <p:cNvSpPr/>
            <p:nvPr/>
          </p:nvSpPr>
          <p:spPr>
            <a:xfrm>
              <a:off x="842314" y="3085014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5" name="object 365"/>
            <p:cNvSpPr/>
            <p:nvPr/>
          </p:nvSpPr>
          <p:spPr>
            <a:xfrm>
              <a:off x="845362" y="311773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6" name="object 366"/>
            <p:cNvSpPr/>
            <p:nvPr/>
          </p:nvSpPr>
          <p:spPr>
            <a:xfrm>
              <a:off x="845362" y="313601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7" name="object 367"/>
            <p:cNvSpPr/>
            <p:nvPr/>
          </p:nvSpPr>
          <p:spPr>
            <a:xfrm>
              <a:off x="845362" y="315427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8" name="object 368"/>
            <p:cNvSpPr/>
            <p:nvPr/>
          </p:nvSpPr>
          <p:spPr>
            <a:xfrm>
              <a:off x="845362" y="317254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9" name="object 369"/>
            <p:cNvSpPr/>
            <p:nvPr/>
          </p:nvSpPr>
          <p:spPr>
            <a:xfrm>
              <a:off x="842314" y="3194615"/>
              <a:ext cx="6350" cy="36830"/>
            </a:xfrm>
            <a:custGeom>
              <a:avLst/>
              <a:gdLst/>
              <a:ahLst/>
              <a:cxnLst/>
              <a:rect l="l" t="t" r="r" b="b"/>
              <a:pathLst>
                <a:path w="6350" h="36830">
                  <a:moveTo>
                    <a:pt x="0" y="0"/>
                  </a:moveTo>
                  <a:lnTo>
                    <a:pt x="6095" y="0"/>
                  </a:lnTo>
                </a:path>
                <a:path w="6350" h="36830">
                  <a:moveTo>
                    <a:pt x="0" y="18275"/>
                  </a:moveTo>
                  <a:lnTo>
                    <a:pt x="6095" y="18275"/>
                  </a:lnTo>
                </a:path>
                <a:path w="6350" h="36830">
                  <a:moveTo>
                    <a:pt x="0" y="36537"/>
                  </a:moveTo>
                  <a:lnTo>
                    <a:pt x="6095" y="36537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0" name="object 370"/>
            <p:cNvSpPr/>
            <p:nvPr/>
          </p:nvSpPr>
          <p:spPr>
            <a:xfrm>
              <a:off x="845362" y="324561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1" name="object 371"/>
            <p:cNvSpPr/>
            <p:nvPr/>
          </p:nvSpPr>
          <p:spPr>
            <a:xfrm>
              <a:off x="845362" y="326388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2" name="object 372"/>
            <p:cNvSpPr/>
            <p:nvPr/>
          </p:nvSpPr>
          <p:spPr>
            <a:xfrm>
              <a:off x="845362" y="328214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3" name="object 373"/>
            <p:cNvSpPr/>
            <p:nvPr/>
          </p:nvSpPr>
          <p:spPr>
            <a:xfrm>
              <a:off x="842314" y="3304228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4" name="object 374"/>
            <p:cNvSpPr/>
            <p:nvPr/>
          </p:nvSpPr>
          <p:spPr>
            <a:xfrm>
              <a:off x="842314" y="3340766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5" name="object 375"/>
            <p:cNvSpPr/>
            <p:nvPr/>
          </p:nvSpPr>
          <p:spPr>
            <a:xfrm>
              <a:off x="845362" y="337348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6" name="object 376"/>
            <p:cNvSpPr/>
            <p:nvPr/>
          </p:nvSpPr>
          <p:spPr>
            <a:xfrm>
              <a:off x="845362" y="339176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7" name="object 377"/>
            <p:cNvSpPr/>
            <p:nvPr/>
          </p:nvSpPr>
          <p:spPr>
            <a:xfrm>
              <a:off x="845362" y="341002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8" name="object 378"/>
            <p:cNvSpPr/>
            <p:nvPr/>
          </p:nvSpPr>
          <p:spPr>
            <a:xfrm>
              <a:off x="842314" y="3432105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9" name="object 379"/>
            <p:cNvSpPr/>
            <p:nvPr/>
          </p:nvSpPr>
          <p:spPr>
            <a:xfrm>
              <a:off x="842314" y="3468643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0" name="object 380"/>
            <p:cNvSpPr/>
            <p:nvPr/>
          </p:nvSpPr>
          <p:spPr>
            <a:xfrm>
              <a:off x="845362" y="350136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1" name="object 381"/>
            <p:cNvSpPr/>
            <p:nvPr/>
          </p:nvSpPr>
          <p:spPr>
            <a:xfrm>
              <a:off x="845362" y="351963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2" name="object 382"/>
            <p:cNvSpPr/>
            <p:nvPr/>
          </p:nvSpPr>
          <p:spPr>
            <a:xfrm>
              <a:off x="845362" y="353790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3" name="object 383"/>
            <p:cNvSpPr/>
            <p:nvPr/>
          </p:nvSpPr>
          <p:spPr>
            <a:xfrm>
              <a:off x="842314" y="3559981"/>
              <a:ext cx="6350" cy="55244"/>
            </a:xfrm>
            <a:custGeom>
              <a:avLst/>
              <a:gdLst/>
              <a:ahLst/>
              <a:cxnLst/>
              <a:rect l="l" t="t" r="r" b="b"/>
              <a:pathLst>
                <a:path w="6350" h="55245">
                  <a:moveTo>
                    <a:pt x="0" y="0"/>
                  </a:moveTo>
                  <a:lnTo>
                    <a:pt x="6095" y="0"/>
                  </a:lnTo>
                </a:path>
                <a:path w="6350" h="55245">
                  <a:moveTo>
                    <a:pt x="0" y="18262"/>
                  </a:moveTo>
                  <a:lnTo>
                    <a:pt x="6095" y="18262"/>
                  </a:lnTo>
                </a:path>
                <a:path w="6350" h="55245">
                  <a:moveTo>
                    <a:pt x="0" y="36537"/>
                  </a:moveTo>
                  <a:lnTo>
                    <a:pt x="6095" y="36537"/>
                  </a:lnTo>
                </a:path>
                <a:path w="6350" h="55245">
                  <a:moveTo>
                    <a:pt x="0" y="54800"/>
                  </a:moveTo>
                  <a:lnTo>
                    <a:pt x="6095" y="54800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4" name="object 384"/>
            <p:cNvSpPr/>
            <p:nvPr/>
          </p:nvSpPr>
          <p:spPr>
            <a:xfrm>
              <a:off x="845362" y="3629240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5" name="object 385"/>
            <p:cNvSpPr/>
            <p:nvPr/>
          </p:nvSpPr>
          <p:spPr>
            <a:xfrm>
              <a:off x="845362" y="364751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6" name="object 386"/>
            <p:cNvSpPr/>
            <p:nvPr/>
          </p:nvSpPr>
          <p:spPr>
            <a:xfrm>
              <a:off x="845362" y="366577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7" name="object 387"/>
            <p:cNvSpPr/>
            <p:nvPr/>
          </p:nvSpPr>
          <p:spPr>
            <a:xfrm>
              <a:off x="842314" y="3687857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8" name="object 388"/>
            <p:cNvSpPr/>
            <p:nvPr/>
          </p:nvSpPr>
          <p:spPr>
            <a:xfrm>
              <a:off x="842314" y="3724395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9" name="object 389"/>
            <p:cNvSpPr/>
            <p:nvPr/>
          </p:nvSpPr>
          <p:spPr>
            <a:xfrm>
              <a:off x="845362" y="375711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0" name="object 390"/>
            <p:cNvSpPr/>
            <p:nvPr/>
          </p:nvSpPr>
          <p:spPr>
            <a:xfrm>
              <a:off x="845362" y="377539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1" name="object 391"/>
            <p:cNvSpPr/>
            <p:nvPr/>
          </p:nvSpPr>
          <p:spPr>
            <a:xfrm>
              <a:off x="845362" y="379365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2" name="object 392"/>
            <p:cNvSpPr/>
            <p:nvPr/>
          </p:nvSpPr>
          <p:spPr>
            <a:xfrm>
              <a:off x="842314" y="3815733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3" name="object 393"/>
            <p:cNvSpPr/>
            <p:nvPr/>
          </p:nvSpPr>
          <p:spPr>
            <a:xfrm>
              <a:off x="842314" y="3852271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4" name="object 394"/>
            <p:cNvSpPr/>
            <p:nvPr/>
          </p:nvSpPr>
          <p:spPr>
            <a:xfrm>
              <a:off x="845362" y="388499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5" name="object 395"/>
            <p:cNvSpPr/>
            <p:nvPr/>
          </p:nvSpPr>
          <p:spPr>
            <a:xfrm>
              <a:off x="845362" y="390326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6" name="object 396"/>
            <p:cNvSpPr/>
            <p:nvPr/>
          </p:nvSpPr>
          <p:spPr>
            <a:xfrm>
              <a:off x="845362" y="392153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7" name="object 397"/>
            <p:cNvSpPr/>
            <p:nvPr/>
          </p:nvSpPr>
          <p:spPr>
            <a:xfrm>
              <a:off x="842314" y="3943610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8" name="object 398"/>
            <p:cNvSpPr/>
            <p:nvPr/>
          </p:nvSpPr>
          <p:spPr>
            <a:xfrm>
              <a:off x="845362" y="397633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9" name="object 399"/>
            <p:cNvSpPr/>
            <p:nvPr/>
          </p:nvSpPr>
          <p:spPr>
            <a:xfrm>
              <a:off x="845362" y="399460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0" name="object 400"/>
            <p:cNvSpPr/>
            <p:nvPr/>
          </p:nvSpPr>
          <p:spPr>
            <a:xfrm>
              <a:off x="845362" y="401286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1" name="object 401"/>
            <p:cNvSpPr/>
            <p:nvPr/>
          </p:nvSpPr>
          <p:spPr>
            <a:xfrm>
              <a:off x="845362" y="403114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2" name="object 402"/>
            <p:cNvSpPr/>
            <p:nvPr/>
          </p:nvSpPr>
          <p:spPr>
            <a:xfrm>
              <a:off x="845362" y="404940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3" name="object 403"/>
            <p:cNvSpPr/>
            <p:nvPr/>
          </p:nvSpPr>
          <p:spPr>
            <a:xfrm>
              <a:off x="842314" y="4071486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4" name="object 404"/>
            <p:cNvSpPr/>
            <p:nvPr/>
          </p:nvSpPr>
          <p:spPr>
            <a:xfrm>
              <a:off x="845362" y="410420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5" name="object 405"/>
            <p:cNvSpPr/>
            <p:nvPr/>
          </p:nvSpPr>
          <p:spPr>
            <a:xfrm>
              <a:off x="845362" y="412248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6" name="object 406"/>
            <p:cNvSpPr/>
            <p:nvPr/>
          </p:nvSpPr>
          <p:spPr>
            <a:xfrm>
              <a:off x="845362" y="414074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7" name="object 407"/>
            <p:cNvSpPr/>
            <p:nvPr/>
          </p:nvSpPr>
          <p:spPr>
            <a:xfrm>
              <a:off x="842314" y="4159021"/>
              <a:ext cx="5870575" cy="0"/>
            </a:xfrm>
            <a:custGeom>
              <a:avLst/>
              <a:gdLst/>
              <a:ahLst/>
              <a:cxnLst/>
              <a:rect l="l" t="t" r="r" b="b"/>
              <a:pathLst>
                <a:path w="5870575">
                  <a:moveTo>
                    <a:pt x="0" y="0"/>
                  </a:moveTo>
                  <a:lnTo>
                    <a:pt x="7620" y="0"/>
                  </a:lnTo>
                </a:path>
                <a:path w="5870575">
                  <a:moveTo>
                    <a:pt x="18287" y="0"/>
                  </a:moveTo>
                  <a:lnTo>
                    <a:pt x="25895" y="0"/>
                  </a:lnTo>
                </a:path>
                <a:path w="5870575">
                  <a:moveTo>
                    <a:pt x="36563" y="0"/>
                  </a:moveTo>
                  <a:lnTo>
                    <a:pt x="44170" y="0"/>
                  </a:lnTo>
                </a:path>
                <a:path w="5870575">
                  <a:moveTo>
                    <a:pt x="54838" y="0"/>
                  </a:moveTo>
                  <a:lnTo>
                    <a:pt x="62458" y="0"/>
                  </a:lnTo>
                </a:path>
                <a:path w="5870575">
                  <a:moveTo>
                    <a:pt x="73113" y="0"/>
                  </a:moveTo>
                  <a:lnTo>
                    <a:pt x="80733" y="0"/>
                  </a:lnTo>
                </a:path>
                <a:path w="5870575">
                  <a:moveTo>
                    <a:pt x="91389" y="0"/>
                  </a:moveTo>
                  <a:lnTo>
                    <a:pt x="99009" y="0"/>
                  </a:lnTo>
                </a:path>
                <a:path w="5870575">
                  <a:moveTo>
                    <a:pt x="109677" y="0"/>
                  </a:moveTo>
                  <a:lnTo>
                    <a:pt x="117284" y="0"/>
                  </a:lnTo>
                </a:path>
                <a:path w="5870575">
                  <a:moveTo>
                    <a:pt x="127952" y="0"/>
                  </a:moveTo>
                  <a:lnTo>
                    <a:pt x="135572" y="0"/>
                  </a:lnTo>
                </a:path>
                <a:path w="5870575">
                  <a:moveTo>
                    <a:pt x="146227" y="0"/>
                  </a:moveTo>
                  <a:lnTo>
                    <a:pt x="153847" y="0"/>
                  </a:lnTo>
                </a:path>
                <a:path w="5870575">
                  <a:moveTo>
                    <a:pt x="164503" y="0"/>
                  </a:moveTo>
                  <a:lnTo>
                    <a:pt x="172123" y="0"/>
                  </a:lnTo>
                </a:path>
                <a:path w="5870575">
                  <a:moveTo>
                    <a:pt x="182791" y="0"/>
                  </a:moveTo>
                  <a:lnTo>
                    <a:pt x="190398" y="0"/>
                  </a:lnTo>
                </a:path>
                <a:path w="5870575">
                  <a:moveTo>
                    <a:pt x="201066" y="0"/>
                  </a:moveTo>
                  <a:lnTo>
                    <a:pt x="208673" y="0"/>
                  </a:lnTo>
                </a:path>
                <a:path w="5870575">
                  <a:moveTo>
                    <a:pt x="219341" y="0"/>
                  </a:moveTo>
                  <a:lnTo>
                    <a:pt x="226961" y="0"/>
                  </a:lnTo>
                </a:path>
                <a:path w="5870575">
                  <a:moveTo>
                    <a:pt x="237617" y="0"/>
                  </a:moveTo>
                  <a:lnTo>
                    <a:pt x="245237" y="0"/>
                  </a:lnTo>
                </a:path>
                <a:path w="5870575">
                  <a:moveTo>
                    <a:pt x="255892" y="0"/>
                  </a:moveTo>
                  <a:lnTo>
                    <a:pt x="263512" y="0"/>
                  </a:lnTo>
                </a:path>
                <a:path w="5870575">
                  <a:moveTo>
                    <a:pt x="274180" y="0"/>
                  </a:moveTo>
                  <a:lnTo>
                    <a:pt x="281787" y="0"/>
                  </a:lnTo>
                </a:path>
                <a:path w="5870575">
                  <a:moveTo>
                    <a:pt x="292455" y="0"/>
                  </a:moveTo>
                  <a:lnTo>
                    <a:pt x="300075" y="0"/>
                  </a:lnTo>
                </a:path>
                <a:path w="5870575">
                  <a:moveTo>
                    <a:pt x="310730" y="0"/>
                  </a:moveTo>
                  <a:lnTo>
                    <a:pt x="318350" y="0"/>
                  </a:lnTo>
                </a:path>
                <a:path w="5870575">
                  <a:moveTo>
                    <a:pt x="329006" y="0"/>
                  </a:moveTo>
                  <a:lnTo>
                    <a:pt x="336626" y="0"/>
                  </a:lnTo>
                </a:path>
                <a:path w="5870575">
                  <a:moveTo>
                    <a:pt x="347294" y="0"/>
                  </a:moveTo>
                  <a:lnTo>
                    <a:pt x="354901" y="0"/>
                  </a:lnTo>
                </a:path>
                <a:path w="5870575">
                  <a:moveTo>
                    <a:pt x="365569" y="0"/>
                  </a:moveTo>
                  <a:lnTo>
                    <a:pt x="373189" y="0"/>
                  </a:lnTo>
                </a:path>
                <a:path w="5870575">
                  <a:moveTo>
                    <a:pt x="383844" y="0"/>
                  </a:moveTo>
                  <a:lnTo>
                    <a:pt x="391464" y="0"/>
                  </a:lnTo>
                </a:path>
                <a:path w="5870575">
                  <a:moveTo>
                    <a:pt x="402120" y="0"/>
                  </a:moveTo>
                  <a:lnTo>
                    <a:pt x="409740" y="0"/>
                  </a:lnTo>
                </a:path>
                <a:path w="5870575">
                  <a:moveTo>
                    <a:pt x="420408" y="0"/>
                  </a:moveTo>
                  <a:lnTo>
                    <a:pt x="428015" y="0"/>
                  </a:lnTo>
                </a:path>
                <a:path w="5870575">
                  <a:moveTo>
                    <a:pt x="438683" y="0"/>
                  </a:moveTo>
                  <a:lnTo>
                    <a:pt x="446290" y="0"/>
                  </a:lnTo>
                </a:path>
                <a:path w="5870575">
                  <a:moveTo>
                    <a:pt x="456958" y="0"/>
                  </a:moveTo>
                  <a:lnTo>
                    <a:pt x="464578" y="0"/>
                  </a:lnTo>
                </a:path>
                <a:path w="5870575">
                  <a:moveTo>
                    <a:pt x="475234" y="0"/>
                  </a:moveTo>
                  <a:lnTo>
                    <a:pt x="482853" y="0"/>
                  </a:lnTo>
                </a:path>
                <a:path w="5870575">
                  <a:moveTo>
                    <a:pt x="493509" y="0"/>
                  </a:moveTo>
                  <a:lnTo>
                    <a:pt x="501129" y="0"/>
                  </a:lnTo>
                </a:path>
                <a:path w="5870575">
                  <a:moveTo>
                    <a:pt x="511797" y="0"/>
                  </a:moveTo>
                  <a:lnTo>
                    <a:pt x="519404" y="0"/>
                  </a:lnTo>
                </a:path>
                <a:path w="5870575">
                  <a:moveTo>
                    <a:pt x="530072" y="0"/>
                  </a:moveTo>
                  <a:lnTo>
                    <a:pt x="537692" y="0"/>
                  </a:lnTo>
                </a:path>
                <a:path w="5870575">
                  <a:moveTo>
                    <a:pt x="548347" y="0"/>
                  </a:moveTo>
                  <a:lnTo>
                    <a:pt x="555967" y="0"/>
                  </a:lnTo>
                </a:path>
                <a:path w="5870575">
                  <a:moveTo>
                    <a:pt x="566623" y="0"/>
                  </a:moveTo>
                  <a:lnTo>
                    <a:pt x="574243" y="0"/>
                  </a:lnTo>
                </a:path>
                <a:path w="5870575">
                  <a:moveTo>
                    <a:pt x="584911" y="0"/>
                  </a:moveTo>
                  <a:lnTo>
                    <a:pt x="592518" y="0"/>
                  </a:lnTo>
                </a:path>
                <a:path w="5870575">
                  <a:moveTo>
                    <a:pt x="603186" y="0"/>
                  </a:moveTo>
                  <a:lnTo>
                    <a:pt x="610793" y="0"/>
                  </a:lnTo>
                </a:path>
                <a:path w="5870575">
                  <a:moveTo>
                    <a:pt x="621461" y="0"/>
                  </a:moveTo>
                  <a:lnTo>
                    <a:pt x="629081" y="0"/>
                  </a:lnTo>
                </a:path>
                <a:path w="5870575">
                  <a:moveTo>
                    <a:pt x="639737" y="0"/>
                  </a:moveTo>
                  <a:lnTo>
                    <a:pt x="647357" y="0"/>
                  </a:lnTo>
                </a:path>
                <a:path w="5870575">
                  <a:moveTo>
                    <a:pt x="658012" y="0"/>
                  </a:moveTo>
                  <a:lnTo>
                    <a:pt x="665632" y="0"/>
                  </a:lnTo>
                </a:path>
                <a:path w="5870575">
                  <a:moveTo>
                    <a:pt x="676300" y="0"/>
                  </a:moveTo>
                  <a:lnTo>
                    <a:pt x="683907" y="0"/>
                  </a:lnTo>
                </a:path>
                <a:path w="5870575">
                  <a:moveTo>
                    <a:pt x="694575" y="0"/>
                  </a:moveTo>
                  <a:lnTo>
                    <a:pt x="702195" y="0"/>
                  </a:lnTo>
                </a:path>
                <a:path w="5870575">
                  <a:moveTo>
                    <a:pt x="712851" y="0"/>
                  </a:moveTo>
                  <a:lnTo>
                    <a:pt x="720471" y="0"/>
                  </a:lnTo>
                </a:path>
                <a:path w="5870575">
                  <a:moveTo>
                    <a:pt x="731126" y="0"/>
                  </a:moveTo>
                  <a:lnTo>
                    <a:pt x="738746" y="0"/>
                  </a:lnTo>
                </a:path>
                <a:path w="5870575">
                  <a:moveTo>
                    <a:pt x="749414" y="0"/>
                  </a:moveTo>
                  <a:lnTo>
                    <a:pt x="757021" y="0"/>
                  </a:lnTo>
                </a:path>
                <a:path w="5870575">
                  <a:moveTo>
                    <a:pt x="767689" y="0"/>
                  </a:moveTo>
                  <a:lnTo>
                    <a:pt x="775296" y="0"/>
                  </a:lnTo>
                </a:path>
                <a:path w="5870575">
                  <a:moveTo>
                    <a:pt x="785964" y="0"/>
                  </a:moveTo>
                  <a:lnTo>
                    <a:pt x="793584" y="0"/>
                  </a:lnTo>
                </a:path>
                <a:path w="5870575">
                  <a:moveTo>
                    <a:pt x="804240" y="0"/>
                  </a:moveTo>
                  <a:lnTo>
                    <a:pt x="811860" y="0"/>
                  </a:lnTo>
                </a:path>
                <a:path w="5870575">
                  <a:moveTo>
                    <a:pt x="822515" y="0"/>
                  </a:moveTo>
                  <a:lnTo>
                    <a:pt x="830135" y="0"/>
                  </a:lnTo>
                </a:path>
                <a:path w="5870575">
                  <a:moveTo>
                    <a:pt x="840803" y="0"/>
                  </a:moveTo>
                  <a:lnTo>
                    <a:pt x="848410" y="0"/>
                  </a:lnTo>
                </a:path>
                <a:path w="5870575">
                  <a:moveTo>
                    <a:pt x="859078" y="0"/>
                  </a:moveTo>
                  <a:lnTo>
                    <a:pt x="866698" y="0"/>
                  </a:lnTo>
                </a:path>
                <a:path w="5870575">
                  <a:moveTo>
                    <a:pt x="877354" y="0"/>
                  </a:moveTo>
                  <a:lnTo>
                    <a:pt x="884974" y="0"/>
                  </a:lnTo>
                </a:path>
                <a:path w="5870575">
                  <a:moveTo>
                    <a:pt x="895629" y="0"/>
                  </a:moveTo>
                  <a:lnTo>
                    <a:pt x="903249" y="0"/>
                  </a:lnTo>
                </a:path>
                <a:path w="5870575">
                  <a:moveTo>
                    <a:pt x="913917" y="0"/>
                  </a:moveTo>
                  <a:lnTo>
                    <a:pt x="921524" y="0"/>
                  </a:lnTo>
                </a:path>
                <a:path w="5870575">
                  <a:moveTo>
                    <a:pt x="932192" y="0"/>
                  </a:moveTo>
                  <a:lnTo>
                    <a:pt x="939812" y="0"/>
                  </a:lnTo>
                </a:path>
                <a:path w="5870575">
                  <a:moveTo>
                    <a:pt x="950467" y="0"/>
                  </a:moveTo>
                  <a:lnTo>
                    <a:pt x="958088" y="0"/>
                  </a:lnTo>
                </a:path>
                <a:path w="5870575">
                  <a:moveTo>
                    <a:pt x="968743" y="0"/>
                  </a:moveTo>
                  <a:lnTo>
                    <a:pt x="976363" y="0"/>
                  </a:lnTo>
                </a:path>
                <a:path w="5870575">
                  <a:moveTo>
                    <a:pt x="987031" y="0"/>
                  </a:moveTo>
                  <a:lnTo>
                    <a:pt x="994638" y="0"/>
                  </a:lnTo>
                </a:path>
                <a:path w="5870575">
                  <a:moveTo>
                    <a:pt x="1005306" y="0"/>
                  </a:moveTo>
                  <a:lnTo>
                    <a:pt x="1012913" y="0"/>
                  </a:lnTo>
                </a:path>
                <a:path w="5870575">
                  <a:moveTo>
                    <a:pt x="1023581" y="0"/>
                  </a:moveTo>
                  <a:lnTo>
                    <a:pt x="1031201" y="0"/>
                  </a:lnTo>
                </a:path>
                <a:path w="5870575">
                  <a:moveTo>
                    <a:pt x="1041857" y="0"/>
                  </a:moveTo>
                  <a:lnTo>
                    <a:pt x="1049477" y="0"/>
                  </a:lnTo>
                </a:path>
                <a:path w="5870575">
                  <a:moveTo>
                    <a:pt x="1060132" y="0"/>
                  </a:moveTo>
                  <a:lnTo>
                    <a:pt x="1067752" y="0"/>
                  </a:lnTo>
                </a:path>
                <a:path w="5870575">
                  <a:moveTo>
                    <a:pt x="1078420" y="0"/>
                  </a:moveTo>
                  <a:lnTo>
                    <a:pt x="1086027" y="0"/>
                  </a:lnTo>
                </a:path>
                <a:path w="5870575">
                  <a:moveTo>
                    <a:pt x="1096695" y="0"/>
                  </a:moveTo>
                  <a:lnTo>
                    <a:pt x="1104315" y="0"/>
                  </a:lnTo>
                </a:path>
                <a:path w="5870575">
                  <a:moveTo>
                    <a:pt x="1114971" y="0"/>
                  </a:moveTo>
                  <a:lnTo>
                    <a:pt x="1122591" y="0"/>
                  </a:lnTo>
                </a:path>
                <a:path w="5870575">
                  <a:moveTo>
                    <a:pt x="1133246" y="0"/>
                  </a:moveTo>
                  <a:lnTo>
                    <a:pt x="1140866" y="0"/>
                  </a:lnTo>
                </a:path>
                <a:path w="5870575">
                  <a:moveTo>
                    <a:pt x="1151534" y="0"/>
                  </a:moveTo>
                  <a:lnTo>
                    <a:pt x="1159141" y="0"/>
                  </a:lnTo>
                </a:path>
                <a:path w="5870575">
                  <a:moveTo>
                    <a:pt x="1169809" y="0"/>
                  </a:moveTo>
                  <a:lnTo>
                    <a:pt x="1177417" y="0"/>
                  </a:lnTo>
                </a:path>
                <a:path w="5870575">
                  <a:moveTo>
                    <a:pt x="1188085" y="0"/>
                  </a:moveTo>
                  <a:lnTo>
                    <a:pt x="1195705" y="0"/>
                  </a:lnTo>
                </a:path>
                <a:path w="5870575">
                  <a:moveTo>
                    <a:pt x="1206360" y="0"/>
                  </a:moveTo>
                  <a:lnTo>
                    <a:pt x="1213980" y="0"/>
                  </a:lnTo>
                </a:path>
                <a:path w="5870575">
                  <a:moveTo>
                    <a:pt x="1224635" y="0"/>
                  </a:moveTo>
                  <a:lnTo>
                    <a:pt x="1232255" y="0"/>
                  </a:lnTo>
                </a:path>
                <a:path w="5870575">
                  <a:moveTo>
                    <a:pt x="1242923" y="0"/>
                  </a:moveTo>
                  <a:lnTo>
                    <a:pt x="1250530" y="0"/>
                  </a:lnTo>
                </a:path>
                <a:path w="5870575">
                  <a:moveTo>
                    <a:pt x="1261198" y="0"/>
                  </a:moveTo>
                  <a:lnTo>
                    <a:pt x="1268818" y="0"/>
                  </a:lnTo>
                </a:path>
                <a:path w="5870575">
                  <a:moveTo>
                    <a:pt x="1279474" y="0"/>
                  </a:moveTo>
                  <a:lnTo>
                    <a:pt x="1287094" y="0"/>
                  </a:lnTo>
                </a:path>
                <a:path w="5870575">
                  <a:moveTo>
                    <a:pt x="1297749" y="0"/>
                  </a:moveTo>
                  <a:lnTo>
                    <a:pt x="1305369" y="0"/>
                  </a:lnTo>
                </a:path>
                <a:path w="5870575">
                  <a:moveTo>
                    <a:pt x="1316037" y="0"/>
                  </a:moveTo>
                  <a:lnTo>
                    <a:pt x="1323644" y="0"/>
                  </a:lnTo>
                </a:path>
                <a:path w="5870575">
                  <a:moveTo>
                    <a:pt x="1334312" y="0"/>
                  </a:moveTo>
                  <a:lnTo>
                    <a:pt x="1341932" y="0"/>
                  </a:lnTo>
                </a:path>
                <a:path w="5870575">
                  <a:moveTo>
                    <a:pt x="1352588" y="0"/>
                  </a:moveTo>
                  <a:lnTo>
                    <a:pt x="1360208" y="0"/>
                  </a:lnTo>
                </a:path>
                <a:path w="5870575">
                  <a:moveTo>
                    <a:pt x="1370863" y="0"/>
                  </a:moveTo>
                  <a:lnTo>
                    <a:pt x="1378483" y="0"/>
                  </a:lnTo>
                </a:path>
                <a:path w="5870575">
                  <a:moveTo>
                    <a:pt x="1389151" y="0"/>
                  </a:moveTo>
                  <a:lnTo>
                    <a:pt x="1396758" y="0"/>
                  </a:lnTo>
                </a:path>
                <a:path w="5870575">
                  <a:moveTo>
                    <a:pt x="1407426" y="0"/>
                  </a:moveTo>
                  <a:lnTo>
                    <a:pt x="1415034" y="0"/>
                  </a:lnTo>
                </a:path>
                <a:path w="5870575">
                  <a:moveTo>
                    <a:pt x="1425702" y="0"/>
                  </a:moveTo>
                  <a:lnTo>
                    <a:pt x="1433322" y="0"/>
                  </a:lnTo>
                </a:path>
                <a:path w="5870575">
                  <a:moveTo>
                    <a:pt x="1443977" y="0"/>
                  </a:moveTo>
                  <a:lnTo>
                    <a:pt x="1451597" y="0"/>
                  </a:lnTo>
                </a:path>
                <a:path w="5870575">
                  <a:moveTo>
                    <a:pt x="1462252" y="0"/>
                  </a:moveTo>
                  <a:lnTo>
                    <a:pt x="1469872" y="0"/>
                  </a:lnTo>
                </a:path>
                <a:path w="5870575">
                  <a:moveTo>
                    <a:pt x="1480540" y="0"/>
                  </a:moveTo>
                  <a:lnTo>
                    <a:pt x="1488147" y="0"/>
                  </a:lnTo>
                </a:path>
                <a:path w="5870575">
                  <a:moveTo>
                    <a:pt x="1498815" y="0"/>
                  </a:moveTo>
                  <a:lnTo>
                    <a:pt x="1506435" y="0"/>
                  </a:lnTo>
                </a:path>
                <a:path w="5870575">
                  <a:moveTo>
                    <a:pt x="1517091" y="0"/>
                  </a:moveTo>
                  <a:lnTo>
                    <a:pt x="1524711" y="0"/>
                  </a:lnTo>
                </a:path>
                <a:path w="5870575">
                  <a:moveTo>
                    <a:pt x="1535366" y="0"/>
                  </a:moveTo>
                  <a:lnTo>
                    <a:pt x="1542986" y="0"/>
                  </a:lnTo>
                </a:path>
                <a:path w="5870575">
                  <a:moveTo>
                    <a:pt x="1553654" y="0"/>
                  </a:moveTo>
                  <a:lnTo>
                    <a:pt x="1561261" y="0"/>
                  </a:lnTo>
                </a:path>
                <a:path w="5870575">
                  <a:moveTo>
                    <a:pt x="1571929" y="0"/>
                  </a:moveTo>
                  <a:lnTo>
                    <a:pt x="1579537" y="0"/>
                  </a:lnTo>
                </a:path>
                <a:path w="5870575">
                  <a:moveTo>
                    <a:pt x="1590205" y="0"/>
                  </a:moveTo>
                  <a:lnTo>
                    <a:pt x="1597825" y="0"/>
                  </a:lnTo>
                </a:path>
                <a:path w="5870575">
                  <a:moveTo>
                    <a:pt x="1608480" y="0"/>
                  </a:moveTo>
                  <a:lnTo>
                    <a:pt x="1616100" y="0"/>
                  </a:lnTo>
                </a:path>
                <a:path w="5870575">
                  <a:moveTo>
                    <a:pt x="1626755" y="0"/>
                  </a:moveTo>
                  <a:lnTo>
                    <a:pt x="1634375" y="0"/>
                  </a:lnTo>
                </a:path>
                <a:path w="5870575">
                  <a:moveTo>
                    <a:pt x="1645043" y="0"/>
                  </a:moveTo>
                  <a:lnTo>
                    <a:pt x="1652651" y="0"/>
                  </a:lnTo>
                </a:path>
                <a:path w="5870575">
                  <a:moveTo>
                    <a:pt x="1663319" y="0"/>
                  </a:moveTo>
                  <a:lnTo>
                    <a:pt x="1670939" y="0"/>
                  </a:lnTo>
                </a:path>
                <a:path w="5870575">
                  <a:moveTo>
                    <a:pt x="1681594" y="0"/>
                  </a:moveTo>
                  <a:lnTo>
                    <a:pt x="1689214" y="0"/>
                  </a:lnTo>
                </a:path>
                <a:path w="5870575">
                  <a:moveTo>
                    <a:pt x="1699869" y="0"/>
                  </a:moveTo>
                  <a:lnTo>
                    <a:pt x="1707489" y="0"/>
                  </a:lnTo>
                </a:path>
                <a:path w="5870575">
                  <a:moveTo>
                    <a:pt x="1718157" y="0"/>
                  </a:moveTo>
                  <a:lnTo>
                    <a:pt x="1725764" y="0"/>
                  </a:lnTo>
                </a:path>
                <a:path w="5870575">
                  <a:moveTo>
                    <a:pt x="1736432" y="0"/>
                  </a:moveTo>
                  <a:lnTo>
                    <a:pt x="1744040" y="0"/>
                  </a:lnTo>
                </a:path>
                <a:path w="5870575">
                  <a:moveTo>
                    <a:pt x="1754708" y="0"/>
                  </a:moveTo>
                  <a:lnTo>
                    <a:pt x="1762328" y="0"/>
                  </a:lnTo>
                </a:path>
                <a:path w="5870575">
                  <a:moveTo>
                    <a:pt x="1772983" y="0"/>
                  </a:moveTo>
                  <a:lnTo>
                    <a:pt x="1780603" y="0"/>
                  </a:lnTo>
                </a:path>
                <a:path w="5870575">
                  <a:moveTo>
                    <a:pt x="1791258" y="0"/>
                  </a:moveTo>
                  <a:lnTo>
                    <a:pt x="1798878" y="0"/>
                  </a:lnTo>
                </a:path>
                <a:path w="5870575">
                  <a:moveTo>
                    <a:pt x="1809546" y="0"/>
                  </a:moveTo>
                  <a:lnTo>
                    <a:pt x="1817154" y="0"/>
                  </a:lnTo>
                </a:path>
                <a:path w="5870575">
                  <a:moveTo>
                    <a:pt x="1827822" y="0"/>
                  </a:moveTo>
                  <a:lnTo>
                    <a:pt x="1835442" y="0"/>
                  </a:lnTo>
                </a:path>
                <a:path w="5870575">
                  <a:moveTo>
                    <a:pt x="1846097" y="0"/>
                  </a:moveTo>
                  <a:lnTo>
                    <a:pt x="1853717" y="0"/>
                  </a:lnTo>
                </a:path>
                <a:path w="5870575">
                  <a:moveTo>
                    <a:pt x="1864372" y="0"/>
                  </a:moveTo>
                  <a:lnTo>
                    <a:pt x="1871992" y="0"/>
                  </a:lnTo>
                </a:path>
                <a:path w="5870575">
                  <a:moveTo>
                    <a:pt x="1882660" y="0"/>
                  </a:moveTo>
                  <a:lnTo>
                    <a:pt x="1890267" y="0"/>
                  </a:lnTo>
                </a:path>
                <a:path w="5870575">
                  <a:moveTo>
                    <a:pt x="1900936" y="0"/>
                  </a:moveTo>
                  <a:lnTo>
                    <a:pt x="1908556" y="0"/>
                  </a:lnTo>
                </a:path>
                <a:path w="5870575">
                  <a:moveTo>
                    <a:pt x="1919211" y="0"/>
                  </a:moveTo>
                  <a:lnTo>
                    <a:pt x="1926831" y="0"/>
                  </a:lnTo>
                </a:path>
                <a:path w="5870575">
                  <a:moveTo>
                    <a:pt x="1937486" y="0"/>
                  </a:moveTo>
                  <a:lnTo>
                    <a:pt x="1945106" y="0"/>
                  </a:lnTo>
                </a:path>
                <a:path w="5870575">
                  <a:moveTo>
                    <a:pt x="1955774" y="0"/>
                  </a:moveTo>
                  <a:lnTo>
                    <a:pt x="1963381" y="0"/>
                  </a:lnTo>
                </a:path>
                <a:path w="5870575">
                  <a:moveTo>
                    <a:pt x="1974049" y="0"/>
                  </a:moveTo>
                  <a:lnTo>
                    <a:pt x="1981657" y="0"/>
                  </a:lnTo>
                </a:path>
                <a:path w="5870575">
                  <a:moveTo>
                    <a:pt x="1992325" y="0"/>
                  </a:moveTo>
                  <a:lnTo>
                    <a:pt x="1999945" y="0"/>
                  </a:lnTo>
                </a:path>
                <a:path w="5870575">
                  <a:moveTo>
                    <a:pt x="2010600" y="0"/>
                  </a:moveTo>
                  <a:lnTo>
                    <a:pt x="2018220" y="0"/>
                  </a:lnTo>
                </a:path>
                <a:path w="5870575">
                  <a:moveTo>
                    <a:pt x="2028875" y="0"/>
                  </a:moveTo>
                  <a:lnTo>
                    <a:pt x="2036495" y="0"/>
                  </a:lnTo>
                </a:path>
                <a:path w="5870575">
                  <a:moveTo>
                    <a:pt x="2047163" y="0"/>
                  </a:moveTo>
                  <a:lnTo>
                    <a:pt x="2054771" y="0"/>
                  </a:lnTo>
                </a:path>
                <a:path w="5870575">
                  <a:moveTo>
                    <a:pt x="2065439" y="0"/>
                  </a:moveTo>
                  <a:lnTo>
                    <a:pt x="2073059" y="0"/>
                  </a:lnTo>
                </a:path>
                <a:path w="5870575">
                  <a:moveTo>
                    <a:pt x="2083714" y="0"/>
                  </a:moveTo>
                  <a:lnTo>
                    <a:pt x="2091334" y="0"/>
                  </a:lnTo>
                </a:path>
                <a:path w="5870575">
                  <a:moveTo>
                    <a:pt x="2101989" y="0"/>
                  </a:moveTo>
                  <a:lnTo>
                    <a:pt x="2109609" y="0"/>
                  </a:lnTo>
                </a:path>
                <a:path w="5870575">
                  <a:moveTo>
                    <a:pt x="2120277" y="0"/>
                  </a:moveTo>
                  <a:lnTo>
                    <a:pt x="2127885" y="0"/>
                  </a:lnTo>
                </a:path>
                <a:path w="5870575">
                  <a:moveTo>
                    <a:pt x="2138553" y="0"/>
                  </a:moveTo>
                  <a:lnTo>
                    <a:pt x="2146160" y="0"/>
                  </a:lnTo>
                </a:path>
                <a:path w="5870575">
                  <a:moveTo>
                    <a:pt x="2156828" y="0"/>
                  </a:moveTo>
                  <a:lnTo>
                    <a:pt x="2164448" y="0"/>
                  </a:lnTo>
                </a:path>
                <a:path w="5870575">
                  <a:moveTo>
                    <a:pt x="2175103" y="0"/>
                  </a:moveTo>
                  <a:lnTo>
                    <a:pt x="2182723" y="0"/>
                  </a:lnTo>
                </a:path>
                <a:path w="5870575">
                  <a:moveTo>
                    <a:pt x="2193378" y="0"/>
                  </a:moveTo>
                  <a:lnTo>
                    <a:pt x="2200998" y="0"/>
                  </a:lnTo>
                </a:path>
                <a:path w="5870575">
                  <a:moveTo>
                    <a:pt x="2211666" y="0"/>
                  </a:moveTo>
                  <a:lnTo>
                    <a:pt x="2219274" y="0"/>
                  </a:lnTo>
                </a:path>
                <a:path w="5870575">
                  <a:moveTo>
                    <a:pt x="2229942" y="0"/>
                  </a:moveTo>
                  <a:lnTo>
                    <a:pt x="2237562" y="0"/>
                  </a:lnTo>
                </a:path>
                <a:path w="5870575">
                  <a:moveTo>
                    <a:pt x="2248217" y="0"/>
                  </a:moveTo>
                  <a:lnTo>
                    <a:pt x="2255837" y="0"/>
                  </a:lnTo>
                </a:path>
                <a:path w="5870575">
                  <a:moveTo>
                    <a:pt x="2266492" y="0"/>
                  </a:moveTo>
                  <a:lnTo>
                    <a:pt x="2274112" y="0"/>
                  </a:lnTo>
                </a:path>
                <a:path w="5870575">
                  <a:moveTo>
                    <a:pt x="2284780" y="0"/>
                  </a:moveTo>
                  <a:lnTo>
                    <a:pt x="2292388" y="0"/>
                  </a:lnTo>
                </a:path>
                <a:path w="5870575">
                  <a:moveTo>
                    <a:pt x="2303056" y="0"/>
                  </a:moveTo>
                  <a:lnTo>
                    <a:pt x="2310663" y="0"/>
                  </a:lnTo>
                </a:path>
                <a:path w="5870575">
                  <a:moveTo>
                    <a:pt x="2321331" y="0"/>
                  </a:moveTo>
                  <a:lnTo>
                    <a:pt x="2328951" y="0"/>
                  </a:lnTo>
                </a:path>
                <a:path w="5870575">
                  <a:moveTo>
                    <a:pt x="2339606" y="0"/>
                  </a:moveTo>
                  <a:lnTo>
                    <a:pt x="2347226" y="0"/>
                  </a:lnTo>
                </a:path>
                <a:path w="5870575">
                  <a:moveTo>
                    <a:pt x="2357882" y="0"/>
                  </a:moveTo>
                  <a:lnTo>
                    <a:pt x="2365502" y="0"/>
                  </a:lnTo>
                </a:path>
                <a:path w="5870575">
                  <a:moveTo>
                    <a:pt x="2376170" y="0"/>
                  </a:moveTo>
                  <a:lnTo>
                    <a:pt x="2383777" y="0"/>
                  </a:lnTo>
                </a:path>
                <a:path w="5870575">
                  <a:moveTo>
                    <a:pt x="2394445" y="0"/>
                  </a:moveTo>
                  <a:lnTo>
                    <a:pt x="2402065" y="0"/>
                  </a:lnTo>
                </a:path>
                <a:path w="5870575">
                  <a:moveTo>
                    <a:pt x="2412720" y="0"/>
                  </a:moveTo>
                  <a:lnTo>
                    <a:pt x="2420340" y="0"/>
                  </a:lnTo>
                </a:path>
                <a:path w="5870575">
                  <a:moveTo>
                    <a:pt x="2430995" y="0"/>
                  </a:moveTo>
                  <a:lnTo>
                    <a:pt x="2438615" y="0"/>
                  </a:lnTo>
                </a:path>
                <a:path w="5870575">
                  <a:moveTo>
                    <a:pt x="2449283" y="0"/>
                  </a:moveTo>
                  <a:lnTo>
                    <a:pt x="2456891" y="0"/>
                  </a:lnTo>
                </a:path>
                <a:path w="5870575">
                  <a:moveTo>
                    <a:pt x="2467559" y="0"/>
                  </a:moveTo>
                  <a:lnTo>
                    <a:pt x="2475179" y="0"/>
                  </a:lnTo>
                </a:path>
                <a:path w="5870575">
                  <a:moveTo>
                    <a:pt x="2485834" y="0"/>
                  </a:moveTo>
                  <a:lnTo>
                    <a:pt x="2493454" y="0"/>
                  </a:lnTo>
                </a:path>
                <a:path w="5870575">
                  <a:moveTo>
                    <a:pt x="2504109" y="0"/>
                  </a:moveTo>
                  <a:lnTo>
                    <a:pt x="2511729" y="0"/>
                  </a:lnTo>
                </a:path>
                <a:path w="5870575">
                  <a:moveTo>
                    <a:pt x="2522397" y="0"/>
                  </a:moveTo>
                  <a:lnTo>
                    <a:pt x="2530005" y="0"/>
                  </a:lnTo>
                </a:path>
                <a:path w="5870575">
                  <a:moveTo>
                    <a:pt x="2540673" y="0"/>
                  </a:moveTo>
                  <a:lnTo>
                    <a:pt x="2548280" y="0"/>
                  </a:lnTo>
                </a:path>
                <a:path w="5870575">
                  <a:moveTo>
                    <a:pt x="2558948" y="0"/>
                  </a:moveTo>
                  <a:lnTo>
                    <a:pt x="2566568" y="0"/>
                  </a:lnTo>
                </a:path>
                <a:path w="5870575">
                  <a:moveTo>
                    <a:pt x="2577223" y="0"/>
                  </a:moveTo>
                  <a:lnTo>
                    <a:pt x="2584843" y="0"/>
                  </a:lnTo>
                </a:path>
                <a:path w="5870575">
                  <a:moveTo>
                    <a:pt x="2595499" y="0"/>
                  </a:moveTo>
                  <a:lnTo>
                    <a:pt x="2603118" y="0"/>
                  </a:lnTo>
                </a:path>
                <a:path w="5870575">
                  <a:moveTo>
                    <a:pt x="2613787" y="0"/>
                  </a:moveTo>
                  <a:lnTo>
                    <a:pt x="2621394" y="0"/>
                  </a:lnTo>
                </a:path>
                <a:path w="5870575">
                  <a:moveTo>
                    <a:pt x="2632062" y="0"/>
                  </a:moveTo>
                  <a:lnTo>
                    <a:pt x="2639682" y="0"/>
                  </a:lnTo>
                </a:path>
                <a:path w="5870575">
                  <a:moveTo>
                    <a:pt x="2650337" y="0"/>
                  </a:moveTo>
                  <a:lnTo>
                    <a:pt x="2657957" y="0"/>
                  </a:lnTo>
                </a:path>
                <a:path w="5870575">
                  <a:moveTo>
                    <a:pt x="2668612" y="0"/>
                  </a:moveTo>
                  <a:lnTo>
                    <a:pt x="2676232" y="0"/>
                  </a:lnTo>
                </a:path>
                <a:path w="5870575">
                  <a:moveTo>
                    <a:pt x="2686900" y="0"/>
                  </a:moveTo>
                  <a:lnTo>
                    <a:pt x="2694508" y="0"/>
                  </a:lnTo>
                </a:path>
                <a:path w="5870575">
                  <a:moveTo>
                    <a:pt x="2705176" y="0"/>
                  </a:moveTo>
                  <a:lnTo>
                    <a:pt x="2712783" y="0"/>
                  </a:lnTo>
                </a:path>
                <a:path w="5870575">
                  <a:moveTo>
                    <a:pt x="2723451" y="0"/>
                  </a:moveTo>
                  <a:lnTo>
                    <a:pt x="2731071" y="0"/>
                  </a:lnTo>
                </a:path>
                <a:path w="5870575">
                  <a:moveTo>
                    <a:pt x="2741726" y="0"/>
                  </a:moveTo>
                  <a:lnTo>
                    <a:pt x="2749346" y="0"/>
                  </a:lnTo>
                </a:path>
                <a:path w="5870575">
                  <a:moveTo>
                    <a:pt x="2760002" y="0"/>
                  </a:moveTo>
                  <a:lnTo>
                    <a:pt x="2767622" y="0"/>
                  </a:lnTo>
                </a:path>
                <a:path w="5870575">
                  <a:moveTo>
                    <a:pt x="2778290" y="0"/>
                  </a:moveTo>
                  <a:lnTo>
                    <a:pt x="2785897" y="0"/>
                  </a:lnTo>
                </a:path>
                <a:path w="5870575">
                  <a:moveTo>
                    <a:pt x="2796565" y="0"/>
                  </a:moveTo>
                  <a:lnTo>
                    <a:pt x="2804185" y="0"/>
                  </a:lnTo>
                </a:path>
                <a:path w="5870575">
                  <a:moveTo>
                    <a:pt x="2814840" y="0"/>
                  </a:moveTo>
                  <a:lnTo>
                    <a:pt x="2822460" y="0"/>
                  </a:lnTo>
                </a:path>
                <a:path w="5870575">
                  <a:moveTo>
                    <a:pt x="2833116" y="0"/>
                  </a:moveTo>
                  <a:lnTo>
                    <a:pt x="2840736" y="0"/>
                  </a:lnTo>
                </a:path>
                <a:path w="5870575">
                  <a:moveTo>
                    <a:pt x="2851404" y="0"/>
                  </a:moveTo>
                  <a:lnTo>
                    <a:pt x="2859011" y="0"/>
                  </a:lnTo>
                </a:path>
                <a:path w="5870575">
                  <a:moveTo>
                    <a:pt x="2869679" y="0"/>
                  </a:moveTo>
                  <a:lnTo>
                    <a:pt x="2877286" y="0"/>
                  </a:lnTo>
                </a:path>
                <a:path w="5870575">
                  <a:moveTo>
                    <a:pt x="2887954" y="0"/>
                  </a:moveTo>
                  <a:lnTo>
                    <a:pt x="2895574" y="0"/>
                  </a:lnTo>
                </a:path>
                <a:path w="5870575">
                  <a:moveTo>
                    <a:pt x="2906229" y="0"/>
                  </a:moveTo>
                  <a:lnTo>
                    <a:pt x="2913849" y="0"/>
                  </a:lnTo>
                </a:path>
                <a:path w="5870575">
                  <a:moveTo>
                    <a:pt x="2924505" y="0"/>
                  </a:moveTo>
                  <a:lnTo>
                    <a:pt x="2932125" y="0"/>
                  </a:lnTo>
                </a:path>
                <a:path w="5870575">
                  <a:moveTo>
                    <a:pt x="2942793" y="0"/>
                  </a:moveTo>
                  <a:lnTo>
                    <a:pt x="2950400" y="0"/>
                  </a:lnTo>
                </a:path>
                <a:path w="5870575">
                  <a:moveTo>
                    <a:pt x="2961068" y="0"/>
                  </a:moveTo>
                  <a:lnTo>
                    <a:pt x="2968688" y="0"/>
                  </a:lnTo>
                </a:path>
                <a:path w="5870575">
                  <a:moveTo>
                    <a:pt x="2979343" y="0"/>
                  </a:moveTo>
                  <a:lnTo>
                    <a:pt x="2986963" y="0"/>
                  </a:lnTo>
                </a:path>
                <a:path w="5870575">
                  <a:moveTo>
                    <a:pt x="2997619" y="0"/>
                  </a:moveTo>
                  <a:lnTo>
                    <a:pt x="3005239" y="0"/>
                  </a:lnTo>
                </a:path>
                <a:path w="5870575">
                  <a:moveTo>
                    <a:pt x="3015907" y="0"/>
                  </a:moveTo>
                  <a:lnTo>
                    <a:pt x="3023514" y="0"/>
                  </a:lnTo>
                </a:path>
                <a:path w="5870575">
                  <a:moveTo>
                    <a:pt x="3034182" y="0"/>
                  </a:moveTo>
                  <a:lnTo>
                    <a:pt x="3041802" y="0"/>
                  </a:lnTo>
                </a:path>
                <a:path w="5870575">
                  <a:moveTo>
                    <a:pt x="3052457" y="0"/>
                  </a:moveTo>
                  <a:lnTo>
                    <a:pt x="3060077" y="0"/>
                  </a:lnTo>
                </a:path>
                <a:path w="5870575">
                  <a:moveTo>
                    <a:pt x="3070732" y="0"/>
                  </a:moveTo>
                  <a:lnTo>
                    <a:pt x="3078353" y="0"/>
                  </a:lnTo>
                </a:path>
                <a:path w="5870575">
                  <a:moveTo>
                    <a:pt x="3089020" y="0"/>
                  </a:moveTo>
                  <a:lnTo>
                    <a:pt x="3096628" y="0"/>
                  </a:lnTo>
                </a:path>
                <a:path w="5870575">
                  <a:moveTo>
                    <a:pt x="3107296" y="0"/>
                  </a:moveTo>
                  <a:lnTo>
                    <a:pt x="3114903" y="0"/>
                  </a:lnTo>
                </a:path>
                <a:path w="5870575">
                  <a:moveTo>
                    <a:pt x="3125571" y="0"/>
                  </a:moveTo>
                  <a:lnTo>
                    <a:pt x="3133191" y="0"/>
                  </a:lnTo>
                </a:path>
                <a:path w="5870575">
                  <a:moveTo>
                    <a:pt x="3143846" y="0"/>
                  </a:moveTo>
                  <a:lnTo>
                    <a:pt x="3151466" y="0"/>
                  </a:lnTo>
                </a:path>
                <a:path w="5870575">
                  <a:moveTo>
                    <a:pt x="3162122" y="0"/>
                  </a:moveTo>
                  <a:lnTo>
                    <a:pt x="3169742" y="0"/>
                  </a:lnTo>
                </a:path>
                <a:path w="5870575">
                  <a:moveTo>
                    <a:pt x="3180410" y="0"/>
                  </a:moveTo>
                  <a:lnTo>
                    <a:pt x="3188017" y="0"/>
                  </a:lnTo>
                </a:path>
                <a:path w="5870575">
                  <a:moveTo>
                    <a:pt x="3198685" y="0"/>
                  </a:moveTo>
                  <a:lnTo>
                    <a:pt x="3206305" y="0"/>
                  </a:lnTo>
                </a:path>
                <a:path w="5870575">
                  <a:moveTo>
                    <a:pt x="3216960" y="0"/>
                  </a:moveTo>
                  <a:lnTo>
                    <a:pt x="3224580" y="0"/>
                  </a:lnTo>
                </a:path>
                <a:path w="5870575">
                  <a:moveTo>
                    <a:pt x="3235236" y="0"/>
                  </a:moveTo>
                  <a:lnTo>
                    <a:pt x="3242856" y="0"/>
                  </a:lnTo>
                </a:path>
                <a:path w="5870575">
                  <a:moveTo>
                    <a:pt x="3253524" y="0"/>
                  </a:moveTo>
                  <a:lnTo>
                    <a:pt x="3261131" y="0"/>
                  </a:lnTo>
                </a:path>
                <a:path w="5870575">
                  <a:moveTo>
                    <a:pt x="3271799" y="0"/>
                  </a:moveTo>
                  <a:lnTo>
                    <a:pt x="3279406" y="0"/>
                  </a:lnTo>
                </a:path>
                <a:path w="5870575">
                  <a:moveTo>
                    <a:pt x="3290074" y="0"/>
                  </a:moveTo>
                  <a:lnTo>
                    <a:pt x="3297694" y="0"/>
                  </a:lnTo>
                </a:path>
                <a:path w="5870575">
                  <a:moveTo>
                    <a:pt x="3308350" y="0"/>
                  </a:moveTo>
                  <a:lnTo>
                    <a:pt x="3315969" y="0"/>
                  </a:lnTo>
                </a:path>
                <a:path w="5870575">
                  <a:moveTo>
                    <a:pt x="3326625" y="0"/>
                  </a:moveTo>
                  <a:lnTo>
                    <a:pt x="3334245" y="0"/>
                  </a:lnTo>
                </a:path>
                <a:path w="5870575">
                  <a:moveTo>
                    <a:pt x="3344913" y="0"/>
                  </a:moveTo>
                  <a:lnTo>
                    <a:pt x="3352520" y="0"/>
                  </a:lnTo>
                </a:path>
                <a:path w="5870575">
                  <a:moveTo>
                    <a:pt x="3363188" y="0"/>
                  </a:moveTo>
                  <a:lnTo>
                    <a:pt x="3370808" y="0"/>
                  </a:lnTo>
                </a:path>
                <a:path w="5870575">
                  <a:moveTo>
                    <a:pt x="3381463" y="0"/>
                  </a:moveTo>
                  <a:lnTo>
                    <a:pt x="3389083" y="0"/>
                  </a:lnTo>
                </a:path>
                <a:path w="5870575">
                  <a:moveTo>
                    <a:pt x="3399739" y="0"/>
                  </a:moveTo>
                  <a:lnTo>
                    <a:pt x="3407359" y="0"/>
                  </a:lnTo>
                </a:path>
                <a:path w="5870575">
                  <a:moveTo>
                    <a:pt x="3418027" y="0"/>
                  </a:moveTo>
                  <a:lnTo>
                    <a:pt x="3425634" y="0"/>
                  </a:lnTo>
                </a:path>
                <a:path w="5870575">
                  <a:moveTo>
                    <a:pt x="3436302" y="0"/>
                  </a:moveTo>
                  <a:lnTo>
                    <a:pt x="3443922" y="0"/>
                  </a:lnTo>
                </a:path>
                <a:path w="5870575">
                  <a:moveTo>
                    <a:pt x="3454577" y="0"/>
                  </a:moveTo>
                  <a:lnTo>
                    <a:pt x="3462197" y="0"/>
                  </a:lnTo>
                </a:path>
                <a:path w="5870575">
                  <a:moveTo>
                    <a:pt x="3472853" y="0"/>
                  </a:moveTo>
                  <a:lnTo>
                    <a:pt x="3480473" y="0"/>
                  </a:lnTo>
                </a:path>
                <a:path w="5870575">
                  <a:moveTo>
                    <a:pt x="3491128" y="0"/>
                  </a:moveTo>
                  <a:lnTo>
                    <a:pt x="3498748" y="0"/>
                  </a:lnTo>
                </a:path>
                <a:path w="5870575">
                  <a:moveTo>
                    <a:pt x="3509416" y="0"/>
                  </a:moveTo>
                  <a:lnTo>
                    <a:pt x="3517023" y="0"/>
                  </a:lnTo>
                </a:path>
                <a:path w="5870575">
                  <a:moveTo>
                    <a:pt x="3527691" y="0"/>
                  </a:moveTo>
                  <a:lnTo>
                    <a:pt x="3535311" y="0"/>
                  </a:lnTo>
                </a:path>
                <a:path w="5870575">
                  <a:moveTo>
                    <a:pt x="3545966" y="0"/>
                  </a:moveTo>
                  <a:lnTo>
                    <a:pt x="3553587" y="0"/>
                  </a:lnTo>
                </a:path>
                <a:path w="5870575">
                  <a:moveTo>
                    <a:pt x="3564242" y="0"/>
                  </a:moveTo>
                  <a:lnTo>
                    <a:pt x="3571862" y="0"/>
                  </a:lnTo>
                </a:path>
                <a:path w="5870575">
                  <a:moveTo>
                    <a:pt x="3582530" y="0"/>
                  </a:moveTo>
                  <a:lnTo>
                    <a:pt x="3590137" y="0"/>
                  </a:lnTo>
                </a:path>
                <a:path w="5870575">
                  <a:moveTo>
                    <a:pt x="3600805" y="0"/>
                  </a:moveTo>
                  <a:lnTo>
                    <a:pt x="3608425" y="0"/>
                  </a:lnTo>
                </a:path>
                <a:path w="5870575">
                  <a:moveTo>
                    <a:pt x="3619080" y="0"/>
                  </a:moveTo>
                  <a:lnTo>
                    <a:pt x="3626700" y="0"/>
                  </a:lnTo>
                </a:path>
                <a:path w="5870575">
                  <a:moveTo>
                    <a:pt x="3637356" y="0"/>
                  </a:moveTo>
                  <a:lnTo>
                    <a:pt x="3644976" y="0"/>
                  </a:lnTo>
                </a:path>
                <a:path w="5870575">
                  <a:moveTo>
                    <a:pt x="3655644" y="0"/>
                  </a:moveTo>
                  <a:lnTo>
                    <a:pt x="3663251" y="0"/>
                  </a:lnTo>
                </a:path>
                <a:path w="5870575">
                  <a:moveTo>
                    <a:pt x="3673919" y="0"/>
                  </a:moveTo>
                  <a:lnTo>
                    <a:pt x="3681526" y="0"/>
                  </a:lnTo>
                </a:path>
                <a:path w="5870575">
                  <a:moveTo>
                    <a:pt x="3692194" y="0"/>
                  </a:moveTo>
                  <a:lnTo>
                    <a:pt x="3699814" y="0"/>
                  </a:lnTo>
                </a:path>
                <a:path w="5870575">
                  <a:moveTo>
                    <a:pt x="3710470" y="0"/>
                  </a:moveTo>
                  <a:lnTo>
                    <a:pt x="3718090" y="0"/>
                  </a:lnTo>
                </a:path>
                <a:path w="5870575">
                  <a:moveTo>
                    <a:pt x="3728745" y="0"/>
                  </a:moveTo>
                  <a:lnTo>
                    <a:pt x="3736365" y="0"/>
                  </a:lnTo>
                </a:path>
                <a:path w="5870575">
                  <a:moveTo>
                    <a:pt x="3747033" y="0"/>
                  </a:moveTo>
                  <a:lnTo>
                    <a:pt x="3754640" y="0"/>
                  </a:lnTo>
                </a:path>
                <a:path w="5870575">
                  <a:moveTo>
                    <a:pt x="3765308" y="0"/>
                  </a:moveTo>
                  <a:lnTo>
                    <a:pt x="3772928" y="0"/>
                  </a:lnTo>
                </a:path>
                <a:path w="5870575">
                  <a:moveTo>
                    <a:pt x="3783584" y="0"/>
                  </a:moveTo>
                  <a:lnTo>
                    <a:pt x="3791204" y="0"/>
                  </a:lnTo>
                </a:path>
                <a:path w="5870575">
                  <a:moveTo>
                    <a:pt x="3801859" y="0"/>
                  </a:moveTo>
                  <a:lnTo>
                    <a:pt x="3809479" y="0"/>
                  </a:lnTo>
                </a:path>
                <a:path w="5870575">
                  <a:moveTo>
                    <a:pt x="3820147" y="0"/>
                  </a:moveTo>
                  <a:lnTo>
                    <a:pt x="3827754" y="0"/>
                  </a:lnTo>
                </a:path>
                <a:path w="5870575">
                  <a:moveTo>
                    <a:pt x="3838422" y="0"/>
                  </a:moveTo>
                  <a:lnTo>
                    <a:pt x="3846029" y="0"/>
                  </a:lnTo>
                </a:path>
                <a:path w="5870575">
                  <a:moveTo>
                    <a:pt x="3856697" y="0"/>
                  </a:moveTo>
                  <a:lnTo>
                    <a:pt x="3864317" y="0"/>
                  </a:lnTo>
                </a:path>
                <a:path w="5870575">
                  <a:moveTo>
                    <a:pt x="3874973" y="0"/>
                  </a:moveTo>
                  <a:lnTo>
                    <a:pt x="3882593" y="0"/>
                  </a:lnTo>
                </a:path>
                <a:path w="5870575">
                  <a:moveTo>
                    <a:pt x="3893248" y="0"/>
                  </a:moveTo>
                  <a:lnTo>
                    <a:pt x="3900868" y="0"/>
                  </a:lnTo>
                </a:path>
                <a:path w="5870575">
                  <a:moveTo>
                    <a:pt x="3911536" y="0"/>
                  </a:moveTo>
                  <a:lnTo>
                    <a:pt x="3919143" y="0"/>
                  </a:lnTo>
                </a:path>
                <a:path w="5870575">
                  <a:moveTo>
                    <a:pt x="3929811" y="0"/>
                  </a:moveTo>
                  <a:lnTo>
                    <a:pt x="3937431" y="0"/>
                  </a:lnTo>
                </a:path>
                <a:path w="5870575">
                  <a:moveTo>
                    <a:pt x="3948087" y="0"/>
                  </a:moveTo>
                  <a:lnTo>
                    <a:pt x="3955707" y="0"/>
                  </a:lnTo>
                </a:path>
                <a:path w="5870575">
                  <a:moveTo>
                    <a:pt x="3966362" y="0"/>
                  </a:moveTo>
                  <a:lnTo>
                    <a:pt x="3973982" y="0"/>
                  </a:lnTo>
                </a:path>
                <a:path w="5870575">
                  <a:moveTo>
                    <a:pt x="3984650" y="0"/>
                  </a:moveTo>
                  <a:lnTo>
                    <a:pt x="3992257" y="0"/>
                  </a:lnTo>
                </a:path>
                <a:path w="5870575">
                  <a:moveTo>
                    <a:pt x="4002925" y="0"/>
                  </a:moveTo>
                  <a:lnTo>
                    <a:pt x="4010545" y="0"/>
                  </a:lnTo>
                </a:path>
                <a:path w="5870575">
                  <a:moveTo>
                    <a:pt x="4021201" y="0"/>
                  </a:moveTo>
                  <a:lnTo>
                    <a:pt x="4028820" y="0"/>
                  </a:lnTo>
                </a:path>
                <a:path w="5870575">
                  <a:moveTo>
                    <a:pt x="4039476" y="0"/>
                  </a:moveTo>
                  <a:lnTo>
                    <a:pt x="4047096" y="0"/>
                  </a:lnTo>
                </a:path>
                <a:path w="5870575">
                  <a:moveTo>
                    <a:pt x="4057751" y="0"/>
                  </a:moveTo>
                  <a:lnTo>
                    <a:pt x="4065371" y="0"/>
                  </a:lnTo>
                </a:path>
                <a:path w="5870575">
                  <a:moveTo>
                    <a:pt x="4076039" y="0"/>
                  </a:moveTo>
                  <a:lnTo>
                    <a:pt x="4083646" y="0"/>
                  </a:lnTo>
                </a:path>
                <a:path w="5870575">
                  <a:moveTo>
                    <a:pt x="4094314" y="0"/>
                  </a:moveTo>
                  <a:lnTo>
                    <a:pt x="4101934" y="0"/>
                  </a:lnTo>
                </a:path>
                <a:path w="5870575">
                  <a:moveTo>
                    <a:pt x="4112590" y="0"/>
                  </a:moveTo>
                  <a:lnTo>
                    <a:pt x="4120210" y="0"/>
                  </a:lnTo>
                </a:path>
                <a:path w="5870575">
                  <a:moveTo>
                    <a:pt x="4130865" y="0"/>
                  </a:moveTo>
                  <a:lnTo>
                    <a:pt x="4138485" y="0"/>
                  </a:lnTo>
                </a:path>
                <a:path w="5870575">
                  <a:moveTo>
                    <a:pt x="4149153" y="0"/>
                  </a:moveTo>
                  <a:lnTo>
                    <a:pt x="4156760" y="0"/>
                  </a:lnTo>
                </a:path>
                <a:path w="5870575">
                  <a:moveTo>
                    <a:pt x="4167428" y="0"/>
                  </a:moveTo>
                  <a:lnTo>
                    <a:pt x="4175048" y="0"/>
                  </a:lnTo>
                </a:path>
                <a:path w="5870575">
                  <a:moveTo>
                    <a:pt x="4185704" y="0"/>
                  </a:moveTo>
                  <a:lnTo>
                    <a:pt x="4193324" y="0"/>
                  </a:lnTo>
                </a:path>
                <a:path w="5870575">
                  <a:moveTo>
                    <a:pt x="4203979" y="0"/>
                  </a:moveTo>
                  <a:lnTo>
                    <a:pt x="4211599" y="0"/>
                  </a:lnTo>
                </a:path>
                <a:path w="5870575">
                  <a:moveTo>
                    <a:pt x="4222267" y="0"/>
                  </a:moveTo>
                  <a:lnTo>
                    <a:pt x="4229874" y="0"/>
                  </a:lnTo>
                </a:path>
                <a:path w="5870575">
                  <a:moveTo>
                    <a:pt x="4240542" y="0"/>
                  </a:moveTo>
                  <a:lnTo>
                    <a:pt x="4248150" y="0"/>
                  </a:lnTo>
                </a:path>
                <a:path w="5870575">
                  <a:moveTo>
                    <a:pt x="4258818" y="0"/>
                  </a:moveTo>
                  <a:lnTo>
                    <a:pt x="4266438" y="0"/>
                  </a:lnTo>
                </a:path>
                <a:path w="5870575">
                  <a:moveTo>
                    <a:pt x="4277093" y="0"/>
                  </a:moveTo>
                  <a:lnTo>
                    <a:pt x="4284713" y="0"/>
                  </a:lnTo>
                </a:path>
                <a:path w="5870575">
                  <a:moveTo>
                    <a:pt x="4295368" y="0"/>
                  </a:moveTo>
                  <a:lnTo>
                    <a:pt x="4302988" y="0"/>
                  </a:lnTo>
                </a:path>
                <a:path w="5870575">
                  <a:moveTo>
                    <a:pt x="4313656" y="0"/>
                  </a:moveTo>
                  <a:lnTo>
                    <a:pt x="4321263" y="0"/>
                  </a:lnTo>
                </a:path>
                <a:path w="5870575">
                  <a:moveTo>
                    <a:pt x="4331931" y="0"/>
                  </a:moveTo>
                  <a:lnTo>
                    <a:pt x="4339551" y="0"/>
                  </a:lnTo>
                </a:path>
                <a:path w="5870575">
                  <a:moveTo>
                    <a:pt x="4350207" y="0"/>
                  </a:moveTo>
                  <a:lnTo>
                    <a:pt x="4357827" y="0"/>
                  </a:lnTo>
                </a:path>
                <a:path w="5870575">
                  <a:moveTo>
                    <a:pt x="4368482" y="0"/>
                  </a:moveTo>
                  <a:lnTo>
                    <a:pt x="4376102" y="0"/>
                  </a:lnTo>
                </a:path>
                <a:path w="5870575">
                  <a:moveTo>
                    <a:pt x="4386770" y="0"/>
                  </a:moveTo>
                  <a:lnTo>
                    <a:pt x="4394377" y="0"/>
                  </a:lnTo>
                </a:path>
                <a:path w="5870575">
                  <a:moveTo>
                    <a:pt x="4405045" y="0"/>
                  </a:moveTo>
                  <a:lnTo>
                    <a:pt x="4412653" y="0"/>
                  </a:lnTo>
                </a:path>
                <a:path w="5870575">
                  <a:moveTo>
                    <a:pt x="4423321" y="0"/>
                  </a:moveTo>
                  <a:lnTo>
                    <a:pt x="4430941" y="0"/>
                  </a:lnTo>
                </a:path>
                <a:path w="5870575">
                  <a:moveTo>
                    <a:pt x="4441596" y="0"/>
                  </a:moveTo>
                  <a:lnTo>
                    <a:pt x="4449216" y="0"/>
                  </a:lnTo>
                </a:path>
                <a:path w="5870575">
                  <a:moveTo>
                    <a:pt x="4459871" y="0"/>
                  </a:moveTo>
                  <a:lnTo>
                    <a:pt x="4467491" y="0"/>
                  </a:lnTo>
                </a:path>
                <a:path w="5870575">
                  <a:moveTo>
                    <a:pt x="4478159" y="0"/>
                  </a:moveTo>
                  <a:lnTo>
                    <a:pt x="4485767" y="0"/>
                  </a:lnTo>
                </a:path>
                <a:path w="5870575">
                  <a:moveTo>
                    <a:pt x="4496435" y="0"/>
                  </a:moveTo>
                  <a:lnTo>
                    <a:pt x="4504055" y="0"/>
                  </a:lnTo>
                </a:path>
                <a:path w="5870575">
                  <a:moveTo>
                    <a:pt x="4514710" y="0"/>
                  </a:moveTo>
                  <a:lnTo>
                    <a:pt x="4522330" y="0"/>
                  </a:lnTo>
                </a:path>
                <a:path w="5870575">
                  <a:moveTo>
                    <a:pt x="4532985" y="0"/>
                  </a:moveTo>
                  <a:lnTo>
                    <a:pt x="4540605" y="0"/>
                  </a:lnTo>
                </a:path>
                <a:path w="5870575">
                  <a:moveTo>
                    <a:pt x="4551273" y="0"/>
                  </a:moveTo>
                  <a:lnTo>
                    <a:pt x="4558880" y="0"/>
                  </a:lnTo>
                </a:path>
                <a:path w="5870575">
                  <a:moveTo>
                    <a:pt x="4569548" y="0"/>
                  </a:moveTo>
                  <a:lnTo>
                    <a:pt x="4577156" y="0"/>
                  </a:lnTo>
                </a:path>
                <a:path w="5870575">
                  <a:moveTo>
                    <a:pt x="4587824" y="0"/>
                  </a:moveTo>
                  <a:lnTo>
                    <a:pt x="4595444" y="0"/>
                  </a:lnTo>
                </a:path>
                <a:path w="5870575">
                  <a:moveTo>
                    <a:pt x="4606099" y="0"/>
                  </a:moveTo>
                  <a:lnTo>
                    <a:pt x="4613719" y="0"/>
                  </a:lnTo>
                </a:path>
                <a:path w="5870575">
                  <a:moveTo>
                    <a:pt x="4624374" y="0"/>
                  </a:moveTo>
                  <a:lnTo>
                    <a:pt x="4631994" y="0"/>
                  </a:lnTo>
                </a:path>
                <a:path w="5870575">
                  <a:moveTo>
                    <a:pt x="4642662" y="0"/>
                  </a:moveTo>
                  <a:lnTo>
                    <a:pt x="4650270" y="0"/>
                  </a:lnTo>
                </a:path>
                <a:path w="5870575">
                  <a:moveTo>
                    <a:pt x="4660938" y="0"/>
                  </a:moveTo>
                  <a:lnTo>
                    <a:pt x="4668558" y="0"/>
                  </a:lnTo>
                </a:path>
                <a:path w="5870575">
                  <a:moveTo>
                    <a:pt x="4679213" y="0"/>
                  </a:moveTo>
                  <a:lnTo>
                    <a:pt x="4686833" y="0"/>
                  </a:lnTo>
                </a:path>
                <a:path w="5870575">
                  <a:moveTo>
                    <a:pt x="4697488" y="0"/>
                  </a:moveTo>
                  <a:lnTo>
                    <a:pt x="4705108" y="0"/>
                  </a:lnTo>
                </a:path>
                <a:path w="5870575">
                  <a:moveTo>
                    <a:pt x="4715776" y="0"/>
                  </a:moveTo>
                  <a:lnTo>
                    <a:pt x="4723384" y="0"/>
                  </a:lnTo>
                </a:path>
                <a:path w="5870575">
                  <a:moveTo>
                    <a:pt x="4734052" y="0"/>
                  </a:moveTo>
                  <a:lnTo>
                    <a:pt x="4741672" y="0"/>
                  </a:lnTo>
                </a:path>
                <a:path w="5870575">
                  <a:moveTo>
                    <a:pt x="4752327" y="0"/>
                  </a:moveTo>
                  <a:lnTo>
                    <a:pt x="4759947" y="0"/>
                  </a:lnTo>
                </a:path>
                <a:path w="5870575">
                  <a:moveTo>
                    <a:pt x="4770602" y="0"/>
                  </a:moveTo>
                  <a:lnTo>
                    <a:pt x="4778222" y="0"/>
                  </a:lnTo>
                </a:path>
                <a:path w="5870575">
                  <a:moveTo>
                    <a:pt x="4788890" y="0"/>
                  </a:moveTo>
                  <a:lnTo>
                    <a:pt x="4796497" y="0"/>
                  </a:lnTo>
                </a:path>
                <a:path w="5870575">
                  <a:moveTo>
                    <a:pt x="4807165" y="0"/>
                  </a:moveTo>
                  <a:lnTo>
                    <a:pt x="4814773" y="0"/>
                  </a:lnTo>
                </a:path>
                <a:path w="5870575">
                  <a:moveTo>
                    <a:pt x="4825441" y="0"/>
                  </a:moveTo>
                  <a:lnTo>
                    <a:pt x="4833061" y="0"/>
                  </a:lnTo>
                </a:path>
                <a:path w="5870575">
                  <a:moveTo>
                    <a:pt x="4843716" y="0"/>
                  </a:moveTo>
                  <a:lnTo>
                    <a:pt x="4851336" y="0"/>
                  </a:lnTo>
                </a:path>
                <a:path w="5870575">
                  <a:moveTo>
                    <a:pt x="4861991" y="0"/>
                  </a:moveTo>
                  <a:lnTo>
                    <a:pt x="4869611" y="0"/>
                  </a:lnTo>
                </a:path>
                <a:path w="5870575">
                  <a:moveTo>
                    <a:pt x="4880279" y="0"/>
                  </a:moveTo>
                  <a:lnTo>
                    <a:pt x="4887887" y="0"/>
                  </a:lnTo>
                </a:path>
                <a:path w="5870575">
                  <a:moveTo>
                    <a:pt x="4898555" y="0"/>
                  </a:moveTo>
                  <a:lnTo>
                    <a:pt x="4906175" y="0"/>
                  </a:lnTo>
                </a:path>
                <a:path w="5870575">
                  <a:moveTo>
                    <a:pt x="4916830" y="0"/>
                  </a:moveTo>
                  <a:lnTo>
                    <a:pt x="4924450" y="0"/>
                  </a:lnTo>
                </a:path>
                <a:path w="5870575">
                  <a:moveTo>
                    <a:pt x="4935105" y="0"/>
                  </a:moveTo>
                  <a:lnTo>
                    <a:pt x="4942725" y="0"/>
                  </a:lnTo>
                </a:path>
                <a:path w="5870575">
                  <a:moveTo>
                    <a:pt x="4953393" y="0"/>
                  </a:moveTo>
                  <a:lnTo>
                    <a:pt x="4961001" y="0"/>
                  </a:lnTo>
                </a:path>
                <a:path w="5870575">
                  <a:moveTo>
                    <a:pt x="4971669" y="0"/>
                  </a:moveTo>
                  <a:lnTo>
                    <a:pt x="4979276" y="0"/>
                  </a:lnTo>
                </a:path>
                <a:path w="5870575">
                  <a:moveTo>
                    <a:pt x="4989944" y="0"/>
                  </a:moveTo>
                  <a:lnTo>
                    <a:pt x="4997564" y="0"/>
                  </a:lnTo>
                </a:path>
                <a:path w="5870575">
                  <a:moveTo>
                    <a:pt x="5008219" y="0"/>
                  </a:moveTo>
                  <a:lnTo>
                    <a:pt x="5015839" y="0"/>
                  </a:lnTo>
                </a:path>
                <a:path w="5870575">
                  <a:moveTo>
                    <a:pt x="5026494" y="0"/>
                  </a:moveTo>
                  <a:lnTo>
                    <a:pt x="5034114" y="0"/>
                  </a:lnTo>
                </a:path>
                <a:path w="5870575">
                  <a:moveTo>
                    <a:pt x="5044782" y="0"/>
                  </a:moveTo>
                  <a:lnTo>
                    <a:pt x="5052390" y="0"/>
                  </a:lnTo>
                </a:path>
                <a:path w="5870575">
                  <a:moveTo>
                    <a:pt x="5063058" y="0"/>
                  </a:moveTo>
                  <a:lnTo>
                    <a:pt x="5070678" y="0"/>
                  </a:lnTo>
                </a:path>
                <a:path w="5870575">
                  <a:moveTo>
                    <a:pt x="5081333" y="0"/>
                  </a:moveTo>
                  <a:lnTo>
                    <a:pt x="5088953" y="0"/>
                  </a:lnTo>
                </a:path>
                <a:path w="5870575">
                  <a:moveTo>
                    <a:pt x="5099608" y="0"/>
                  </a:moveTo>
                  <a:lnTo>
                    <a:pt x="5107228" y="0"/>
                  </a:lnTo>
                </a:path>
                <a:path w="5870575">
                  <a:moveTo>
                    <a:pt x="5117896" y="0"/>
                  </a:moveTo>
                  <a:lnTo>
                    <a:pt x="5125504" y="0"/>
                  </a:lnTo>
                </a:path>
                <a:path w="5870575">
                  <a:moveTo>
                    <a:pt x="5136172" y="0"/>
                  </a:moveTo>
                  <a:lnTo>
                    <a:pt x="5143779" y="0"/>
                  </a:lnTo>
                </a:path>
                <a:path w="5870575">
                  <a:moveTo>
                    <a:pt x="5154447" y="0"/>
                  </a:moveTo>
                  <a:lnTo>
                    <a:pt x="5162067" y="0"/>
                  </a:lnTo>
                </a:path>
                <a:path w="5870575">
                  <a:moveTo>
                    <a:pt x="5172722" y="0"/>
                  </a:moveTo>
                  <a:lnTo>
                    <a:pt x="5180342" y="0"/>
                  </a:lnTo>
                </a:path>
                <a:path w="5870575">
                  <a:moveTo>
                    <a:pt x="5191010" y="0"/>
                  </a:moveTo>
                  <a:lnTo>
                    <a:pt x="5198618" y="0"/>
                  </a:lnTo>
                </a:path>
                <a:path w="5870575">
                  <a:moveTo>
                    <a:pt x="5209286" y="0"/>
                  </a:moveTo>
                  <a:lnTo>
                    <a:pt x="5216893" y="0"/>
                  </a:lnTo>
                </a:path>
                <a:path w="5870575">
                  <a:moveTo>
                    <a:pt x="5227561" y="0"/>
                  </a:moveTo>
                  <a:lnTo>
                    <a:pt x="5235181" y="0"/>
                  </a:lnTo>
                </a:path>
                <a:path w="5870575">
                  <a:moveTo>
                    <a:pt x="5245836" y="0"/>
                  </a:moveTo>
                  <a:lnTo>
                    <a:pt x="5253456" y="0"/>
                  </a:lnTo>
                </a:path>
                <a:path w="5870575">
                  <a:moveTo>
                    <a:pt x="5264111" y="0"/>
                  </a:moveTo>
                  <a:lnTo>
                    <a:pt x="5271731" y="0"/>
                  </a:lnTo>
                </a:path>
                <a:path w="5870575">
                  <a:moveTo>
                    <a:pt x="5282399" y="0"/>
                  </a:moveTo>
                  <a:lnTo>
                    <a:pt x="5290007" y="0"/>
                  </a:lnTo>
                </a:path>
                <a:path w="5870575">
                  <a:moveTo>
                    <a:pt x="5300675" y="0"/>
                  </a:moveTo>
                  <a:lnTo>
                    <a:pt x="5308295" y="0"/>
                  </a:lnTo>
                </a:path>
                <a:path w="5870575">
                  <a:moveTo>
                    <a:pt x="5318950" y="0"/>
                  </a:moveTo>
                  <a:lnTo>
                    <a:pt x="5326570" y="0"/>
                  </a:lnTo>
                </a:path>
                <a:path w="5870575">
                  <a:moveTo>
                    <a:pt x="5337225" y="0"/>
                  </a:moveTo>
                  <a:lnTo>
                    <a:pt x="5344845" y="0"/>
                  </a:lnTo>
                </a:path>
                <a:path w="5870575">
                  <a:moveTo>
                    <a:pt x="5355513" y="0"/>
                  </a:moveTo>
                  <a:lnTo>
                    <a:pt x="5363121" y="0"/>
                  </a:lnTo>
                </a:path>
                <a:path w="5870575">
                  <a:moveTo>
                    <a:pt x="5373789" y="0"/>
                  </a:moveTo>
                  <a:lnTo>
                    <a:pt x="5381396" y="0"/>
                  </a:lnTo>
                </a:path>
                <a:path w="5870575">
                  <a:moveTo>
                    <a:pt x="5392064" y="0"/>
                  </a:moveTo>
                  <a:lnTo>
                    <a:pt x="5399684" y="0"/>
                  </a:lnTo>
                </a:path>
                <a:path w="5870575">
                  <a:moveTo>
                    <a:pt x="5410339" y="0"/>
                  </a:moveTo>
                  <a:lnTo>
                    <a:pt x="5417959" y="0"/>
                  </a:lnTo>
                </a:path>
                <a:path w="5870575">
                  <a:moveTo>
                    <a:pt x="5428615" y="0"/>
                  </a:moveTo>
                  <a:lnTo>
                    <a:pt x="5436235" y="0"/>
                  </a:lnTo>
                </a:path>
                <a:path w="5870575">
                  <a:moveTo>
                    <a:pt x="5446903" y="0"/>
                  </a:moveTo>
                  <a:lnTo>
                    <a:pt x="5454510" y="0"/>
                  </a:lnTo>
                </a:path>
                <a:path w="5870575">
                  <a:moveTo>
                    <a:pt x="5465178" y="0"/>
                  </a:moveTo>
                  <a:lnTo>
                    <a:pt x="5472798" y="0"/>
                  </a:lnTo>
                </a:path>
                <a:path w="5870575">
                  <a:moveTo>
                    <a:pt x="5483453" y="0"/>
                  </a:moveTo>
                  <a:lnTo>
                    <a:pt x="5491073" y="0"/>
                  </a:lnTo>
                </a:path>
                <a:path w="5870575">
                  <a:moveTo>
                    <a:pt x="5501728" y="0"/>
                  </a:moveTo>
                  <a:lnTo>
                    <a:pt x="5509348" y="0"/>
                  </a:lnTo>
                </a:path>
                <a:path w="5870575">
                  <a:moveTo>
                    <a:pt x="5520016" y="0"/>
                  </a:moveTo>
                  <a:lnTo>
                    <a:pt x="5527624" y="0"/>
                  </a:lnTo>
                </a:path>
                <a:path w="5870575">
                  <a:moveTo>
                    <a:pt x="5538292" y="0"/>
                  </a:moveTo>
                  <a:lnTo>
                    <a:pt x="5545899" y="0"/>
                  </a:lnTo>
                </a:path>
                <a:path w="5870575">
                  <a:moveTo>
                    <a:pt x="5556567" y="0"/>
                  </a:moveTo>
                  <a:lnTo>
                    <a:pt x="5564187" y="0"/>
                  </a:lnTo>
                </a:path>
                <a:path w="5870575">
                  <a:moveTo>
                    <a:pt x="5574842" y="0"/>
                  </a:moveTo>
                  <a:lnTo>
                    <a:pt x="5582462" y="0"/>
                  </a:lnTo>
                </a:path>
                <a:path w="5870575">
                  <a:moveTo>
                    <a:pt x="5593118" y="0"/>
                  </a:moveTo>
                  <a:lnTo>
                    <a:pt x="5600738" y="0"/>
                  </a:lnTo>
                </a:path>
                <a:path w="5870575">
                  <a:moveTo>
                    <a:pt x="5611406" y="0"/>
                  </a:moveTo>
                  <a:lnTo>
                    <a:pt x="5619013" y="0"/>
                  </a:lnTo>
                </a:path>
                <a:path w="5870575">
                  <a:moveTo>
                    <a:pt x="5629681" y="0"/>
                  </a:moveTo>
                  <a:lnTo>
                    <a:pt x="5637301" y="0"/>
                  </a:lnTo>
                </a:path>
                <a:path w="5870575">
                  <a:moveTo>
                    <a:pt x="5647956" y="0"/>
                  </a:moveTo>
                  <a:lnTo>
                    <a:pt x="5655576" y="0"/>
                  </a:lnTo>
                </a:path>
                <a:path w="5870575">
                  <a:moveTo>
                    <a:pt x="5666232" y="0"/>
                  </a:moveTo>
                  <a:lnTo>
                    <a:pt x="5673851" y="0"/>
                  </a:lnTo>
                </a:path>
                <a:path w="5870575">
                  <a:moveTo>
                    <a:pt x="5684520" y="0"/>
                  </a:moveTo>
                  <a:lnTo>
                    <a:pt x="5692127" y="0"/>
                  </a:lnTo>
                </a:path>
                <a:path w="5870575">
                  <a:moveTo>
                    <a:pt x="5702795" y="0"/>
                  </a:moveTo>
                  <a:lnTo>
                    <a:pt x="5710415" y="0"/>
                  </a:lnTo>
                </a:path>
                <a:path w="5870575">
                  <a:moveTo>
                    <a:pt x="5721070" y="0"/>
                  </a:moveTo>
                  <a:lnTo>
                    <a:pt x="5728690" y="0"/>
                  </a:lnTo>
                </a:path>
                <a:path w="5870575">
                  <a:moveTo>
                    <a:pt x="5739345" y="0"/>
                  </a:moveTo>
                  <a:lnTo>
                    <a:pt x="5746965" y="0"/>
                  </a:lnTo>
                </a:path>
                <a:path w="5870575">
                  <a:moveTo>
                    <a:pt x="5757621" y="0"/>
                  </a:moveTo>
                  <a:lnTo>
                    <a:pt x="5765241" y="0"/>
                  </a:lnTo>
                </a:path>
                <a:path w="5870575">
                  <a:moveTo>
                    <a:pt x="5775909" y="0"/>
                  </a:moveTo>
                  <a:lnTo>
                    <a:pt x="5783516" y="0"/>
                  </a:lnTo>
                </a:path>
                <a:path w="5870575">
                  <a:moveTo>
                    <a:pt x="5794184" y="0"/>
                  </a:moveTo>
                  <a:lnTo>
                    <a:pt x="5801804" y="0"/>
                  </a:lnTo>
                </a:path>
                <a:path w="5870575">
                  <a:moveTo>
                    <a:pt x="5812459" y="0"/>
                  </a:moveTo>
                  <a:lnTo>
                    <a:pt x="5820079" y="0"/>
                  </a:lnTo>
                </a:path>
                <a:path w="5870575">
                  <a:moveTo>
                    <a:pt x="5830735" y="0"/>
                  </a:moveTo>
                  <a:lnTo>
                    <a:pt x="5838355" y="0"/>
                  </a:lnTo>
                </a:path>
                <a:path w="5870575">
                  <a:moveTo>
                    <a:pt x="5849023" y="0"/>
                  </a:moveTo>
                  <a:lnTo>
                    <a:pt x="5856630" y="0"/>
                  </a:lnTo>
                </a:path>
                <a:path w="5870575">
                  <a:moveTo>
                    <a:pt x="5867298" y="0"/>
                  </a:moveTo>
                  <a:lnTo>
                    <a:pt x="5870346" y="0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8" name="object 408"/>
            <p:cNvSpPr/>
            <p:nvPr/>
          </p:nvSpPr>
          <p:spPr>
            <a:xfrm>
              <a:off x="842314" y="1820710"/>
              <a:ext cx="5870575" cy="0"/>
            </a:xfrm>
            <a:custGeom>
              <a:avLst/>
              <a:gdLst/>
              <a:ahLst/>
              <a:cxnLst/>
              <a:rect l="l" t="t" r="r" b="b"/>
              <a:pathLst>
                <a:path w="5870575">
                  <a:moveTo>
                    <a:pt x="0" y="0"/>
                  </a:moveTo>
                  <a:lnTo>
                    <a:pt x="6096" y="0"/>
                  </a:lnTo>
                </a:path>
                <a:path w="5870575">
                  <a:moveTo>
                    <a:pt x="15240" y="0"/>
                  </a:moveTo>
                  <a:lnTo>
                    <a:pt x="21323" y="0"/>
                  </a:lnTo>
                </a:path>
                <a:path w="5870575">
                  <a:moveTo>
                    <a:pt x="30467" y="0"/>
                  </a:moveTo>
                  <a:lnTo>
                    <a:pt x="36563" y="0"/>
                  </a:lnTo>
                </a:path>
                <a:path w="5870575">
                  <a:moveTo>
                    <a:pt x="45694" y="0"/>
                  </a:moveTo>
                  <a:lnTo>
                    <a:pt x="51790" y="0"/>
                  </a:lnTo>
                </a:path>
                <a:path w="5870575">
                  <a:moveTo>
                    <a:pt x="60934" y="0"/>
                  </a:moveTo>
                  <a:lnTo>
                    <a:pt x="67017" y="0"/>
                  </a:lnTo>
                </a:path>
                <a:path w="5870575">
                  <a:moveTo>
                    <a:pt x="76161" y="0"/>
                  </a:moveTo>
                  <a:lnTo>
                    <a:pt x="82257" y="0"/>
                  </a:lnTo>
                </a:path>
                <a:path w="5870575">
                  <a:moveTo>
                    <a:pt x="91389" y="0"/>
                  </a:moveTo>
                  <a:lnTo>
                    <a:pt x="97485" y="0"/>
                  </a:lnTo>
                </a:path>
                <a:path w="5870575">
                  <a:moveTo>
                    <a:pt x="106629" y="0"/>
                  </a:moveTo>
                  <a:lnTo>
                    <a:pt x="112725" y="0"/>
                  </a:lnTo>
                </a:path>
                <a:path w="5870575">
                  <a:moveTo>
                    <a:pt x="121856" y="0"/>
                  </a:moveTo>
                  <a:lnTo>
                    <a:pt x="127952" y="0"/>
                  </a:lnTo>
                </a:path>
                <a:path w="5870575">
                  <a:moveTo>
                    <a:pt x="137096" y="0"/>
                  </a:moveTo>
                  <a:lnTo>
                    <a:pt x="143179" y="0"/>
                  </a:lnTo>
                </a:path>
                <a:path w="5870575">
                  <a:moveTo>
                    <a:pt x="152323" y="0"/>
                  </a:moveTo>
                  <a:lnTo>
                    <a:pt x="158419" y="0"/>
                  </a:lnTo>
                </a:path>
                <a:path w="5870575">
                  <a:moveTo>
                    <a:pt x="167551" y="0"/>
                  </a:moveTo>
                  <a:lnTo>
                    <a:pt x="173647" y="0"/>
                  </a:lnTo>
                </a:path>
                <a:path w="5870575">
                  <a:moveTo>
                    <a:pt x="182791" y="0"/>
                  </a:moveTo>
                  <a:lnTo>
                    <a:pt x="188874" y="0"/>
                  </a:lnTo>
                </a:path>
                <a:path w="5870575">
                  <a:moveTo>
                    <a:pt x="198018" y="0"/>
                  </a:moveTo>
                  <a:lnTo>
                    <a:pt x="204114" y="0"/>
                  </a:lnTo>
                </a:path>
                <a:path w="5870575">
                  <a:moveTo>
                    <a:pt x="213245" y="0"/>
                  </a:moveTo>
                  <a:lnTo>
                    <a:pt x="219341" y="0"/>
                  </a:lnTo>
                </a:path>
                <a:path w="5870575">
                  <a:moveTo>
                    <a:pt x="228485" y="0"/>
                  </a:moveTo>
                  <a:lnTo>
                    <a:pt x="234569" y="0"/>
                  </a:lnTo>
                </a:path>
                <a:path w="5870575">
                  <a:moveTo>
                    <a:pt x="243712" y="0"/>
                  </a:moveTo>
                  <a:lnTo>
                    <a:pt x="249809" y="0"/>
                  </a:lnTo>
                </a:path>
                <a:path w="5870575">
                  <a:moveTo>
                    <a:pt x="258940" y="0"/>
                  </a:moveTo>
                  <a:lnTo>
                    <a:pt x="265036" y="0"/>
                  </a:lnTo>
                </a:path>
                <a:path w="5870575">
                  <a:moveTo>
                    <a:pt x="274180" y="0"/>
                  </a:moveTo>
                  <a:lnTo>
                    <a:pt x="280263" y="0"/>
                  </a:lnTo>
                </a:path>
                <a:path w="5870575">
                  <a:moveTo>
                    <a:pt x="289407" y="0"/>
                  </a:moveTo>
                  <a:lnTo>
                    <a:pt x="295503" y="0"/>
                  </a:lnTo>
                </a:path>
                <a:path w="5870575">
                  <a:moveTo>
                    <a:pt x="304634" y="0"/>
                  </a:moveTo>
                  <a:lnTo>
                    <a:pt x="310730" y="0"/>
                  </a:lnTo>
                </a:path>
                <a:path w="5870575">
                  <a:moveTo>
                    <a:pt x="319874" y="0"/>
                  </a:moveTo>
                  <a:lnTo>
                    <a:pt x="325970" y="0"/>
                  </a:lnTo>
                </a:path>
                <a:path w="5870575">
                  <a:moveTo>
                    <a:pt x="335102" y="0"/>
                  </a:moveTo>
                  <a:lnTo>
                    <a:pt x="341198" y="0"/>
                  </a:lnTo>
                </a:path>
                <a:path w="5870575">
                  <a:moveTo>
                    <a:pt x="350329" y="0"/>
                  </a:moveTo>
                  <a:lnTo>
                    <a:pt x="356425" y="0"/>
                  </a:lnTo>
                </a:path>
                <a:path w="5870575">
                  <a:moveTo>
                    <a:pt x="365569" y="0"/>
                  </a:moveTo>
                  <a:lnTo>
                    <a:pt x="371665" y="0"/>
                  </a:lnTo>
                </a:path>
                <a:path w="5870575">
                  <a:moveTo>
                    <a:pt x="380796" y="0"/>
                  </a:moveTo>
                  <a:lnTo>
                    <a:pt x="386892" y="0"/>
                  </a:lnTo>
                </a:path>
                <a:path w="5870575">
                  <a:moveTo>
                    <a:pt x="396036" y="0"/>
                  </a:moveTo>
                  <a:lnTo>
                    <a:pt x="402120" y="0"/>
                  </a:lnTo>
                </a:path>
                <a:path w="5870575">
                  <a:moveTo>
                    <a:pt x="411264" y="0"/>
                  </a:moveTo>
                  <a:lnTo>
                    <a:pt x="417360" y="0"/>
                  </a:lnTo>
                </a:path>
                <a:path w="5870575">
                  <a:moveTo>
                    <a:pt x="426491" y="0"/>
                  </a:moveTo>
                  <a:lnTo>
                    <a:pt x="432587" y="0"/>
                  </a:lnTo>
                </a:path>
                <a:path w="5870575">
                  <a:moveTo>
                    <a:pt x="441731" y="0"/>
                  </a:moveTo>
                  <a:lnTo>
                    <a:pt x="447814" y="0"/>
                  </a:lnTo>
                </a:path>
                <a:path w="5870575">
                  <a:moveTo>
                    <a:pt x="456958" y="0"/>
                  </a:moveTo>
                  <a:lnTo>
                    <a:pt x="463054" y="0"/>
                  </a:lnTo>
                </a:path>
                <a:path w="5870575">
                  <a:moveTo>
                    <a:pt x="472186" y="0"/>
                  </a:moveTo>
                  <a:lnTo>
                    <a:pt x="478281" y="0"/>
                  </a:lnTo>
                </a:path>
                <a:path w="5870575">
                  <a:moveTo>
                    <a:pt x="487425" y="0"/>
                  </a:moveTo>
                  <a:lnTo>
                    <a:pt x="493509" y="0"/>
                  </a:lnTo>
                </a:path>
                <a:path w="5870575">
                  <a:moveTo>
                    <a:pt x="502653" y="0"/>
                  </a:moveTo>
                  <a:lnTo>
                    <a:pt x="508749" y="0"/>
                  </a:lnTo>
                </a:path>
                <a:path w="5870575">
                  <a:moveTo>
                    <a:pt x="517880" y="0"/>
                  </a:moveTo>
                  <a:lnTo>
                    <a:pt x="523976" y="0"/>
                  </a:lnTo>
                </a:path>
                <a:path w="5870575">
                  <a:moveTo>
                    <a:pt x="533120" y="0"/>
                  </a:moveTo>
                  <a:lnTo>
                    <a:pt x="539203" y="0"/>
                  </a:lnTo>
                </a:path>
                <a:path w="5870575">
                  <a:moveTo>
                    <a:pt x="548347" y="0"/>
                  </a:moveTo>
                  <a:lnTo>
                    <a:pt x="554443" y="0"/>
                  </a:lnTo>
                </a:path>
                <a:path w="5870575">
                  <a:moveTo>
                    <a:pt x="563575" y="0"/>
                  </a:moveTo>
                  <a:lnTo>
                    <a:pt x="569671" y="0"/>
                  </a:lnTo>
                </a:path>
                <a:path w="5870575">
                  <a:moveTo>
                    <a:pt x="578815" y="0"/>
                  </a:moveTo>
                  <a:lnTo>
                    <a:pt x="584911" y="0"/>
                  </a:lnTo>
                </a:path>
                <a:path w="5870575">
                  <a:moveTo>
                    <a:pt x="594042" y="0"/>
                  </a:moveTo>
                  <a:lnTo>
                    <a:pt x="600138" y="0"/>
                  </a:lnTo>
                </a:path>
                <a:path w="5870575">
                  <a:moveTo>
                    <a:pt x="609282" y="0"/>
                  </a:moveTo>
                  <a:lnTo>
                    <a:pt x="615365" y="0"/>
                  </a:lnTo>
                </a:path>
                <a:path w="5870575">
                  <a:moveTo>
                    <a:pt x="624509" y="0"/>
                  </a:moveTo>
                  <a:lnTo>
                    <a:pt x="630605" y="0"/>
                  </a:lnTo>
                </a:path>
                <a:path w="5870575">
                  <a:moveTo>
                    <a:pt x="639737" y="0"/>
                  </a:moveTo>
                  <a:lnTo>
                    <a:pt x="645833" y="0"/>
                  </a:lnTo>
                </a:path>
                <a:path w="5870575">
                  <a:moveTo>
                    <a:pt x="654977" y="0"/>
                  </a:moveTo>
                  <a:lnTo>
                    <a:pt x="661060" y="0"/>
                  </a:lnTo>
                </a:path>
                <a:path w="5870575">
                  <a:moveTo>
                    <a:pt x="670204" y="0"/>
                  </a:moveTo>
                  <a:lnTo>
                    <a:pt x="676300" y="0"/>
                  </a:lnTo>
                </a:path>
                <a:path w="5870575">
                  <a:moveTo>
                    <a:pt x="685431" y="0"/>
                  </a:moveTo>
                  <a:lnTo>
                    <a:pt x="691527" y="0"/>
                  </a:lnTo>
                </a:path>
                <a:path w="5870575">
                  <a:moveTo>
                    <a:pt x="700671" y="0"/>
                  </a:moveTo>
                  <a:lnTo>
                    <a:pt x="706755" y="0"/>
                  </a:lnTo>
                </a:path>
                <a:path w="5870575">
                  <a:moveTo>
                    <a:pt x="715899" y="0"/>
                  </a:moveTo>
                  <a:lnTo>
                    <a:pt x="721995" y="0"/>
                  </a:lnTo>
                </a:path>
                <a:path w="5870575">
                  <a:moveTo>
                    <a:pt x="731126" y="0"/>
                  </a:moveTo>
                  <a:lnTo>
                    <a:pt x="737222" y="0"/>
                  </a:lnTo>
                </a:path>
                <a:path w="5870575">
                  <a:moveTo>
                    <a:pt x="746366" y="0"/>
                  </a:moveTo>
                  <a:lnTo>
                    <a:pt x="752449" y="0"/>
                  </a:lnTo>
                </a:path>
                <a:path w="5870575">
                  <a:moveTo>
                    <a:pt x="761593" y="0"/>
                  </a:moveTo>
                  <a:lnTo>
                    <a:pt x="767689" y="0"/>
                  </a:lnTo>
                </a:path>
                <a:path w="5870575">
                  <a:moveTo>
                    <a:pt x="776820" y="0"/>
                  </a:moveTo>
                  <a:lnTo>
                    <a:pt x="782916" y="0"/>
                  </a:lnTo>
                </a:path>
                <a:path w="5870575">
                  <a:moveTo>
                    <a:pt x="792060" y="0"/>
                  </a:moveTo>
                  <a:lnTo>
                    <a:pt x="798156" y="0"/>
                  </a:lnTo>
                </a:path>
                <a:path w="5870575">
                  <a:moveTo>
                    <a:pt x="807288" y="0"/>
                  </a:moveTo>
                  <a:lnTo>
                    <a:pt x="813384" y="0"/>
                  </a:lnTo>
                </a:path>
                <a:path w="5870575">
                  <a:moveTo>
                    <a:pt x="822515" y="0"/>
                  </a:moveTo>
                  <a:lnTo>
                    <a:pt x="828611" y="0"/>
                  </a:lnTo>
                </a:path>
                <a:path w="5870575">
                  <a:moveTo>
                    <a:pt x="837755" y="0"/>
                  </a:moveTo>
                  <a:lnTo>
                    <a:pt x="843851" y="0"/>
                  </a:lnTo>
                </a:path>
                <a:path w="5870575">
                  <a:moveTo>
                    <a:pt x="852982" y="0"/>
                  </a:moveTo>
                  <a:lnTo>
                    <a:pt x="859078" y="0"/>
                  </a:lnTo>
                </a:path>
                <a:path w="5870575">
                  <a:moveTo>
                    <a:pt x="868222" y="0"/>
                  </a:moveTo>
                  <a:lnTo>
                    <a:pt x="874306" y="0"/>
                  </a:lnTo>
                </a:path>
                <a:path w="5870575">
                  <a:moveTo>
                    <a:pt x="883450" y="0"/>
                  </a:moveTo>
                  <a:lnTo>
                    <a:pt x="889546" y="0"/>
                  </a:lnTo>
                </a:path>
                <a:path w="5870575">
                  <a:moveTo>
                    <a:pt x="898677" y="0"/>
                  </a:moveTo>
                  <a:lnTo>
                    <a:pt x="904773" y="0"/>
                  </a:lnTo>
                </a:path>
                <a:path w="5870575">
                  <a:moveTo>
                    <a:pt x="913917" y="0"/>
                  </a:moveTo>
                  <a:lnTo>
                    <a:pt x="920000" y="0"/>
                  </a:lnTo>
                </a:path>
                <a:path w="5870575">
                  <a:moveTo>
                    <a:pt x="929144" y="0"/>
                  </a:moveTo>
                  <a:lnTo>
                    <a:pt x="935240" y="0"/>
                  </a:lnTo>
                </a:path>
                <a:path w="5870575">
                  <a:moveTo>
                    <a:pt x="944372" y="0"/>
                  </a:moveTo>
                  <a:lnTo>
                    <a:pt x="950467" y="0"/>
                  </a:lnTo>
                </a:path>
                <a:path w="5870575">
                  <a:moveTo>
                    <a:pt x="959611" y="0"/>
                  </a:moveTo>
                  <a:lnTo>
                    <a:pt x="965695" y="0"/>
                  </a:lnTo>
                </a:path>
                <a:path w="5870575">
                  <a:moveTo>
                    <a:pt x="974839" y="0"/>
                  </a:moveTo>
                  <a:lnTo>
                    <a:pt x="980935" y="0"/>
                  </a:lnTo>
                </a:path>
                <a:path w="5870575">
                  <a:moveTo>
                    <a:pt x="990066" y="0"/>
                  </a:moveTo>
                  <a:lnTo>
                    <a:pt x="996162" y="0"/>
                  </a:lnTo>
                </a:path>
                <a:path w="5870575">
                  <a:moveTo>
                    <a:pt x="1005306" y="0"/>
                  </a:moveTo>
                  <a:lnTo>
                    <a:pt x="1011402" y="0"/>
                  </a:lnTo>
                </a:path>
                <a:path w="5870575">
                  <a:moveTo>
                    <a:pt x="1020533" y="0"/>
                  </a:moveTo>
                  <a:lnTo>
                    <a:pt x="1026629" y="0"/>
                  </a:lnTo>
                </a:path>
                <a:path w="5870575">
                  <a:moveTo>
                    <a:pt x="1035761" y="0"/>
                  </a:moveTo>
                  <a:lnTo>
                    <a:pt x="1041857" y="0"/>
                  </a:lnTo>
                </a:path>
                <a:path w="5870575">
                  <a:moveTo>
                    <a:pt x="1051001" y="0"/>
                  </a:moveTo>
                  <a:lnTo>
                    <a:pt x="1057097" y="0"/>
                  </a:lnTo>
                </a:path>
                <a:path w="5870575">
                  <a:moveTo>
                    <a:pt x="1066228" y="0"/>
                  </a:moveTo>
                  <a:lnTo>
                    <a:pt x="1072324" y="0"/>
                  </a:lnTo>
                </a:path>
                <a:path w="5870575">
                  <a:moveTo>
                    <a:pt x="1081468" y="0"/>
                  </a:moveTo>
                  <a:lnTo>
                    <a:pt x="1087551" y="0"/>
                  </a:lnTo>
                </a:path>
                <a:path w="5870575">
                  <a:moveTo>
                    <a:pt x="1096695" y="0"/>
                  </a:moveTo>
                  <a:lnTo>
                    <a:pt x="1102791" y="0"/>
                  </a:lnTo>
                </a:path>
                <a:path w="5870575">
                  <a:moveTo>
                    <a:pt x="1111923" y="0"/>
                  </a:moveTo>
                  <a:lnTo>
                    <a:pt x="1118019" y="0"/>
                  </a:lnTo>
                </a:path>
                <a:path w="5870575">
                  <a:moveTo>
                    <a:pt x="1127163" y="0"/>
                  </a:moveTo>
                  <a:lnTo>
                    <a:pt x="1133246" y="0"/>
                  </a:lnTo>
                </a:path>
                <a:path w="5870575">
                  <a:moveTo>
                    <a:pt x="1142390" y="0"/>
                  </a:moveTo>
                  <a:lnTo>
                    <a:pt x="1148486" y="0"/>
                  </a:lnTo>
                </a:path>
                <a:path w="5870575">
                  <a:moveTo>
                    <a:pt x="1157617" y="0"/>
                  </a:moveTo>
                  <a:lnTo>
                    <a:pt x="1163713" y="0"/>
                  </a:lnTo>
                </a:path>
                <a:path w="5870575">
                  <a:moveTo>
                    <a:pt x="1172857" y="0"/>
                  </a:moveTo>
                  <a:lnTo>
                    <a:pt x="1178941" y="0"/>
                  </a:lnTo>
                </a:path>
                <a:path w="5870575">
                  <a:moveTo>
                    <a:pt x="1188085" y="0"/>
                  </a:moveTo>
                  <a:lnTo>
                    <a:pt x="1194181" y="0"/>
                  </a:lnTo>
                </a:path>
                <a:path w="5870575">
                  <a:moveTo>
                    <a:pt x="1203312" y="0"/>
                  </a:moveTo>
                  <a:lnTo>
                    <a:pt x="1209408" y="0"/>
                  </a:lnTo>
                </a:path>
                <a:path w="5870575">
                  <a:moveTo>
                    <a:pt x="1218552" y="0"/>
                  </a:moveTo>
                  <a:lnTo>
                    <a:pt x="1224635" y="0"/>
                  </a:lnTo>
                </a:path>
                <a:path w="5870575">
                  <a:moveTo>
                    <a:pt x="1233779" y="0"/>
                  </a:moveTo>
                  <a:lnTo>
                    <a:pt x="1239875" y="0"/>
                  </a:lnTo>
                </a:path>
                <a:path w="5870575">
                  <a:moveTo>
                    <a:pt x="1249006" y="0"/>
                  </a:moveTo>
                  <a:lnTo>
                    <a:pt x="1255102" y="0"/>
                  </a:lnTo>
                </a:path>
                <a:path w="5870575">
                  <a:moveTo>
                    <a:pt x="1264246" y="0"/>
                  </a:moveTo>
                  <a:lnTo>
                    <a:pt x="1270342" y="0"/>
                  </a:lnTo>
                </a:path>
                <a:path w="5870575">
                  <a:moveTo>
                    <a:pt x="1279474" y="0"/>
                  </a:moveTo>
                  <a:lnTo>
                    <a:pt x="1285570" y="0"/>
                  </a:lnTo>
                </a:path>
                <a:path w="5870575">
                  <a:moveTo>
                    <a:pt x="1294714" y="0"/>
                  </a:moveTo>
                  <a:lnTo>
                    <a:pt x="1300797" y="0"/>
                  </a:lnTo>
                </a:path>
                <a:path w="5870575">
                  <a:moveTo>
                    <a:pt x="1309941" y="0"/>
                  </a:moveTo>
                  <a:lnTo>
                    <a:pt x="1316037" y="0"/>
                  </a:lnTo>
                </a:path>
                <a:path w="5870575">
                  <a:moveTo>
                    <a:pt x="1325168" y="0"/>
                  </a:moveTo>
                  <a:lnTo>
                    <a:pt x="1331264" y="0"/>
                  </a:lnTo>
                </a:path>
                <a:path w="5870575">
                  <a:moveTo>
                    <a:pt x="1340408" y="0"/>
                  </a:moveTo>
                  <a:lnTo>
                    <a:pt x="1346492" y="0"/>
                  </a:lnTo>
                </a:path>
                <a:path w="5870575">
                  <a:moveTo>
                    <a:pt x="1355636" y="0"/>
                  </a:moveTo>
                  <a:lnTo>
                    <a:pt x="1361732" y="0"/>
                  </a:lnTo>
                </a:path>
                <a:path w="5870575">
                  <a:moveTo>
                    <a:pt x="1370863" y="0"/>
                  </a:moveTo>
                  <a:lnTo>
                    <a:pt x="1376959" y="0"/>
                  </a:lnTo>
                </a:path>
                <a:path w="5870575">
                  <a:moveTo>
                    <a:pt x="1386103" y="0"/>
                  </a:moveTo>
                  <a:lnTo>
                    <a:pt x="1392186" y="0"/>
                  </a:lnTo>
                </a:path>
                <a:path w="5870575">
                  <a:moveTo>
                    <a:pt x="1401330" y="0"/>
                  </a:moveTo>
                  <a:lnTo>
                    <a:pt x="1407426" y="0"/>
                  </a:lnTo>
                </a:path>
                <a:path w="5870575">
                  <a:moveTo>
                    <a:pt x="1416558" y="0"/>
                  </a:moveTo>
                  <a:lnTo>
                    <a:pt x="1422654" y="0"/>
                  </a:lnTo>
                </a:path>
                <a:path w="5870575">
                  <a:moveTo>
                    <a:pt x="1431798" y="0"/>
                  </a:moveTo>
                  <a:lnTo>
                    <a:pt x="1437881" y="0"/>
                  </a:lnTo>
                </a:path>
                <a:path w="5870575">
                  <a:moveTo>
                    <a:pt x="1447025" y="0"/>
                  </a:moveTo>
                  <a:lnTo>
                    <a:pt x="1453121" y="0"/>
                  </a:lnTo>
                </a:path>
                <a:path w="5870575">
                  <a:moveTo>
                    <a:pt x="1462252" y="0"/>
                  </a:moveTo>
                  <a:lnTo>
                    <a:pt x="1468348" y="0"/>
                  </a:lnTo>
                </a:path>
                <a:path w="5870575">
                  <a:moveTo>
                    <a:pt x="1477492" y="0"/>
                  </a:moveTo>
                  <a:lnTo>
                    <a:pt x="1483588" y="0"/>
                  </a:lnTo>
                </a:path>
                <a:path w="5870575">
                  <a:moveTo>
                    <a:pt x="1492719" y="0"/>
                  </a:moveTo>
                  <a:lnTo>
                    <a:pt x="1498815" y="0"/>
                  </a:lnTo>
                </a:path>
                <a:path w="5870575">
                  <a:moveTo>
                    <a:pt x="1507947" y="0"/>
                  </a:moveTo>
                  <a:lnTo>
                    <a:pt x="1514043" y="0"/>
                  </a:lnTo>
                </a:path>
                <a:path w="5870575">
                  <a:moveTo>
                    <a:pt x="1523187" y="0"/>
                  </a:moveTo>
                  <a:lnTo>
                    <a:pt x="1529283" y="0"/>
                  </a:lnTo>
                </a:path>
                <a:path w="5870575">
                  <a:moveTo>
                    <a:pt x="1538414" y="0"/>
                  </a:moveTo>
                  <a:lnTo>
                    <a:pt x="1544510" y="0"/>
                  </a:lnTo>
                </a:path>
                <a:path w="5870575">
                  <a:moveTo>
                    <a:pt x="1553654" y="0"/>
                  </a:moveTo>
                  <a:lnTo>
                    <a:pt x="1559737" y="0"/>
                  </a:lnTo>
                </a:path>
                <a:path w="5870575">
                  <a:moveTo>
                    <a:pt x="1568881" y="0"/>
                  </a:moveTo>
                  <a:lnTo>
                    <a:pt x="1574977" y="0"/>
                  </a:lnTo>
                </a:path>
                <a:path w="5870575">
                  <a:moveTo>
                    <a:pt x="1584109" y="0"/>
                  </a:moveTo>
                  <a:lnTo>
                    <a:pt x="1590205" y="0"/>
                  </a:lnTo>
                </a:path>
                <a:path w="5870575">
                  <a:moveTo>
                    <a:pt x="1599349" y="0"/>
                  </a:moveTo>
                  <a:lnTo>
                    <a:pt x="1605432" y="0"/>
                  </a:lnTo>
                </a:path>
                <a:path w="5870575">
                  <a:moveTo>
                    <a:pt x="1614576" y="0"/>
                  </a:moveTo>
                  <a:lnTo>
                    <a:pt x="1620672" y="0"/>
                  </a:lnTo>
                </a:path>
                <a:path w="5870575">
                  <a:moveTo>
                    <a:pt x="1629803" y="0"/>
                  </a:moveTo>
                  <a:lnTo>
                    <a:pt x="1635899" y="0"/>
                  </a:lnTo>
                </a:path>
                <a:path w="5870575">
                  <a:moveTo>
                    <a:pt x="1645043" y="0"/>
                  </a:moveTo>
                  <a:lnTo>
                    <a:pt x="1651127" y="0"/>
                  </a:lnTo>
                </a:path>
                <a:path w="5870575">
                  <a:moveTo>
                    <a:pt x="1660271" y="0"/>
                  </a:moveTo>
                  <a:lnTo>
                    <a:pt x="1666366" y="0"/>
                  </a:lnTo>
                </a:path>
                <a:path w="5870575">
                  <a:moveTo>
                    <a:pt x="1675498" y="0"/>
                  </a:moveTo>
                  <a:lnTo>
                    <a:pt x="1681594" y="0"/>
                  </a:lnTo>
                </a:path>
                <a:path w="5870575">
                  <a:moveTo>
                    <a:pt x="1690738" y="0"/>
                  </a:moveTo>
                  <a:lnTo>
                    <a:pt x="1696821" y="0"/>
                  </a:lnTo>
                </a:path>
                <a:path w="5870575">
                  <a:moveTo>
                    <a:pt x="1705965" y="0"/>
                  </a:moveTo>
                  <a:lnTo>
                    <a:pt x="1712061" y="0"/>
                  </a:lnTo>
                </a:path>
                <a:path w="5870575">
                  <a:moveTo>
                    <a:pt x="1721192" y="0"/>
                  </a:moveTo>
                  <a:lnTo>
                    <a:pt x="1727288" y="0"/>
                  </a:lnTo>
                </a:path>
                <a:path w="5870575">
                  <a:moveTo>
                    <a:pt x="1736432" y="0"/>
                  </a:moveTo>
                  <a:lnTo>
                    <a:pt x="1742528" y="0"/>
                  </a:lnTo>
                </a:path>
                <a:path w="5870575">
                  <a:moveTo>
                    <a:pt x="1751660" y="0"/>
                  </a:moveTo>
                  <a:lnTo>
                    <a:pt x="1757756" y="0"/>
                  </a:lnTo>
                </a:path>
                <a:path w="5870575">
                  <a:moveTo>
                    <a:pt x="1766900" y="0"/>
                  </a:moveTo>
                  <a:lnTo>
                    <a:pt x="1772983" y="0"/>
                  </a:lnTo>
                </a:path>
                <a:path w="5870575">
                  <a:moveTo>
                    <a:pt x="1782127" y="0"/>
                  </a:moveTo>
                  <a:lnTo>
                    <a:pt x="1788223" y="0"/>
                  </a:lnTo>
                </a:path>
                <a:path w="5870575">
                  <a:moveTo>
                    <a:pt x="1797354" y="0"/>
                  </a:moveTo>
                  <a:lnTo>
                    <a:pt x="1803450" y="0"/>
                  </a:lnTo>
                </a:path>
                <a:path w="5870575">
                  <a:moveTo>
                    <a:pt x="1812594" y="0"/>
                  </a:moveTo>
                  <a:lnTo>
                    <a:pt x="1818678" y="0"/>
                  </a:lnTo>
                </a:path>
                <a:path w="5870575">
                  <a:moveTo>
                    <a:pt x="1827822" y="0"/>
                  </a:moveTo>
                  <a:lnTo>
                    <a:pt x="1833918" y="0"/>
                  </a:lnTo>
                </a:path>
                <a:path w="5870575">
                  <a:moveTo>
                    <a:pt x="1843049" y="0"/>
                  </a:moveTo>
                  <a:lnTo>
                    <a:pt x="1849145" y="0"/>
                  </a:lnTo>
                </a:path>
                <a:path w="5870575">
                  <a:moveTo>
                    <a:pt x="1858289" y="0"/>
                  </a:moveTo>
                  <a:lnTo>
                    <a:pt x="1864372" y="0"/>
                  </a:lnTo>
                </a:path>
                <a:path w="5870575">
                  <a:moveTo>
                    <a:pt x="1873516" y="0"/>
                  </a:moveTo>
                  <a:lnTo>
                    <a:pt x="1879612" y="0"/>
                  </a:lnTo>
                </a:path>
                <a:path w="5870575">
                  <a:moveTo>
                    <a:pt x="1888744" y="0"/>
                  </a:moveTo>
                  <a:lnTo>
                    <a:pt x="1894839" y="0"/>
                  </a:lnTo>
                </a:path>
                <a:path w="5870575">
                  <a:moveTo>
                    <a:pt x="1903984" y="0"/>
                  </a:moveTo>
                  <a:lnTo>
                    <a:pt x="1910067" y="0"/>
                  </a:lnTo>
                </a:path>
                <a:path w="5870575">
                  <a:moveTo>
                    <a:pt x="1919211" y="0"/>
                  </a:moveTo>
                  <a:lnTo>
                    <a:pt x="1925307" y="0"/>
                  </a:lnTo>
                </a:path>
                <a:path w="5870575">
                  <a:moveTo>
                    <a:pt x="1934438" y="0"/>
                  </a:moveTo>
                  <a:lnTo>
                    <a:pt x="1940534" y="0"/>
                  </a:lnTo>
                </a:path>
                <a:path w="5870575">
                  <a:moveTo>
                    <a:pt x="1949678" y="0"/>
                  </a:moveTo>
                  <a:lnTo>
                    <a:pt x="1955774" y="0"/>
                  </a:lnTo>
                </a:path>
                <a:path w="5870575">
                  <a:moveTo>
                    <a:pt x="1964905" y="0"/>
                  </a:moveTo>
                  <a:lnTo>
                    <a:pt x="1971001" y="0"/>
                  </a:lnTo>
                </a:path>
                <a:path w="5870575">
                  <a:moveTo>
                    <a:pt x="1980133" y="0"/>
                  </a:moveTo>
                  <a:lnTo>
                    <a:pt x="1986229" y="0"/>
                  </a:lnTo>
                </a:path>
                <a:path w="5870575">
                  <a:moveTo>
                    <a:pt x="1995373" y="0"/>
                  </a:moveTo>
                  <a:lnTo>
                    <a:pt x="2001469" y="0"/>
                  </a:lnTo>
                </a:path>
                <a:path w="5870575">
                  <a:moveTo>
                    <a:pt x="2010600" y="0"/>
                  </a:moveTo>
                  <a:lnTo>
                    <a:pt x="2016696" y="0"/>
                  </a:lnTo>
                </a:path>
                <a:path w="5870575">
                  <a:moveTo>
                    <a:pt x="2025840" y="0"/>
                  </a:moveTo>
                  <a:lnTo>
                    <a:pt x="2031923" y="0"/>
                  </a:lnTo>
                </a:path>
                <a:path w="5870575">
                  <a:moveTo>
                    <a:pt x="2041067" y="0"/>
                  </a:moveTo>
                  <a:lnTo>
                    <a:pt x="2047163" y="0"/>
                  </a:lnTo>
                </a:path>
                <a:path w="5870575">
                  <a:moveTo>
                    <a:pt x="2056295" y="0"/>
                  </a:moveTo>
                  <a:lnTo>
                    <a:pt x="2062391" y="0"/>
                  </a:lnTo>
                </a:path>
                <a:path w="5870575">
                  <a:moveTo>
                    <a:pt x="2071535" y="0"/>
                  </a:moveTo>
                  <a:lnTo>
                    <a:pt x="2077618" y="0"/>
                  </a:lnTo>
                </a:path>
                <a:path w="5870575">
                  <a:moveTo>
                    <a:pt x="2086762" y="0"/>
                  </a:moveTo>
                  <a:lnTo>
                    <a:pt x="2092858" y="0"/>
                  </a:lnTo>
                </a:path>
                <a:path w="5870575">
                  <a:moveTo>
                    <a:pt x="2101989" y="0"/>
                  </a:moveTo>
                  <a:lnTo>
                    <a:pt x="2108085" y="0"/>
                  </a:lnTo>
                </a:path>
                <a:path w="5870575">
                  <a:moveTo>
                    <a:pt x="2117229" y="0"/>
                  </a:moveTo>
                  <a:lnTo>
                    <a:pt x="2123313" y="0"/>
                  </a:lnTo>
                </a:path>
                <a:path w="5870575">
                  <a:moveTo>
                    <a:pt x="2132457" y="0"/>
                  </a:moveTo>
                  <a:lnTo>
                    <a:pt x="2138553" y="0"/>
                  </a:lnTo>
                </a:path>
                <a:path w="5870575">
                  <a:moveTo>
                    <a:pt x="2147684" y="0"/>
                  </a:moveTo>
                  <a:lnTo>
                    <a:pt x="2153780" y="0"/>
                  </a:lnTo>
                </a:path>
                <a:path w="5870575">
                  <a:moveTo>
                    <a:pt x="2162924" y="0"/>
                  </a:moveTo>
                  <a:lnTo>
                    <a:pt x="2169007" y="0"/>
                  </a:lnTo>
                </a:path>
                <a:path w="5870575">
                  <a:moveTo>
                    <a:pt x="2178151" y="0"/>
                  </a:moveTo>
                  <a:lnTo>
                    <a:pt x="2184247" y="0"/>
                  </a:lnTo>
                </a:path>
                <a:path w="5870575">
                  <a:moveTo>
                    <a:pt x="2193378" y="0"/>
                  </a:moveTo>
                  <a:lnTo>
                    <a:pt x="2199474" y="0"/>
                  </a:lnTo>
                </a:path>
                <a:path w="5870575">
                  <a:moveTo>
                    <a:pt x="2208618" y="0"/>
                  </a:moveTo>
                  <a:lnTo>
                    <a:pt x="2214714" y="0"/>
                  </a:lnTo>
                </a:path>
                <a:path w="5870575">
                  <a:moveTo>
                    <a:pt x="2223846" y="0"/>
                  </a:moveTo>
                  <a:lnTo>
                    <a:pt x="2229942" y="0"/>
                  </a:lnTo>
                </a:path>
                <a:path w="5870575">
                  <a:moveTo>
                    <a:pt x="2239086" y="0"/>
                  </a:moveTo>
                  <a:lnTo>
                    <a:pt x="2245169" y="0"/>
                  </a:lnTo>
                </a:path>
                <a:path w="5870575">
                  <a:moveTo>
                    <a:pt x="2254313" y="0"/>
                  </a:moveTo>
                  <a:lnTo>
                    <a:pt x="2260409" y="0"/>
                  </a:lnTo>
                </a:path>
                <a:path w="5870575">
                  <a:moveTo>
                    <a:pt x="2269540" y="0"/>
                  </a:moveTo>
                  <a:lnTo>
                    <a:pt x="2275636" y="0"/>
                  </a:lnTo>
                </a:path>
                <a:path w="5870575">
                  <a:moveTo>
                    <a:pt x="2284780" y="0"/>
                  </a:moveTo>
                  <a:lnTo>
                    <a:pt x="2290864" y="0"/>
                  </a:lnTo>
                </a:path>
                <a:path w="5870575">
                  <a:moveTo>
                    <a:pt x="2300008" y="0"/>
                  </a:moveTo>
                  <a:lnTo>
                    <a:pt x="2306104" y="0"/>
                  </a:lnTo>
                </a:path>
                <a:path w="5870575">
                  <a:moveTo>
                    <a:pt x="2315235" y="0"/>
                  </a:moveTo>
                  <a:lnTo>
                    <a:pt x="2321331" y="0"/>
                  </a:lnTo>
                </a:path>
                <a:path w="5870575">
                  <a:moveTo>
                    <a:pt x="2330475" y="0"/>
                  </a:moveTo>
                  <a:lnTo>
                    <a:pt x="2336558" y="0"/>
                  </a:lnTo>
                </a:path>
                <a:path w="5870575">
                  <a:moveTo>
                    <a:pt x="2345702" y="0"/>
                  </a:moveTo>
                  <a:lnTo>
                    <a:pt x="2351798" y="0"/>
                  </a:lnTo>
                </a:path>
                <a:path w="5870575">
                  <a:moveTo>
                    <a:pt x="2360929" y="0"/>
                  </a:moveTo>
                  <a:lnTo>
                    <a:pt x="2367026" y="0"/>
                  </a:lnTo>
                </a:path>
                <a:path w="5870575">
                  <a:moveTo>
                    <a:pt x="2376170" y="0"/>
                  </a:moveTo>
                  <a:lnTo>
                    <a:pt x="2382253" y="0"/>
                  </a:lnTo>
                </a:path>
                <a:path w="5870575">
                  <a:moveTo>
                    <a:pt x="2391397" y="0"/>
                  </a:moveTo>
                  <a:lnTo>
                    <a:pt x="2397493" y="0"/>
                  </a:lnTo>
                </a:path>
                <a:path w="5870575">
                  <a:moveTo>
                    <a:pt x="2406624" y="0"/>
                  </a:moveTo>
                  <a:lnTo>
                    <a:pt x="2412720" y="0"/>
                  </a:lnTo>
                </a:path>
                <a:path w="5870575">
                  <a:moveTo>
                    <a:pt x="2421864" y="0"/>
                  </a:moveTo>
                  <a:lnTo>
                    <a:pt x="2427960" y="0"/>
                  </a:lnTo>
                </a:path>
                <a:path w="5870575">
                  <a:moveTo>
                    <a:pt x="2437091" y="0"/>
                  </a:moveTo>
                  <a:lnTo>
                    <a:pt x="2443187" y="0"/>
                  </a:lnTo>
                </a:path>
                <a:path w="5870575">
                  <a:moveTo>
                    <a:pt x="2452319" y="0"/>
                  </a:moveTo>
                  <a:lnTo>
                    <a:pt x="2458415" y="0"/>
                  </a:lnTo>
                </a:path>
                <a:path w="5870575">
                  <a:moveTo>
                    <a:pt x="2467559" y="0"/>
                  </a:moveTo>
                  <a:lnTo>
                    <a:pt x="2473655" y="0"/>
                  </a:lnTo>
                </a:path>
                <a:path w="5870575">
                  <a:moveTo>
                    <a:pt x="2482786" y="0"/>
                  </a:moveTo>
                  <a:lnTo>
                    <a:pt x="2488882" y="0"/>
                  </a:lnTo>
                </a:path>
                <a:path w="5870575">
                  <a:moveTo>
                    <a:pt x="2498026" y="0"/>
                  </a:moveTo>
                  <a:lnTo>
                    <a:pt x="2504109" y="0"/>
                  </a:lnTo>
                </a:path>
                <a:path w="5870575">
                  <a:moveTo>
                    <a:pt x="2513253" y="0"/>
                  </a:moveTo>
                  <a:lnTo>
                    <a:pt x="2519349" y="0"/>
                  </a:lnTo>
                </a:path>
                <a:path w="5870575">
                  <a:moveTo>
                    <a:pt x="2528481" y="0"/>
                  </a:moveTo>
                  <a:lnTo>
                    <a:pt x="2534577" y="0"/>
                  </a:lnTo>
                </a:path>
                <a:path w="5870575">
                  <a:moveTo>
                    <a:pt x="2543721" y="0"/>
                  </a:moveTo>
                  <a:lnTo>
                    <a:pt x="2549804" y="0"/>
                  </a:lnTo>
                </a:path>
                <a:path w="5870575">
                  <a:moveTo>
                    <a:pt x="2558948" y="0"/>
                  </a:moveTo>
                  <a:lnTo>
                    <a:pt x="2565044" y="0"/>
                  </a:lnTo>
                </a:path>
                <a:path w="5870575">
                  <a:moveTo>
                    <a:pt x="2574175" y="0"/>
                  </a:moveTo>
                  <a:lnTo>
                    <a:pt x="2580271" y="0"/>
                  </a:lnTo>
                </a:path>
                <a:path w="5870575">
                  <a:moveTo>
                    <a:pt x="2589415" y="0"/>
                  </a:moveTo>
                  <a:lnTo>
                    <a:pt x="2595499" y="0"/>
                  </a:lnTo>
                </a:path>
                <a:path w="5870575">
                  <a:moveTo>
                    <a:pt x="2604642" y="0"/>
                  </a:moveTo>
                  <a:lnTo>
                    <a:pt x="2610739" y="0"/>
                  </a:lnTo>
                </a:path>
                <a:path w="5870575">
                  <a:moveTo>
                    <a:pt x="2619870" y="0"/>
                  </a:moveTo>
                  <a:lnTo>
                    <a:pt x="2625966" y="0"/>
                  </a:lnTo>
                </a:path>
                <a:path w="5870575">
                  <a:moveTo>
                    <a:pt x="2635110" y="0"/>
                  </a:moveTo>
                  <a:lnTo>
                    <a:pt x="2641193" y="0"/>
                  </a:lnTo>
                </a:path>
                <a:path w="5870575">
                  <a:moveTo>
                    <a:pt x="2650337" y="0"/>
                  </a:moveTo>
                  <a:lnTo>
                    <a:pt x="2656433" y="0"/>
                  </a:lnTo>
                </a:path>
                <a:path w="5870575">
                  <a:moveTo>
                    <a:pt x="2665564" y="0"/>
                  </a:moveTo>
                  <a:lnTo>
                    <a:pt x="2671660" y="0"/>
                  </a:lnTo>
                </a:path>
                <a:path w="5870575">
                  <a:moveTo>
                    <a:pt x="2680804" y="0"/>
                  </a:moveTo>
                  <a:lnTo>
                    <a:pt x="2686900" y="0"/>
                  </a:lnTo>
                </a:path>
                <a:path w="5870575">
                  <a:moveTo>
                    <a:pt x="2696032" y="0"/>
                  </a:moveTo>
                  <a:lnTo>
                    <a:pt x="2702128" y="0"/>
                  </a:lnTo>
                </a:path>
                <a:path w="5870575">
                  <a:moveTo>
                    <a:pt x="2711272" y="0"/>
                  </a:moveTo>
                  <a:lnTo>
                    <a:pt x="2717355" y="0"/>
                  </a:lnTo>
                </a:path>
                <a:path w="5870575">
                  <a:moveTo>
                    <a:pt x="2726499" y="0"/>
                  </a:moveTo>
                  <a:lnTo>
                    <a:pt x="2732595" y="0"/>
                  </a:lnTo>
                </a:path>
                <a:path w="5870575">
                  <a:moveTo>
                    <a:pt x="2741726" y="0"/>
                  </a:moveTo>
                  <a:lnTo>
                    <a:pt x="2747822" y="0"/>
                  </a:lnTo>
                </a:path>
                <a:path w="5870575">
                  <a:moveTo>
                    <a:pt x="2756966" y="0"/>
                  </a:moveTo>
                  <a:lnTo>
                    <a:pt x="2763050" y="0"/>
                  </a:lnTo>
                </a:path>
                <a:path w="5870575">
                  <a:moveTo>
                    <a:pt x="2772194" y="0"/>
                  </a:moveTo>
                  <a:lnTo>
                    <a:pt x="2778290" y="0"/>
                  </a:lnTo>
                </a:path>
                <a:path w="5870575">
                  <a:moveTo>
                    <a:pt x="2787421" y="0"/>
                  </a:moveTo>
                  <a:lnTo>
                    <a:pt x="2793517" y="0"/>
                  </a:lnTo>
                </a:path>
                <a:path w="5870575">
                  <a:moveTo>
                    <a:pt x="2802661" y="0"/>
                  </a:moveTo>
                  <a:lnTo>
                    <a:pt x="2808744" y="0"/>
                  </a:lnTo>
                </a:path>
                <a:path w="5870575">
                  <a:moveTo>
                    <a:pt x="2817888" y="0"/>
                  </a:moveTo>
                  <a:lnTo>
                    <a:pt x="2823984" y="0"/>
                  </a:lnTo>
                </a:path>
                <a:path w="5870575">
                  <a:moveTo>
                    <a:pt x="2833116" y="0"/>
                  </a:moveTo>
                  <a:lnTo>
                    <a:pt x="2839212" y="0"/>
                  </a:lnTo>
                </a:path>
                <a:path w="5870575">
                  <a:moveTo>
                    <a:pt x="2848355" y="0"/>
                  </a:moveTo>
                  <a:lnTo>
                    <a:pt x="2854439" y="0"/>
                  </a:lnTo>
                </a:path>
                <a:path w="5870575">
                  <a:moveTo>
                    <a:pt x="2863583" y="0"/>
                  </a:moveTo>
                  <a:lnTo>
                    <a:pt x="2869679" y="0"/>
                  </a:lnTo>
                </a:path>
                <a:path w="5870575">
                  <a:moveTo>
                    <a:pt x="2878810" y="0"/>
                  </a:moveTo>
                  <a:lnTo>
                    <a:pt x="2884906" y="0"/>
                  </a:lnTo>
                </a:path>
                <a:path w="5870575">
                  <a:moveTo>
                    <a:pt x="2894050" y="0"/>
                  </a:moveTo>
                  <a:lnTo>
                    <a:pt x="2900146" y="0"/>
                  </a:lnTo>
                </a:path>
                <a:path w="5870575">
                  <a:moveTo>
                    <a:pt x="2909277" y="0"/>
                  </a:moveTo>
                  <a:lnTo>
                    <a:pt x="2915373" y="0"/>
                  </a:lnTo>
                </a:path>
                <a:path w="5870575">
                  <a:moveTo>
                    <a:pt x="2924505" y="0"/>
                  </a:moveTo>
                  <a:lnTo>
                    <a:pt x="2930601" y="0"/>
                  </a:lnTo>
                </a:path>
                <a:path w="5870575">
                  <a:moveTo>
                    <a:pt x="2939745" y="0"/>
                  </a:moveTo>
                  <a:lnTo>
                    <a:pt x="2945841" y="0"/>
                  </a:lnTo>
                </a:path>
                <a:path w="5870575">
                  <a:moveTo>
                    <a:pt x="2954972" y="0"/>
                  </a:moveTo>
                  <a:lnTo>
                    <a:pt x="2961068" y="0"/>
                  </a:lnTo>
                </a:path>
                <a:path w="5870575">
                  <a:moveTo>
                    <a:pt x="2970212" y="0"/>
                  </a:moveTo>
                  <a:lnTo>
                    <a:pt x="2976295" y="0"/>
                  </a:lnTo>
                </a:path>
                <a:path w="5870575">
                  <a:moveTo>
                    <a:pt x="2985439" y="0"/>
                  </a:moveTo>
                  <a:lnTo>
                    <a:pt x="2991535" y="0"/>
                  </a:lnTo>
                </a:path>
                <a:path w="5870575">
                  <a:moveTo>
                    <a:pt x="3000667" y="0"/>
                  </a:moveTo>
                  <a:lnTo>
                    <a:pt x="3006763" y="0"/>
                  </a:lnTo>
                </a:path>
                <a:path w="5870575">
                  <a:moveTo>
                    <a:pt x="3015907" y="0"/>
                  </a:moveTo>
                  <a:lnTo>
                    <a:pt x="3021990" y="0"/>
                  </a:lnTo>
                </a:path>
                <a:path w="5870575">
                  <a:moveTo>
                    <a:pt x="3031134" y="0"/>
                  </a:moveTo>
                  <a:lnTo>
                    <a:pt x="3037230" y="0"/>
                  </a:lnTo>
                </a:path>
                <a:path w="5870575">
                  <a:moveTo>
                    <a:pt x="3046361" y="0"/>
                  </a:moveTo>
                  <a:lnTo>
                    <a:pt x="3052457" y="0"/>
                  </a:lnTo>
                </a:path>
                <a:path w="5870575">
                  <a:moveTo>
                    <a:pt x="3061601" y="0"/>
                  </a:moveTo>
                  <a:lnTo>
                    <a:pt x="3067685" y="0"/>
                  </a:lnTo>
                </a:path>
                <a:path w="5870575">
                  <a:moveTo>
                    <a:pt x="3076829" y="0"/>
                  </a:moveTo>
                  <a:lnTo>
                    <a:pt x="3082925" y="0"/>
                  </a:lnTo>
                </a:path>
                <a:path w="5870575">
                  <a:moveTo>
                    <a:pt x="3092056" y="0"/>
                  </a:moveTo>
                  <a:lnTo>
                    <a:pt x="3098152" y="0"/>
                  </a:lnTo>
                </a:path>
                <a:path w="5870575">
                  <a:moveTo>
                    <a:pt x="3107296" y="0"/>
                  </a:moveTo>
                  <a:lnTo>
                    <a:pt x="3113379" y="0"/>
                  </a:lnTo>
                </a:path>
                <a:path w="5870575">
                  <a:moveTo>
                    <a:pt x="3122523" y="0"/>
                  </a:moveTo>
                  <a:lnTo>
                    <a:pt x="3128619" y="0"/>
                  </a:lnTo>
                </a:path>
                <a:path w="5870575">
                  <a:moveTo>
                    <a:pt x="3137750" y="0"/>
                  </a:moveTo>
                  <a:lnTo>
                    <a:pt x="3143846" y="0"/>
                  </a:lnTo>
                </a:path>
                <a:path w="5870575">
                  <a:moveTo>
                    <a:pt x="3152990" y="0"/>
                  </a:moveTo>
                  <a:lnTo>
                    <a:pt x="3159086" y="0"/>
                  </a:lnTo>
                </a:path>
                <a:path w="5870575">
                  <a:moveTo>
                    <a:pt x="3168218" y="0"/>
                  </a:moveTo>
                  <a:lnTo>
                    <a:pt x="3174314" y="0"/>
                  </a:lnTo>
                </a:path>
                <a:path w="5870575">
                  <a:moveTo>
                    <a:pt x="3183458" y="0"/>
                  </a:moveTo>
                  <a:lnTo>
                    <a:pt x="3189541" y="0"/>
                  </a:lnTo>
                </a:path>
                <a:path w="5870575">
                  <a:moveTo>
                    <a:pt x="3198685" y="0"/>
                  </a:moveTo>
                  <a:lnTo>
                    <a:pt x="3204781" y="0"/>
                  </a:lnTo>
                </a:path>
                <a:path w="5870575">
                  <a:moveTo>
                    <a:pt x="3213912" y="0"/>
                  </a:moveTo>
                  <a:lnTo>
                    <a:pt x="3220008" y="0"/>
                  </a:lnTo>
                </a:path>
                <a:path w="5870575">
                  <a:moveTo>
                    <a:pt x="3229152" y="0"/>
                  </a:moveTo>
                  <a:lnTo>
                    <a:pt x="3235236" y="0"/>
                  </a:lnTo>
                </a:path>
                <a:path w="5870575">
                  <a:moveTo>
                    <a:pt x="3244380" y="0"/>
                  </a:moveTo>
                  <a:lnTo>
                    <a:pt x="3250476" y="0"/>
                  </a:lnTo>
                </a:path>
                <a:path w="5870575">
                  <a:moveTo>
                    <a:pt x="3259607" y="0"/>
                  </a:moveTo>
                  <a:lnTo>
                    <a:pt x="3265703" y="0"/>
                  </a:lnTo>
                </a:path>
                <a:path w="5870575">
                  <a:moveTo>
                    <a:pt x="3274847" y="0"/>
                  </a:moveTo>
                  <a:lnTo>
                    <a:pt x="3280930" y="0"/>
                  </a:lnTo>
                </a:path>
                <a:path w="5870575">
                  <a:moveTo>
                    <a:pt x="3290074" y="0"/>
                  </a:moveTo>
                  <a:lnTo>
                    <a:pt x="3296170" y="0"/>
                  </a:lnTo>
                </a:path>
                <a:path w="5870575">
                  <a:moveTo>
                    <a:pt x="3305302" y="0"/>
                  </a:moveTo>
                  <a:lnTo>
                    <a:pt x="3311398" y="0"/>
                  </a:lnTo>
                </a:path>
                <a:path w="5870575">
                  <a:moveTo>
                    <a:pt x="3320541" y="0"/>
                  </a:moveTo>
                  <a:lnTo>
                    <a:pt x="3326625" y="0"/>
                  </a:lnTo>
                </a:path>
                <a:path w="5870575">
                  <a:moveTo>
                    <a:pt x="3335769" y="0"/>
                  </a:moveTo>
                  <a:lnTo>
                    <a:pt x="3341865" y="0"/>
                  </a:lnTo>
                </a:path>
                <a:path w="5870575">
                  <a:moveTo>
                    <a:pt x="3350996" y="0"/>
                  </a:moveTo>
                  <a:lnTo>
                    <a:pt x="3357092" y="0"/>
                  </a:lnTo>
                </a:path>
                <a:path w="5870575">
                  <a:moveTo>
                    <a:pt x="3366236" y="0"/>
                  </a:moveTo>
                  <a:lnTo>
                    <a:pt x="3372332" y="0"/>
                  </a:lnTo>
                </a:path>
                <a:path w="5870575">
                  <a:moveTo>
                    <a:pt x="3381463" y="0"/>
                  </a:moveTo>
                  <a:lnTo>
                    <a:pt x="3387559" y="0"/>
                  </a:lnTo>
                </a:path>
                <a:path w="5870575">
                  <a:moveTo>
                    <a:pt x="3396691" y="0"/>
                  </a:moveTo>
                  <a:lnTo>
                    <a:pt x="3402787" y="0"/>
                  </a:lnTo>
                </a:path>
                <a:path w="5870575">
                  <a:moveTo>
                    <a:pt x="3411931" y="0"/>
                  </a:moveTo>
                  <a:lnTo>
                    <a:pt x="3418027" y="0"/>
                  </a:lnTo>
                </a:path>
                <a:path w="5870575">
                  <a:moveTo>
                    <a:pt x="3427158" y="0"/>
                  </a:moveTo>
                  <a:lnTo>
                    <a:pt x="3433254" y="0"/>
                  </a:lnTo>
                </a:path>
                <a:path w="5870575">
                  <a:moveTo>
                    <a:pt x="3442398" y="0"/>
                  </a:moveTo>
                  <a:lnTo>
                    <a:pt x="3448481" y="0"/>
                  </a:lnTo>
                </a:path>
                <a:path w="5870575">
                  <a:moveTo>
                    <a:pt x="3457625" y="0"/>
                  </a:moveTo>
                  <a:lnTo>
                    <a:pt x="3463721" y="0"/>
                  </a:lnTo>
                </a:path>
                <a:path w="5870575">
                  <a:moveTo>
                    <a:pt x="3472853" y="0"/>
                  </a:moveTo>
                  <a:lnTo>
                    <a:pt x="3478949" y="0"/>
                  </a:lnTo>
                </a:path>
                <a:path w="5870575">
                  <a:moveTo>
                    <a:pt x="3488093" y="0"/>
                  </a:moveTo>
                  <a:lnTo>
                    <a:pt x="3494176" y="0"/>
                  </a:lnTo>
                </a:path>
                <a:path w="5870575">
                  <a:moveTo>
                    <a:pt x="3503320" y="0"/>
                  </a:moveTo>
                  <a:lnTo>
                    <a:pt x="3509416" y="0"/>
                  </a:lnTo>
                </a:path>
                <a:path w="5870575">
                  <a:moveTo>
                    <a:pt x="3518547" y="0"/>
                  </a:moveTo>
                  <a:lnTo>
                    <a:pt x="3524643" y="0"/>
                  </a:lnTo>
                </a:path>
                <a:path w="5870575">
                  <a:moveTo>
                    <a:pt x="3533787" y="0"/>
                  </a:moveTo>
                  <a:lnTo>
                    <a:pt x="3539870" y="0"/>
                  </a:lnTo>
                </a:path>
                <a:path w="5870575">
                  <a:moveTo>
                    <a:pt x="3549015" y="0"/>
                  </a:moveTo>
                  <a:lnTo>
                    <a:pt x="3555111" y="0"/>
                  </a:lnTo>
                </a:path>
                <a:path w="5870575">
                  <a:moveTo>
                    <a:pt x="3564242" y="0"/>
                  </a:moveTo>
                  <a:lnTo>
                    <a:pt x="3570338" y="0"/>
                  </a:lnTo>
                </a:path>
                <a:path w="5870575">
                  <a:moveTo>
                    <a:pt x="3579482" y="0"/>
                  </a:moveTo>
                  <a:lnTo>
                    <a:pt x="3585565" y="0"/>
                  </a:lnTo>
                </a:path>
                <a:path w="5870575">
                  <a:moveTo>
                    <a:pt x="3594709" y="0"/>
                  </a:moveTo>
                  <a:lnTo>
                    <a:pt x="3600805" y="0"/>
                  </a:lnTo>
                </a:path>
                <a:path w="5870575">
                  <a:moveTo>
                    <a:pt x="3609936" y="0"/>
                  </a:moveTo>
                  <a:lnTo>
                    <a:pt x="3616032" y="0"/>
                  </a:lnTo>
                </a:path>
                <a:path w="5870575">
                  <a:moveTo>
                    <a:pt x="3625176" y="0"/>
                  </a:moveTo>
                  <a:lnTo>
                    <a:pt x="3631272" y="0"/>
                  </a:lnTo>
                </a:path>
                <a:path w="5870575">
                  <a:moveTo>
                    <a:pt x="3640404" y="0"/>
                  </a:moveTo>
                  <a:lnTo>
                    <a:pt x="3646500" y="0"/>
                  </a:lnTo>
                </a:path>
                <a:path w="5870575">
                  <a:moveTo>
                    <a:pt x="3655644" y="0"/>
                  </a:moveTo>
                  <a:lnTo>
                    <a:pt x="3661727" y="0"/>
                  </a:lnTo>
                </a:path>
                <a:path w="5870575">
                  <a:moveTo>
                    <a:pt x="3670871" y="0"/>
                  </a:moveTo>
                  <a:lnTo>
                    <a:pt x="3676967" y="0"/>
                  </a:lnTo>
                </a:path>
                <a:path w="5870575">
                  <a:moveTo>
                    <a:pt x="3686098" y="0"/>
                  </a:moveTo>
                  <a:lnTo>
                    <a:pt x="3692194" y="0"/>
                  </a:lnTo>
                </a:path>
                <a:path w="5870575">
                  <a:moveTo>
                    <a:pt x="3701338" y="0"/>
                  </a:moveTo>
                  <a:lnTo>
                    <a:pt x="3707422" y="0"/>
                  </a:lnTo>
                </a:path>
                <a:path w="5870575">
                  <a:moveTo>
                    <a:pt x="3716566" y="0"/>
                  </a:moveTo>
                  <a:lnTo>
                    <a:pt x="3722662" y="0"/>
                  </a:lnTo>
                </a:path>
                <a:path w="5870575">
                  <a:moveTo>
                    <a:pt x="3731793" y="0"/>
                  </a:moveTo>
                  <a:lnTo>
                    <a:pt x="3737889" y="0"/>
                  </a:lnTo>
                </a:path>
                <a:path w="5870575">
                  <a:moveTo>
                    <a:pt x="3747033" y="0"/>
                  </a:moveTo>
                  <a:lnTo>
                    <a:pt x="3753116" y="0"/>
                  </a:lnTo>
                </a:path>
                <a:path w="5870575">
                  <a:moveTo>
                    <a:pt x="3762260" y="0"/>
                  </a:moveTo>
                  <a:lnTo>
                    <a:pt x="3768356" y="0"/>
                  </a:lnTo>
                </a:path>
                <a:path w="5870575">
                  <a:moveTo>
                    <a:pt x="3777488" y="0"/>
                  </a:moveTo>
                  <a:lnTo>
                    <a:pt x="3783584" y="0"/>
                  </a:lnTo>
                </a:path>
                <a:path w="5870575">
                  <a:moveTo>
                    <a:pt x="3792728" y="0"/>
                  </a:moveTo>
                  <a:lnTo>
                    <a:pt x="3798811" y="0"/>
                  </a:lnTo>
                </a:path>
                <a:path w="5870575">
                  <a:moveTo>
                    <a:pt x="3807955" y="0"/>
                  </a:moveTo>
                  <a:lnTo>
                    <a:pt x="3814051" y="0"/>
                  </a:lnTo>
                </a:path>
                <a:path w="5870575">
                  <a:moveTo>
                    <a:pt x="3823182" y="0"/>
                  </a:moveTo>
                  <a:lnTo>
                    <a:pt x="3829278" y="0"/>
                  </a:lnTo>
                </a:path>
                <a:path w="5870575">
                  <a:moveTo>
                    <a:pt x="3838422" y="0"/>
                  </a:moveTo>
                  <a:lnTo>
                    <a:pt x="3844518" y="0"/>
                  </a:lnTo>
                </a:path>
                <a:path w="5870575">
                  <a:moveTo>
                    <a:pt x="3853649" y="0"/>
                  </a:moveTo>
                  <a:lnTo>
                    <a:pt x="3859745" y="0"/>
                  </a:lnTo>
                </a:path>
                <a:path w="5870575">
                  <a:moveTo>
                    <a:pt x="3868877" y="0"/>
                  </a:moveTo>
                  <a:lnTo>
                    <a:pt x="3874973" y="0"/>
                  </a:lnTo>
                </a:path>
                <a:path w="5870575">
                  <a:moveTo>
                    <a:pt x="3884117" y="0"/>
                  </a:moveTo>
                  <a:lnTo>
                    <a:pt x="3890213" y="0"/>
                  </a:lnTo>
                </a:path>
                <a:path w="5870575">
                  <a:moveTo>
                    <a:pt x="3899344" y="0"/>
                  </a:moveTo>
                  <a:lnTo>
                    <a:pt x="3905440" y="0"/>
                  </a:lnTo>
                </a:path>
                <a:path w="5870575">
                  <a:moveTo>
                    <a:pt x="3914584" y="0"/>
                  </a:moveTo>
                  <a:lnTo>
                    <a:pt x="3920667" y="0"/>
                  </a:lnTo>
                </a:path>
                <a:path w="5870575">
                  <a:moveTo>
                    <a:pt x="3929811" y="0"/>
                  </a:moveTo>
                  <a:lnTo>
                    <a:pt x="3935907" y="0"/>
                  </a:lnTo>
                </a:path>
                <a:path w="5870575">
                  <a:moveTo>
                    <a:pt x="3945039" y="0"/>
                  </a:moveTo>
                  <a:lnTo>
                    <a:pt x="3951135" y="0"/>
                  </a:lnTo>
                </a:path>
                <a:path w="5870575">
                  <a:moveTo>
                    <a:pt x="3960279" y="0"/>
                  </a:moveTo>
                  <a:lnTo>
                    <a:pt x="3966362" y="0"/>
                  </a:lnTo>
                </a:path>
                <a:path w="5870575">
                  <a:moveTo>
                    <a:pt x="3975506" y="0"/>
                  </a:moveTo>
                  <a:lnTo>
                    <a:pt x="3981602" y="0"/>
                  </a:lnTo>
                </a:path>
                <a:path w="5870575">
                  <a:moveTo>
                    <a:pt x="3990733" y="0"/>
                  </a:moveTo>
                  <a:lnTo>
                    <a:pt x="3996829" y="0"/>
                  </a:lnTo>
                </a:path>
                <a:path w="5870575">
                  <a:moveTo>
                    <a:pt x="4005973" y="0"/>
                  </a:moveTo>
                  <a:lnTo>
                    <a:pt x="4012056" y="0"/>
                  </a:lnTo>
                </a:path>
                <a:path w="5870575">
                  <a:moveTo>
                    <a:pt x="4021201" y="0"/>
                  </a:moveTo>
                  <a:lnTo>
                    <a:pt x="4027297" y="0"/>
                  </a:lnTo>
                </a:path>
                <a:path w="5870575">
                  <a:moveTo>
                    <a:pt x="4036428" y="0"/>
                  </a:moveTo>
                  <a:lnTo>
                    <a:pt x="4042524" y="0"/>
                  </a:lnTo>
                </a:path>
                <a:path w="5870575">
                  <a:moveTo>
                    <a:pt x="4051668" y="0"/>
                  </a:moveTo>
                  <a:lnTo>
                    <a:pt x="4057751" y="0"/>
                  </a:lnTo>
                </a:path>
                <a:path w="5870575">
                  <a:moveTo>
                    <a:pt x="4066895" y="0"/>
                  </a:moveTo>
                  <a:lnTo>
                    <a:pt x="4072991" y="0"/>
                  </a:lnTo>
                </a:path>
                <a:path w="5870575">
                  <a:moveTo>
                    <a:pt x="4082122" y="0"/>
                  </a:moveTo>
                  <a:lnTo>
                    <a:pt x="4088218" y="0"/>
                  </a:lnTo>
                </a:path>
                <a:path w="5870575">
                  <a:moveTo>
                    <a:pt x="4097362" y="0"/>
                  </a:moveTo>
                  <a:lnTo>
                    <a:pt x="4103458" y="0"/>
                  </a:lnTo>
                </a:path>
                <a:path w="5870575">
                  <a:moveTo>
                    <a:pt x="4112590" y="0"/>
                  </a:moveTo>
                  <a:lnTo>
                    <a:pt x="4118686" y="0"/>
                  </a:lnTo>
                </a:path>
                <a:path w="5870575">
                  <a:moveTo>
                    <a:pt x="4127830" y="0"/>
                  </a:moveTo>
                  <a:lnTo>
                    <a:pt x="4133913" y="0"/>
                  </a:lnTo>
                </a:path>
                <a:path w="5870575">
                  <a:moveTo>
                    <a:pt x="4143057" y="0"/>
                  </a:moveTo>
                  <a:lnTo>
                    <a:pt x="4149153" y="0"/>
                  </a:lnTo>
                </a:path>
                <a:path w="5870575">
                  <a:moveTo>
                    <a:pt x="4158284" y="0"/>
                  </a:moveTo>
                  <a:lnTo>
                    <a:pt x="4164380" y="0"/>
                  </a:lnTo>
                </a:path>
                <a:path w="5870575">
                  <a:moveTo>
                    <a:pt x="4173524" y="0"/>
                  </a:moveTo>
                  <a:lnTo>
                    <a:pt x="4179608" y="0"/>
                  </a:lnTo>
                </a:path>
                <a:path w="5870575">
                  <a:moveTo>
                    <a:pt x="4188752" y="0"/>
                  </a:moveTo>
                  <a:lnTo>
                    <a:pt x="4194848" y="0"/>
                  </a:lnTo>
                </a:path>
                <a:path w="5870575">
                  <a:moveTo>
                    <a:pt x="4203979" y="0"/>
                  </a:moveTo>
                  <a:lnTo>
                    <a:pt x="4210075" y="0"/>
                  </a:lnTo>
                </a:path>
                <a:path w="5870575">
                  <a:moveTo>
                    <a:pt x="4219219" y="0"/>
                  </a:moveTo>
                  <a:lnTo>
                    <a:pt x="4225302" y="0"/>
                  </a:lnTo>
                </a:path>
                <a:path w="5870575">
                  <a:moveTo>
                    <a:pt x="4234446" y="0"/>
                  </a:moveTo>
                  <a:lnTo>
                    <a:pt x="4240542" y="0"/>
                  </a:lnTo>
                </a:path>
                <a:path w="5870575">
                  <a:moveTo>
                    <a:pt x="4249674" y="0"/>
                  </a:moveTo>
                  <a:lnTo>
                    <a:pt x="4255770" y="0"/>
                  </a:lnTo>
                </a:path>
                <a:path w="5870575">
                  <a:moveTo>
                    <a:pt x="4264914" y="0"/>
                  </a:moveTo>
                  <a:lnTo>
                    <a:pt x="4270997" y="0"/>
                  </a:lnTo>
                </a:path>
                <a:path w="5870575">
                  <a:moveTo>
                    <a:pt x="4280141" y="0"/>
                  </a:moveTo>
                  <a:lnTo>
                    <a:pt x="4286237" y="0"/>
                  </a:lnTo>
                </a:path>
                <a:path w="5870575">
                  <a:moveTo>
                    <a:pt x="4295368" y="0"/>
                  </a:moveTo>
                  <a:lnTo>
                    <a:pt x="4301464" y="0"/>
                  </a:lnTo>
                </a:path>
                <a:path w="5870575">
                  <a:moveTo>
                    <a:pt x="4310608" y="0"/>
                  </a:moveTo>
                  <a:lnTo>
                    <a:pt x="4316704" y="0"/>
                  </a:lnTo>
                </a:path>
                <a:path w="5870575">
                  <a:moveTo>
                    <a:pt x="4325835" y="0"/>
                  </a:moveTo>
                  <a:lnTo>
                    <a:pt x="4331931" y="0"/>
                  </a:lnTo>
                </a:path>
                <a:path w="5870575">
                  <a:moveTo>
                    <a:pt x="4341075" y="0"/>
                  </a:moveTo>
                  <a:lnTo>
                    <a:pt x="4347159" y="0"/>
                  </a:lnTo>
                </a:path>
                <a:path w="5870575">
                  <a:moveTo>
                    <a:pt x="4356303" y="0"/>
                  </a:moveTo>
                  <a:lnTo>
                    <a:pt x="4362399" y="0"/>
                  </a:lnTo>
                </a:path>
                <a:path w="5870575">
                  <a:moveTo>
                    <a:pt x="4371530" y="0"/>
                  </a:moveTo>
                  <a:lnTo>
                    <a:pt x="4377626" y="0"/>
                  </a:lnTo>
                </a:path>
                <a:path w="5870575">
                  <a:moveTo>
                    <a:pt x="4386770" y="0"/>
                  </a:moveTo>
                  <a:lnTo>
                    <a:pt x="4392853" y="0"/>
                  </a:lnTo>
                </a:path>
                <a:path w="5870575">
                  <a:moveTo>
                    <a:pt x="4401997" y="0"/>
                  </a:moveTo>
                  <a:lnTo>
                    <a:pt x="4408093" y="0"/>
                  </a:lnTo>
                </a:path>
                <a:path w="5870575">
                  <a:moveTo>
                    <a:pt x="4417225" y="0"/>
                  </a:moveTo>
                  <a:lnTo>
                    <a:pt x="4423321" y="0"/>
                  </a:lnTo>
                </a:path>
                <a:path w="5870575">
                  <a:moveTo>
                    <a:pt x="4432465" y="0"/>
                  </a:moveTo>
                  <a:lnTo>
                    <a:pt x="4438548" y="0"/>
                  </a:lnTo>
                </a:path>
                <a:path w="5870575">
                  <a:moveTo>
                    <a:pt x="4447692" y="0"/>
                  </a:moveTo>
                  <a:lnTo>
                    <a:pt x="4453788" y="0"/>
                  </a:lnTo>
                </a:path>
                <a:path w="5870575">
                  <a:moveTo>
                    <a:pt x="4462919" y="0"/>
                  </a:moveTo>
                  <a:lnTo>
                    <a:pt x="4469015" y="0"/>
                  </a:lnTo>
                </a:path>
                <a:path w="5870575">
                  <a:moveTo>
                    <a:pt x="4478159" y="0"/>
                  </a:moveTo>
                  <a:lnTo>
                    <a:pt x="4484243" y="0"/>
                  </a:lnTo>
                </a:path>
                <a:path w="5870575">
                  <a:moveTo>
                    <a:pt x="4493387" y="0"/>
                  </a:moveTo>
                  <a:lnTo>
                    <a:pt x="4499483" y="0"/>
                  </a:lnTo>
                </a:path>
                <a:path w="5870575">
                  <a:moveTo>
                    <a:pt x="4508614" y="0"/>
                  </a:moveTo>
                  <a:lnTo>
                    <a:pt x="4514710" y="0"/>
                  </a:lnTo>
                </a:path>
                <a:path w="5870575">
                  <a:moveTo>
                    <a:pt x="4523854" y="0"/>
                  </a:moveTo>
                  <a:lnTo>
                    <a:pt x="4529950" y="0"/>
                  </a:lnTo>
                </a:path>
                <a:path w="5870575">
                  <a:moveTo>
                    <a:pt x="4539081" y="0"/>
                  </a:moveTo>
                  <a:lnTo>
                    <a:pt x="4545177" y="0"/>
                  </a:lnTo>
                </a:path>
                <a:path w="5870575">
                  <a:moveTo>
                    <a:pt x="4554308" y="0"/>
                  </a:moveTo>
                  <a:lnTo>
                    <a:pt x="4560404" y="0"/>
                  </a:lnTo>
                </a:path>
                <a:path w="5870575">
                  <a:moveTo>
                    <a:pt x="4569548" y="0"/>
                  </a:moveTo>
                  <a:lnTo>
                    <a:pt x="4575644" y="0"/>
                  </a:lnTo>
                </a:path>
                <a:path w="5870575">
                  <a:moveTo>
                    <a:pt x="4584776" y="0"/>
                  </a:moveTo>
                  <a:lnTo>
                    <a:pt x="4590872" y="0"/>
                  </a:lnTo>
                </a:path>
                <a:path w="5870575">
                  <a:moveTo>
                    <a:pt x="4600016" y="0"/>
                  </a:moveTo>
                  <a:lnTo>
                    <a:pt x="4606099" y="0"/>
                  </a:lnTo>
                </a:path>
                <a:path w="5870575">
                  <a:moveTo>
                    <a:pt x="4615243" y="0"/>
                  </a:moveTo>
                  <a:lnTo>
                    <a:pt x="4621339" y="0"/>
                  </a:lnTo>
                </a:path>
                <a:path w="5870575">
                  <a:moveTo>
                    <a:pt x="4630470" y="0"/>
                  </a:moveTo>
                  <a:lnTo>
                    <a:pt x="4636566" y="0"/>
                  </a:lnTo>
                </a:path>
                <a:path w="5870575">
                  <a:moveTo>
                    <a:pt x="4645710" y="0"/>
                  </a:moveTo>
                  <a:lnTo>
                    <a:pt x="4651794" y="0"/>
                  </a:lnTo>
                </a:path>
                <a:path w="5870575">
                  <a:moveTo>
                    <a:pt x="4660938" y="0"/>
                  </a:moveTo>
                  <a:lnTo>
                    <a:pt x="4667034" y="0"/>
                  </a:lnTo>
                </a:path>
                <a:path w="5870575">
                  <a:moveTo>
                    <a:pt x="4676165" y="0"/>
                  </a:moveTo>
                  <a:lnTo>
                    <a:pt x="4682261" y="0"/>
                  </a:lnTo>
                </a:path>
                <a:path w="5870575">
                  <a:moveTo>
                    <a:pt x="4691405" y="0"/>
                  </a:moveTo>
                  <a:lnTo>
                    <a:pt x="4697488" y="0"/>
                  </a:lnTo>
                </a:path>
                <a:path w="5870575">
                  <a:moveTo>
                    <a:pt x="4706632" y="0"/>
                  </a:moveTo>
                  <a:lnTo>
                    <a:pt x="4712728" y="0"/>
                  </a:lnTo>
                </a:path>
                <a:path w="5870575">
                  <a:moveTo>
                    <a:pt x="4721860" y="0"/>
                  </a:moveTo>
                  <a:lnTo>
                    <a:pt x="4727956" y="0"/>
                  </a:lnTo>
                </a:path>
                <a:path w="5870575">
                  <a:moveTo>
                    <a:pt x="4737100" y="0"/>
                  </a:moveTo>
                  <a:lnTo>
                    <a:pt x="4743183" y="0"/>
                  </a:lnTo>
                </a:path>
                <a:path w="5870575">
                  <a:moveTo>
                    <a:pt x="4752327" y="0"/>
                  </a:moveTo>
                  <a:lnTo>
                    <a:pt x="4758423" y="0"/>
                  </a:lnTo>
                </a:path>
                <a:path w="5870575">
                  <a:moveTo>
                    <a:pt x="4767554" y="0"/>
                  </a:moveTo>
                  <a:lnTo>
                    <a:pt x="4773650" y="0"/>
                  </a:lnTo>
                </a:path>
                <a:path w="5870575">
                  <a:moveTo>
                    <a:pt x="4782794" y="0"/>
                  </a:moveTo>
                  <a:lnTo>
                    <a:pt x="4788890" y="0"/>
                  </a:lnTo>
                </a:path>
                <a:path w="5870575">
                  <a:moveTo>
                    <a:pt x="4798021" y="0"/>
                  </a:moveTo>
                  <a:lnTo>
                    <a:pt x="4804117" y="0"/>
                  </a:lnTo>
                </a:path>
                <a:path w="5870575">
                  <a:moveTo>
                    <a:pt x="4813249" y="0"/>
                  </a:moveTo>
                  <a:lnTo>
                    <a:pt x="4819345" y="0"/>
                  </a:lnTo>
                </a:path>
                <a:path w="5870575">
                  <a:moveTo>
                    <a:pt x="4828489" y="0"/>
                  </a:moveTo>
                  <a:lnTo>
                    <a:pt x="4834585" y="0"/>
                  </a:lnTo>
                </a:path>
                <a:path w="5870575">
                  <a:moveTo>
                    <a:pt x="4843716" y="0"/>
                  </a:moveTo>
                  <a:lnTo>
                    <a:pt x="4849812" y="0"/>
                  </a:lnTo>
                </a:path>
                <a:path w="5870575">
                  <a:moveTo>
                    <a:pt x="4858956" y="0"/>
                  </a:moveTo>
                  <a:lnTo>
                    <a:pt x="4865039" y="0"/>
                  </a:lnTo>
                </a:path>
                <a:path w="5870575">
                  <a:moveTo>
                    <a:pt x="4874183" y="0"/>
                  </a:moveTo>
                  <a:lnTo>
                    <a:pt x="4880279" y="0"/>
                  </a:lnTo>
                </a:path>
                <a:path w="5870575">
                  <a:moveTo>
                    <a:pt x="4889411" y="0"/>
                  </a:moveTo>
                  <a:lnTo>
                    <a:pt x="4895507" y="0"/>
                  </a:lnTo>
                </a:path>
                <a:path w="5870575">
                  <a:moveTo>
                    <a:pt x="4904651" y="0"/>
                  </a:moveTo>
                  <a:lnTo>
                    <a:pt x="4910734" y="0"/>
                  </a:lnTo>
                </a:path>
                <a:path w="5870575">
                  <a:moveTo>
                    <a:pt x="4919878" y="0"/>
                  </a:moveTo>
                  <a:lnTo>
                    <a:pt x="4925974" y="0"/>
                  </a:lnTo>
                </a:path>
                <a:path w="5870575">
                  <a:moveTo>
                    <a:pt x="4935105" y="0"/>
                  </a:moveTo>
                  <a:lnTo>
                    <a:pt x="4941201" y="0"/>
                  </a:lnTo>
                </a:path>
                <a:path w="5870575">
                  <a:moveTo>
                    <a:pt x="4950345" y="0"/>
                  </a:moveTo>
                  <a:lnTo>
                    <a:pt x="4956429" y="0"/>
                  </a:lnTo>
                </a:path>
                <a:path w="5870575">
                  <a:moveTo>
                    <a:pt x="4965573" y="0"/>
                  </a:moveTo>
                  <a:lnTo>
                    <a:pt x="4971669" y="0"/>
                  </a:lnTo>
                </a:path>
                <a:path w="5870575">
                  <a:moveTo>
                    <a:pt x="4980800" y="0"/>
                  </a:moveTo>
                  <a:lnTo>
                    <a:pt x="4986896" y="0"/>
                  </a:lnTo>
                </a:path>
                <a:path w="5870575">
                  <a:moveTo>
                    <a:pt x="4996040" y="0"/>
                  </a:moveTo>
                  <a:lnTo>
                    <a:pt x="5002136" y="0"/>
                  </a:lnTo>
                </a:path>
                <a:path w="5870575">
                  <a:moveTo>
                    <a:pt x="5011267" y="0"/>
                  </a:moveTo>
                  <a:lnTo>
                    <a:pt x="5017363" y="0"/>
                  </a:lnTo>
                </a:path>
                <a:path w="5870575">
                  <a:moveTo>
                    <a:pt x="5026494" y="0"/>
                  </a:moveTo>
                  <a:lnTo>
                    <a:pt x="5032590" y="0"/>
                  </a:lnTo>
                </a:path>
                <a:path w="5870575">
                  <a:moveTo>
                    <a:pt x="5041734" y="0"/>
                  </a:moveTo>
                  <a:lnTo>
                    <a:pt x="5047830" y="0"/>
                  </a:lnTo>
                </a:path>
                <a:path w="5870575">
                  <a:moveTo>
                    <a:pt x="5056962" y="0"/>
                  </a:moveTo>
                  <a:lnTo>
                    <a:pt x="5063058" y="0"/>
                  </a:lnTo>
                </a:path>
                <a:path w="5870575">
                  <a:moveTo>
                    <a:pt x="5072202" y="0"/>
                  </a:moveTo>
                  <a:lnTo>
                    <a:pt x="5078285" y="0"/>
                  </a:lnTo>
                </a:path>
                <a:path w="5870575">
                  <a:moveTo>
                    <a:pt x="5087429" y="0"/>
                  </a:moveTo>
                  <a:lnTo>
                    <a:pt x="5093525" y="0"/>
                  </a:lnTo>
                </a:path>
                <a:path w="5870575">
                  <a:moveTo>
                    <a:pt x="5102656" y="0"/>
                  </a:moveTo>
                  <a:lnTo>
                    <a:pt x="5108752" y="0"/>
                  </a:lnTo>
                </a:path>
                <a:path w="5870575">
                  <a:moveTo>
                    <a:pt x="5117896" y="0"/>
                  </a:moveTo>
                  <a:lnTo>
                    <a:pt x="5123980" y="0"/>
                  </a:lnTo>
                </a:path>
                <a:path w="5870575">
                  <a:moveTo>
                    <a:pt x="5133124" y="0"/>
                  </a:moveTo>
                  <a:lnTo>
                    <a:pt x="5139220" y="0"/>
                  </a:lnTo>
                </a:path>
                <a:path w="5870575">
                  <a:moveTo>
                    <a:pt x="5148351" y="0"/>
                  </a:moveTo>
                  <a:lnTo>
                    <a:pt x="5154447" y="0"/>
                  </a:lnTo>
                </a:path>
                <a:path w="5870575">
                  <a:moveTo>
                    <a:pt x="5163591" y="0"/>
                  </a:moveTo>
                  <a:lnTo>
                    <a:pt x="5169674" y="0"/>
                  </a:lnTo>
                </a:path>
                <a:path w="5870575">
                  <a:moveTo>
                    <a:pt x="5178818" y="0"/>
                  </a:moveTo>
                  <a:lnTo>
                    <a:pt x="5184914" y="0"/>
                  </a:lnTo>
                </a:path>
                <a:path w="5870575">
                  <a:moveTo>
                    <a:pt x="5194045" y="0"/>
                  </a:moveTo>
                  <a:lnTo>
                    <a:pt x="5200142" y="0"/>
                  </a:lnTo>
                </a:path>
                <a:path w="5870575">
                  <a:moveTo>
                    <a:pt x="5209286" y="0"/>
                  </a:moveTo>
                  <a:lnTo>
                    <a:pt x="5215369" y="0"/>
                  </a:lnTo>
                </a:path>
                <a:path w="5870575">
                  <a:moveTo>
                    <a:pt x="5224513" y="0"/>
                  </a:moveTo>
                  <a:lnTo>
                    <a:pt x="5230609" y="0"/>
                  </a:lnTo>
                </a:path>
                <a:path w="5870575">
                  <a:moveTo>
                    <a:pt x="5239740" y="0"/>
                  </a:moveTo>
                  <a:lnTo>
                    <a:pt x="5245836" y="0"/>
                  </a:lnTo>
                </a:path>
                <a:path w="5870575">
                  <a:moveTo>
                    <a:pt x="5254980" y="0"/>
                  </a:moveTo>
                  <a:lnTo>
                    <a:pt x="5261076" y="0"/>
                  </a:lnTo>
                </a:path>
                <a:path w="5870575">
                  <a:moveTo>
                    <a:pt x="5270207" y="0"/>
                  </a:moveTo>
                  <a:lnTo>
                    <a:pt x="5276303" y="0"/>
                  </a:lnTo>
                </a:path>
                <a:path w="5870575">
                  <a:moveTo>
                    <a:pt x="5285447" y="0"/>
                  </a:moveTo>
                  <a:lnTo>
                    <a:pt x="5291531" y="0"/>
                  </a:lnTo>
                </a:path>
                <a:path w="5870575">
                  <a:moveTo>
                    <a:pt x="5300675" y="0"/>
                  </a:moveTo>
                  <a:lnTo>
                    <a:pt x="5306771" y="0"/>
                  </a:lnTo>
                </a:path>
                <a:path w="5870575">
                  <a:moveTo>
                    <a:pt x="5315902" y="0"/>
                  </a:moveTo>
                  <a:lnTo>
                    <a:pt x="5321998" y="0"/>
                  </a:lnTo>
                </a:path>
                <a:path w="5870575">
                  <a:moveTo>
                    <a:pt x="5331142" y="0"/>
                  </a:moveTo>
                  <a:lnTo>
                    <a:pt x="5337225" y="0"/>
                  </a:lnTo>
                </a:path>
                <a:path w="5870575">
                  <a:moveTo>
                    <a:pt x="5346369" y="0"/>
                  </a:moveTo>
                  <a:lnTo>
                    <a:pt x="5352465" y="0"/>
                  </a:lnTo>
                </a:path>
                <a:path w="5870575">
                  <a:moveTo>
                    <a:pt x="5361597" y="0"/>
                  </a:moveTo>
                  <a:lnTo>
                    <a:pt x="5367693" y="0"/>
                  </a:lnTo>
                </a:path>
                <a:path w="5870575">
                  <a:moveTo>
                    <a:pt x="5376837" y="0"/>
                  </a:moveTo>
                  <a:lnTo>
                    <a:pt x="5382920" y="0"/>
                  </a:lnTo>
                </a:path>
                <a:path w="5870575">
                  <a:moveTo>
                    <a:pt x="5392064" y="0"/>
                  </a:moveTo>
                  <a:lnTo>
                    <a:pt x="5398160" y="0"/>
                  </a:lnTo>
                </a:path>
                <a:path w="5870575">
                  <a:moveTo>
                    <a:pt x="5407291" y="0"/>
                  </a:moveTo>
                  <a:lnTo>
                    <a:pt x="5413387" y="0"/>
                  </a:lnTo>
                </a:path>
                <a:path w="5870575">
                  <a:moveTo>
                    <a:pt x="5422531" y="0"/>
                  </a:moveTo>
                  <a:lnTo>
                    <a:pt x="5428615" y="0"/>
                  </a:lnTo>
                </a:path>
                <a:path w="5870575">
                  <a:moveTo>
                    <a:pt x="5437759" y="0"/>
                  </a:moveTo>
                  <a:lnTo>
                    <a:pt x="5443855" y="0"/>
                  </a:lnTo>
                </a:path>
                <a:path w="5870575">
                  <a:moveTo>
                    <a:pt x="5452986" y="0"/>
                  </a:moveTo>
                  <a:lnTo>
                    <a:pt x="5459082" y="0"/>
                  </a:lnTo>
                </a:path>
                <a:path w="5870575">
                  <a:moveTo>
                    <a:pt x="5468226" y="0"/>
                  </a:moveTo>
                  <a:lnTo>
                    <a:pt x="5474309" y="0"/>
                  </a:lnTo>
                </a:path>
                <a:path w="5870575">
                  <a:moveTo>
                    <a:pt x="5483453" y="0"/>
                  </a:moveTo>
                  <a:lnTo>
                    <a:pt x="5489549" y="0"/>
                  </a:lnTo>
                </a:path>
                <a:path w="5870575">
                  <a:moveTo>
                    <a:pt x="5498680" y="0"/>
                  </a:moveTo>
                  <a:lnTo>
                    <a:pt x="5504776" y="0"/>
                  </a:lnTo>
                </a:path>
                <a:path w="5870575">
                  <a:moveTo>
                    <a:pt x="5513920" y="0"/>
                  </a:moveTo>
                  <a:lnTo>
                    <a:pt x="5520016" y="0"/>
                  </a:lnTo>
                </a:path>
                <a:path w="5870575">
                  <a:moveTo>
                    <a:pt x="5529148" y="0"/>
                  </a:moveTo>
                  <a:lnTo>
                    <a:pt x="5535244" y="0"/>
                  </a:lnTo>
                </a:path>
                <a:path w="5870575">
                  <a:moveTo>
                    <a:pt x="5544388" y="0"/>
                  </a:moveTo>
                  <a:lnTo>
                    <a:pt x="5550471" y="0"/>
                  </a:lnTo>
                </a:path>
                <a:path w="5870575">
                  <a:moveTo>
                    <a:pt x="5559615" y="0"/>
                  </a:moveTo>
                  <a:lnTo>
                    <a:pt x="5565711" y="0"/>
                  </a:lnTo>
                </a:path>
                <a:path w="5870575">
                  <a:moveTo>
                    <a:pt x="5574842" y="0"/>
                  </a:moveTo>
                  <a:lnTo>
                    <a:pt x="5580938" y="0"/>
                  </a:lnTo>
                </a:path>
                <a:path w="5870575">
                  <a:moveTo>
                    <a:pt x="5590082" y="0"/>
                  </a:moveTo>
                  <a:lnTo>
                    <a:pt x="5596166" y="0"/>
                  </a:lnTo>
                </a:path>
                <a:path w="5870575">
                  <a:moveTo>
                    <a:pt x="5605310" y="0"/>
                  </a:moveTo>
                  <a:lnTo>
                    <a:pt x="5611406" y="0"/>
                  </a:lnTo>
                </a:path>
                <a:path w="5870575">
                  <a:moveTo>
                    <a:pt x="5620537" y="0"/>
                  </a:moveTo>
                  <a:lnTo>
                    <a:pt x="5626633" y="0"/>
                  </a:lnTo>
                </a:path>
                <a:path w="5870575">
                  <a:moveTo>
                    <a:pt x="5635777" y="0"/>
                  </a:moveTo>
                  <a:lnTo>
                    <a:pt x="5641860" y="0"/>
                  </a:lnTo>
                </a:path>
                <a:path w="5870575">
                  <a:moveTo>
                    <a:pt x="5651004" y="0"/>
                  </a:moveTo>
                  <a:lnTo>
                    <a:pt x="5657100" y="0"/>
                  </a:lnTo>
                </a:path>
                <a:path w="5870575">
                  <a:moveTo>
                    <a:pt x="5666232" y="0"/>
                  </a:moveTo>
                  <a:lnTo>
                    <a:pt x="5672328" y="0"/>
                  </a:lnTo>
                </a:path>
                <a:path w="5870575">
                  <a:moveTo>
                    <a:pt x="5681471" y="0"/>
                  </a:moveTo>
                  <a:lnTo>
                    <a:pt x="5687555" y="0"/>
                  </a:lnTo>
                </a:path>
                <a:path w="5870575">
                  <a:moveTo>
                    <a:pt x="5696699" y="0"/>
                  </a:moveTo>
                  <a:lnTo>
                    <a:pt x="5702795" y="0"/>
                  </a:lnTo>
                </a:path>
                <a:path w="5870575">
                  <a:moveTo>
                    <a:pt x="5711926" y="0"/>
                  </a:moveTo>
                  <a:lnTo>
                    <a:pt x="5718022" y="0"/>
                  </a:lnTo>
                </a:path>
                <a:path w="5870575">
                  <a:moveTo>
                    <a:pt x="5727166" y="0"/>
                  </a:moveTo>
                  <a:lnTo>
                    <a:pt x="5733262" y="0"/>
                  </a:lnTo>
                </a:path>
                <a:path w="5870575">
                  <a:moveTo>
                    <a:pt x="5742393" y="0"/>
                  </a:moveTo>
                  <a:lnTo>
                    <a:pt x="5748489" y="0"/>
                  </a:lnTo>
                </a:path>
                <a:path w="5870575">
                  <a:moveTo>
                    <a:pt x="5757621" y="0"/>
                  </a:moveTo>
                  <a:lnTo>
                    <a:pt x="5763717" y="0"/>
                  </a:lnTo>
                </a:path>
                <a:path w="5870575">
                  <a:moveTo>
                    <a:pt x="5772861" y="0"/>
                  </a:moveTo>
                  <a:lnTo>
                    <a:pt x="5778957" y="0"/>
                  </a:lnTo>
                </a:path>
                <a:path w="5870575">
                  <a:moveTo>
                    <a:pt x="5788088" y="0"/>
                  </a:moveTo>
                  <a:lnTo>
                    <a:pt x="5794184" y="0"/>
                  </a:lnTo>
                </a:path>
                <a:path w="5870575">
                  <a:moveTo>
                    <a:pt x="5803328" y="0"/>
                  </a:moveTo>
                  <a:lnTo>
                    <a:pt x="5809411" y="0"/>
                  </a:lnTo>
                </a:path>
                <a:path w="5870575">
                  <a:moveTo>
                    <a:pt x="5818555" y="0"/>
                  </a:moveTo>
                  <a:lnTo>
                    <a:pt x="5824651" y="0"/>
                  </a:lnTo>
                </a:path>
                <a:path w="5870575">
                  <a:moveTo>
                    <a:pt x="5833783" y="0"/>
                  </a:moveTo>
                  <a:lnTo>
                    <a:pt x="5839879" y="0"/>
                  </a:lnTo>
                </a:path>
                <a:path w="5870575">
                  <a:moveTo>
                    <a:pt x="5849023" y="0"/>
                  </a:moveTo>
                  <a:lnTo>
                    <a:pt x="5855106" y="0"/>
                  </a:lnTo>
                </a:path>
                <a:path w="5870575">
                  <a:moveTo>
                    <a:pt x="5864250" y="0"/>
                  </a:moveTo>
                  <a:lnTo>
                    <a:pt x="5870346" y="0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09" name="object 409"/>
          <p:cNvSpPr txBox="1"/>
          <p:nvPr/>
        </p:nvSpPr>
        <p:spPr>
          <a:xfrm>
            <a:off x="800675" y="4619769"/>
            <a:ext cx="1078230" cy="254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0" spc="-5" dirty="0">
                <a:latin typeface="한컴바탕"/>
                <a:cs typeface="한컴바탕"/>
              </a:rPr>
              <a:t></a:t>
            </a:r>
            <a:r>
              <a:rPr sz="1500" spc="215" dirty="0">
                <a:latin typeface="한컴바탕"/>
                <a:cs typeface="한컴바탕"/>
              </a:rPr>
              <a:t> </a:t>
            </a:r>
            <a:r>
              <a:rPr sz="1500" spc="-5" dirty="0">
                <a:latin typeface="HY울릉도B"/>
                <a:cs typeface="HY울릉도B"/>
              </a:rPr>
              <a:t>인력현황</a:t>
            </a:r>
            <a:endParaRPr sz="1500">
              <a:latin typeface="HY울릉도B"/>
              <a:cs typeface="HY울릉도B"/>
            </a:endParaRPr>
          </a:p>
        </p:txBody>
      </p:sp>
      <p:sp>
        <p:nvSpPr>
          <p:cNvPr id="410" name="object 410"/>
          <p:cNvSpPr txBox="1"/>
          <p:nvPr/>
        </p:nvSpPr>
        <p:spPr>
          <a:xfrm>
            <a:off x="4993974" y="5094738"/>
            <a:ext cx="1723389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10" dirty="0">
                <a:latin typeface="Palatino Linotype"/>
                <a:cs typeface="Palatino Linotype"/>
              </a:rPr>
              <a:t>('20.</a:t>
            </a:r>
            <a:r>
              <a:rPr sz="1100" spc="265" dirty="0">
                <a:latin typeface="Palatino Linotype"/>
                <a:cs typeface="Palatino Linotype"/>
              </a:rPr>
              <a:t> </a:t>
            </a:r>
            <a:r>
              <a:rPr sz="1100" spc="-10" dirty="0">
                <a:latin typeface="Palatino Linotype"/>
                <a:cs typeface="Palatino Linotype"/>
              </a:rPr>
              <a:t>1.</a:t>
            </a:r>
            <a:r>
              <a:rPr sz="1100" spc="265" dirty="0">
                <a:latin typeface="Palatino Linotype"/>
                <a:cs typeface="Palatino Linotype"/>
              </a:rPr>
              <a:t> </a:t>
            </a:r>
            <a:r>
              <a:rPr sz="1100" spc="-10" dirty="0">
                <a:latin typeface="Palatino Linotype"/>
                <a:cs typeface="Palatino Linotype"/>
              </a:rPr>
              <a:t>1.</a:t>
            </a:r>
            <a:r>
              <a:rPr sz="1100" spc="270" dirty="0">
                <a:latin typeface="Palatino Linotype"/>
                <a:cs typeface="Palatino Linotype"/>
              </a:rPr>
              <a:t> </a:t>
            </a:r>
            <a:r>
              <a:rPr sz="1100" spc="-5" dirty="0">
                <a:latin typeface="휴먼명조"/>
                <a:cs typeface="휴먼명조"/>
              </a:rPr>
              <a:t>현재</a:t>
            </a:r>
            <a:r>
              <a:rPr sz="1100" spc="-5" dirty="0">
                <a:latin typeface="Palatino Linotype"/>
                <a:cs typeface="Palatino Linotype"/>
              </a:rPr>
              <a:t>,</a:t>
            </a:r>
            <a:r>
              <a:rPr sz="1100" spc="254" dirty="0">
                <a:latin typeface="Palatino Linotype"/>
                <a:cs typeface="Palatino Linotype"/>
              </a:rPr>
              <a:t> </a:t>
            </a:r>
            <a:r>
              <a:rPr sz="1100" dirty="0">
                <a:latin typeface="휴먼명조"/>
                <a:cs typeface="휴먼명조"/>
              </a:rPr>
              <a:t>단위</a:t>
            </a:r>
            <a:r>
              <a:rPr sz="1100" spc="-20" dirty="0">
                <a:latin typeface="휴먼명조"/>
                <a:cs typeface="휴먼명조"/>
              </a:rPr>
              <a:t> </a:t>
            </a:r>
            <a:r>
              <a:rPr sz="1100" spc="-5" dirty="0">
                <a:latin typeface="Palatino Linotype"/>
                <a:cs typeface="Palatino Linotype"/>
              </a:rPr>
              <a:t>:</a:t>
            </a:r>
            <a:r>
              <a:rPr sz="1100" spc="265" dirty="0">
                <a:latin typeface="Palatino Linotype"/>
                <a:cs typeface="Palatino Linotype"/>
              </a:rPr>
              <a:t> </a:t>
            </a:r>
            <a:r>
              <a:rPr sz="1100" spc="-10" dirty="0">
                <a:latin typeface="휴먼명조"/>
                <a:cs typeface="휴먼명조"/>
              </a:rPr>
              <a:t>명</a:t>
            </a:r>
            <a:r>
              <a:rPr sz="1100" spc="-10" dirty="0">
                <a:latin typeface="Palatino Linotype"/>
                <a:cs typeface="Palatino Linotype"/>
              </a:rPr>
              <a:t>)</a:t>
            </a:r>
            <a:endParaRPr sz="1100">
              <a:latin typeface="Palatino Linotype"/>
              <a:cs typeface="Palatino Linotype"/>
            </a:endParaRPr>
          </a:p>
        </p:txBody>
      </p:sp>
      <p:graphicFrame>
        <p:nvGraphicFramePr>
          <p:cNvPr id="411" name="object 411"/>
          <p:cNvGraphicFramePr>
            <a:graphicFrameLocks noGrp="1"/>
          </p:cNvGraphicFramePr>
          <p:nvPr/>
        </p:nvGraphicFramePr>
        <p:xfrm>
          <a:off x="825563" y="5285549"/>
          <a:ext cx="5904230" cy="22275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442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16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73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48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260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2481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481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2608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2481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0228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93472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8188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DFE4FA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635" algn="ctr">
                        <a:lnSpc>
                          <a:spcPts val="1365"/>
                        </a:lnSpc>
                        <a:spcBef>
                          <a:spcPts val="750"/>
                        </a:spcBef>
                      </a:pPr>
                      <a:r>
                        <a:rPr sz="1200" b="1" spc="-5" dirty="0">
                          <a:latin typeface="맑은 고딕"/>
                          <a:cs typeface="맑은 고딕"/>
                        </a:rPr>
                        <a:t>일</a:t>
                      </a:r>
                      <a:r>
                        <a:rPr sz="1200" b="1" spc="14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b="1" spc="-5" dirty="0">
                          <a:latin typeface="맑은 고딕"/>
                          <a:cs typeface="맑은 고딕"/>
                        </a:rPr>
                        <a:t>반</a:t>
                      </a:r>
                      <a:r>
                        <a:rPr sz="1200" b="1" spc="14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b="1" spc="-5" dirty="0">
                          <a:latin typeface="맑은 고딕"/>
                          <a:cs typeface="맑은 고딕"/>
                        </a:rPr>
                        <a:t>직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9525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DFE4F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DFE4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8670">
                <a:tc>
                  <a:txBody>
                    <a:bodyPr/>
                    <a:lstStyle/>
                    <a:p>
                      <a:pPr marL="5715" algn="ctr">
                        <a:lnSpc>
                          <a:spcPts val="1360"/>
                        </a:lnSpc>
                        <a:spcBef>
                          <a:spcPts val="105"/>
                        </a:spcBef>
                      </a:pPr>
                      <a:r>
                        <a:rPr sz="1200" b="1" spc="-5" dirty="0">
                          <a:latin typeface="맑은 고딕"/>
                          <a:cs typeface="맑은 고딕"/>
                        </a:rPr>
                        <a:t>구</a:t>
                      </a:r>
                      <a:r>
                        <a:rPr sz="1200" b="1" spc="12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b="1" spc="-5" dirty="0">
                          <a:latin typeface="맑은 고딕"/>
                          <a:cs typeface="맑은 고딕"/>
                        </a:rPr>
                        <a:t>분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3335" marB="0">
                    <a:lnR w="6350">
                      <a:solidFill>
                        <a:srgbClr val="000000"/>
                      </a:solidFill>
                      <a:prstDash val="solid"/>
                    </a:lnR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360"/>
                        </a:lnSpc>
                        <a:spcBef>
                          <a:spcPts val="105"/>
                        </a:spcBef>
                      </a:pPr>
                      <a:r>
                        <a:rPr sz="1200" b="1" spc="-5" dirty="0">
                          <a:latin typeface="맑은 고딕"/>
                          <a:cs typeface="맑은 고딕"/>
                        </a:rPr>
                        <a:t>합</a:t>
                      </a:r>
                      <a:r>
                        <a:rPr sz="1200" b="1" spc="12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b="1" spc="-5" dirty="0">
                          <a:latin typeface="맑은 고딕"/>
                          <a:cs typeface="맑은 고딕"/>
                        </a:rPr>
                        <a:t>계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33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60"/>
                        </a:lnSpc>
                        <a:spcBef>
                          <a:spcPts val="105"/>
                        </a:spcBef>
                      </a:pPr>
                      <a:r>
                        <a:rPr sz="1200" b="1" spc="-5" dirty="0">
                          <a:latin typeface="맑은 고딕"/>
                          <a:cs typeface="맑은 고딕"/>
                        </a:rPr>
                        <a:t>연구직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333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95"/>
                        </a:lnSpc>
                        <a:spcBef>
                          <a:spcPts val="165"/>
                        </a:spcBef>
                      </a:pPr>
                      <a:r>
                        <a:rPr sz="1100" b="1" dirty="0">
                          <a:latin typeface="맑은 고딕"/>
                          <a:cs typeface="맑은 고딕"/>
                        </a:rPr>
                        <a:t>비고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20955" marB="0">
                    <a:lnL w="3175">
                      <a:solidFill>
                        <a:srgbClr val="000000"/>
                      </a:solidFill>
                      <a:prstDash val="solid"/>
                    </a:lnL>
                    <a:solidFill>
                      <a:srgbClr val="DFE4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24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200" b="1" spc="-25" dirty="0">
                          <a:latin typeface="맑은 고딕"/>
                          <a:cs typeface="맑은 고딕"/>
                        </a:rPr>
                        <a:t>1급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952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200" b="1" spc="-25" dirty="0">
                          <a:latin typeface="맑은 고딕"/>
                          <a:cs typeface="맑은 고딕"/>
                        </a:rPr>
                        <a:t>2급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952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200" b="1" spc="-25" dirty="0">
                          <a:latin typeface="맑은 고딕"/>
                          <a:cs typeface="맑은 고딕"/>
                        </a:rPr>
                        <a:t>3급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952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200" b="1" spc="-25" dirty="0">
                          <a:latin typeface="맑은 고딕"/>
                          <a:cs typeface="맑은 고딕"/>
                        </a:rPr>
                        <a:t>4급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952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200" b="1" spc="-25" dirty="0">
                          <a:latin typeface="맑은 고딕"/>
                          <a:cs typeface="맑은 고딕"/>
                        </a:rPr>
                        <a:t>5급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952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200" b="1" spc="-25" dirty="0">
                          <a:latin typeface="맑은 고딕"/>
                          <a:cs typeface="맑은 고딕"/>
                        </a:rPr>
                        <a:t>6급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952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200" b="1" spc="-5" dirty="0">
                          <a:latin typeface="맑은 고딕"/>
                          <a:cs typeface="맑은 고딕"/>
                        </a:rPr>
                        <a:t>기능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952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5735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1095"/>
                        </a:spcBef>
                      </a:pPr>
                      <a:r>
                        <a:rPr sz="1200" b="1" spc="-5" dirty="0">
                          <a:latin typeface="맑은 고딕"/>
                          <a:cs typeface="맑은 고딕"/>
                        </a:rPr>
                        <a:t>정</a:t>
                      </a:r>
                      <a:r>
                        <a:rPr sz="1200" b="1" spc="12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b="1" spc="-5" dirty="0">
                          <a:latin typeface="맑은 고딕"/>
                          <a:cs typeface="맑은 고딕"/>
                        </a:rPr>
                        <a:t>원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3906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2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6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95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2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-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95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2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1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95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2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1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95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2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1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95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2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2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95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2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1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95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2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-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954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2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-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954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4967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1090"/>
                        </a:spcBef>
                      </a:pPr>
                      <a:r>
                        <a:rPr sz="1200" b="1" spc="-5" dirty="0">
                          <a:latin typeface="맑은 고딕"/>
                          <a:cs typeface="맑은 고딕"/>
                        </a:rPr>
                        <a:t>현</a:t>
                      </a:r>
                      <a:r>
                        <a:rPr sz="1200" b="1" spc="12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b="1" spc="-5" dirty="0">
                          <a:latin typeface="맑은 고딕"/>
                          <a:cs typeface="맑은 고딕"/>
                        </a:rPr>
                        <a:t>원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3843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300" spc="-5" dirty="0">
                          <a:latin typeface="맑은 고딕"/>
                          <a:cs typeface="맑은 고딕"/>
                        </a:rPr>
                        <a:t>4(1)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8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-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8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1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8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-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8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2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8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-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8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1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8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-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827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90"/>
                        </a:spcBef>
                      </a:pPr>
                      <a:r>
                        <a:rPr sz="1200" dirty="0">
                          <a:latin typeface="맑은 고딕"/>
                          <a:cs typeface="맑은 고딕"/>
                        </a:rPr>
                        <a:t>-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3843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spc="-5" dirty="0">
                          <a:latin typeface="맑은 고딕"/>
                          <a:cs typeface="맑은 고딕"/>
                        </a:rPr>
                        <a:t>업무지원(1)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5715" marB="0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4967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1090"/>
                        </a:spcBef>
                      </a:pPr>
                      <a:r>
                        <a:rPr sz="1200" b="1" spc="-5" dirty="0">
                          <a:latin typeface="맑은 고딕"/>
                          <a:cs typeface="맑은 고딕"/>
                        </a:rPr>
                        <a:t>과부족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3843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△2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8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-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8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-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8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300" spc="-5" dirty="0">
                          <a:latin typeface="맑은 고딕"/>
                          <a:cs typeface="맑은 고딕"/>
                        </a:rPr>
                        <a:t>△1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8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1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8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300" spc="-5" dirty="0">
                          <a:latin typeface="맑은 고딕"/>
                          <a:cs typeface="맑은 고딕"/>
                        </a:rPr>
                        <a:t>△2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8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-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8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-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827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90"/>
                        </a:spcBef>
                      </a:pPr>
                      <a:r>
                        <a:rPr sz="1200" dirty="0">
                          <a:latin typeface="맑은 고딕"/>
                          <a:cs typeface="맑은 고딕"/>
                        </a:rPr>
                        <a:t>-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3843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12" name="object 412"/>
          <p:cNvSpPr/>
          <p:nvPr/>
        </p:nvSpPr>
        <p:spPr>
          <a:xfrm>
            <a:off x="2321331" y="5676785"/>
            <a:ext cx="2971800" cy="0"/>
          </a:xfrm>
          <a:custGeom>
            <a:avLst/>
            <a:gdLst/>
            <a:ahLst/>
            <a:cxnLst/>
            <a:rect l="l" t="t" r="r" b="b"/>
            <a:pathLst>
              <a:path w="2971800">
                <a:moveTo>
                  <a:pt x="0" y="0"/>
                </a:moveTo>
                <a:lnTo>
                  <a:pt x="297172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3" name="object 41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r>
              <a:rPr spc="-5" dirty="0"/>
              <a:t>1</a:t>
            </a:r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8947" y="589140"/>
            <a:ext cx="467614" cy="449097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870741" y="675395"/>
            <a:ext cx="254000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spc="-5" dirty="0">
                <a:solidFill>
                  <a:srgbClr val="C2C2C2"/>
                </a:solidFill>
                <a:latin typeface="양재벨라체M"/>
                <a:cs typeface="양재벨라체M"/>
              </a:rPr>
              <a:t>Ⅱ</a:t>
            </a:r>
            <a:endParaRPr sz="1800">
              <a:latin typeface="양재벨라체M"/>
              <a:cs typeface="양재벨라체M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86561" y="589140"/>
            <a:ext cx="5635764" cy="44909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438885" y="619069"/>
            <a:ext cx="2301240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b="1" spc="-15" dirty="0">
                <a:latin typeface="HY헤드라인M"/>
                <a:cs typeface="HY헤드라인M"/>
              </a:rPr>
              <a:t>2020년</a:t>
            </a:r>
            <a:r>
              <a:rPr sz="1800" b="1" spc="160" dirty="0">
                <a:latin typeface="HY헤드라인M"/>
                <a:cs typeface="HY헤드라인M"/>
              </a:rPr>
              <a:t> </a:t>
            </a:r>
            <a:r>
              <a:rPr sz="1800" b="1" spc="-10" dirty="0">
                <a:latin typeface="HY헤드라인M"/>
                <a:cs typeface="HY헤드라인M"/>
              </a:rPr>
              <a:t>연간</a:t>
            </a:r>
            <a:r>
              <a:rPr sz="1800" b="1" spc="160" dirty="0">
                <a:latin typeface="HY헤드라인M"/>
                <a:cs typeface="HY헤드라인M"/>
              </a:rPr>
              <a:t> </a:t>
            </a:r>
            <a:r>
              <a:rPr sz="1800" b="1" spc="-25" dirty="0">
                <a:latin typeface="HY헤드라인M"/>
                <a:cs typeface="HY헤드라인M"/>
              </a:rPr>
              <a:t>감사계획</a:t>
            </a:r>
            <a:endParaRPr sz="1800">
              <a:latin typeface="HY헤드라인M"/>
              <a:cs typeface="HY헤드라인M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37222" y="1301597"/>
            <a:ext cx="429895" cy="400685"/>
          </a:xfrm>
          <a:prstGeom prst="rect">
            <a:avLst/>
          </a:prstGeom>
          <a:solidFill>
            <a:srgbClr val="BFDFDB"/>
          </a:solidFill>
        </p:spPr>
        <p:txBody>
          <a:bodyPr vert="horz" wrap="square" lIns="0" tIns="67310" rIns="0" bIns="0" rtlCol="0">
            <a:spAutoFit/>
          </a:bodyPr>
          <a:lstStyle/>
          <a:p>
            <a:pPr marL="4445" algn="ctr">
              <a:lnSpc>
                <a:spcPct val="100000"/>
              </a:lnSpc>
              <a:spcBef>
                <a:spcPts val="530"/>
              </a:spcBef>
            </a:pPr>
            <a:r>
              <a:rPr sz="1600" b="1" spc="-5" dirty="0">
                <a:latin typeface="맑은 고딕"/>
                <a:cs typeface="맑은 고딕"/>
              </a:rPr>
              <a:t>1</a:t>
            </a:r>
            <a:endParaRPr sz="1600">
              <a:latin typeface="맑은 고딕"/>
              <a:cs typeface="맑은 고딕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28216" y="1340656"/>
            <a:ext cx="5454650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7780">
              <a:lnSpc>
                <a:spcPct val="100000"/>
              </a:lnSpc>
              <a:spcBef>
                <a:spcPts val="95"/>
              </a:spcBef>
            </a:pPr>
            <a:r>
              <a:rPr sz="1800" b="1" spc="-55" dirty="0">
                <a:latin typeface="HY울릉도M"/>
                <a:cs typeface="HY울릉도M"/>
              </a:rPr>
              <a:t>청렴도</a:t>
            </a:r>
            <a:r>
              <a:rPr sz="1800" b="1" spc="105" dirty="0">
                <a:latin typeface="HY울릉도M"/>
                <a:cs typeface="HY울릉도M"/>
              </a:rPr>
              <a:t> </a:t>
            </a:r>
            <a:r>
              <a:rPr sz="1800" b="1" spc="-55" dirty="0">
                <a:latin typeface="HY울릉도M"/>
                <a:cs typeface="HY울릉도M"/>
              </a:rPr>
              <a:t>제고를</a:t>
            </a:r>
            <a:r>
              <a:rPr sz="1800" b="1" spc="110" dirty="0">
                <a:latin typeface="HY울릉도M"/>
                <a:cs typeface="HY울릉도M"/>
              </a:rPr>
              <a:t> </a:t>
            </a:r>
            <a:r>
              <a:rPr sz="1800" b="1" spc="-40" dirty="0">
                <a:latin typeface="HY울릉도M"/>
                <a:cs typeface="HY울릉도M"/>
              </a:rPr>
              <a:t>위한</a:t>
            </a:r>
            <a:r>
              <a:rPr sz="1800" b="1" spc="105" dirty="0">
                <a:latin typeface="HY울릉도M"/>
                <a:cs typeface="HY울릉도M"/>
              </a:rPr>
              <a:t> </a:t>
            </a:r>
            <a:r>
              <a:rPr sz="1800" b="1" spc="-70" dirty="0">
                <a:latin typeface="HY울릉도M"/>
                <a:cs typeface="HY울릉도M"/>
              </a:rPr>
              <a:t>자체감사</a:t>
            </a:r>
            <a:r>
              <a:rPr sz="1800" b="1" spc="110" dirty="0">
                <a:latin typeface="HY울릉도M"/>
                <a:cs typeface="HY울릉도M"/>
              </a:rPr>
              <a:t> </a:t>
            </a:r>
            <a:r>
              <a:rPr sz="1800" b="1" spc="-40" dirty="0">
                <a:latin typeface="HY울릉도M"/>
                <a:cs typeface="HY울릉도M"/>
              </a:rPr>
              <a:t>역량</a:t>
            </a:r>
            <a:r>
              <a:rPr sz="1800" b="1" spc="105" dirty="0">
                <a:latin typeface="HY울릉도M"/>
                <a:cs typeface="HY울릉도M"/>
              </a:rPr>
              <a:t> </a:t>
            </a:r>
            <a:r>
              <a:rPr sz="1800" b="1" spc="-30" dirty="0">
                <a:latin typeface="HY울릉도M"/>
                <a:cs typeface="HY울릉도M"/>
              </a:rPr>
              <a:t>집중</a:t>
            </a:r>
            <a:endParaRPr sz="1800">
              <a:latin typeface="HY울릉도M"/>
              <a:cs typeface="HY울릉도M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730370" y="1294745"/>
            <a:ext cx="444500" cy="414655"/>
            <a:chOff x="730370" y="1294745"/>
            <a:chExt cx="444500" cy="414655"/>
          </a:xfrm>
        </p:grpSpPr>
        <p:sp>
          <p:nvSpPr>
            <p:cNvPr id="9" name="object 9"/>
            <p:cNvSpPr/>
            <p:nvPr/>
          </p:nvSpPr>
          <p:spPr>
            <a:xfrm>
              <a:off x="737222" y="1301597"/>
              <a:ext cx="429895" cy="400685"/>
            </a:xfrm>
            <a:custGeom>
              <a:avLst/>
              <a:gdLst/>
              <a:ahLst/>
              <a:cxnLst/>
              <a:rect l="l" t="t" r="r" b="b"/>
              <a:pathLst>
                <a:path w="429894" h="400685">
                  <a:moveTo>
                    <a:pt x="0" y="0"/>
                  </a:moveTo>
                  <a:lnTo>
                    <a:pt x="0" y="400367"/>
                  </a:lnTo>
                </a:path>
                <a:path w="429894" h="400685">
                  <a:moveTo>
                    <a:pt x="429539" y="0"/>
                  </a:moveTo>
                  <a:lnTo>
                    <a:pt x="429539" y="400367"/>
                  </a:lnTo>
                </a:path>
              </a:pathLst>
            </a:custGeom>
            <a:ln w="13703">
              <a:solidFill>
                <a:srgbClr val="0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31126" y="1294745"/>
              <a:ext cx="443865" cy="13970"/>
            </a:xfrm>
            <a:custGeom>
              <a:avLst/>
              <a:gdLst/>
              <a:ahLst/>
              <a:cxnLst/>
              <a:rect l="l" t="t" r="r" b="b"/>
              <a:pathLst>
                <a:path w="443865" h="13969">
                  <a:moveTo>
                    <a:pt x="0" y="13703"/>
                  </a:moveTo>
                  <a:lnTo>
                    <a:pt x="443242" y="13703"/>
                  </a:lnTo>
                  <a:lnTo>
                    <a:pt x="443242" y="0"/>
                  </a:lnTo>
                  <a:lnTo>
                    <a:pt x="0" y="0"/>
                  </a:lnTo>
                  <a:lnTo>
                    <a:pt x="0" y="13703"/>
                  </a:lnTo>
                  <a:close/>
                </a:path>
              </a:pathLst>
            </a:custGeom>
            <a:solidFill>
              <a:srgbClr val="008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31126" y="1301597"/>
              <a:ext cx="443865" cy="400685"/>
            </a:xfrm>
            <a:custGeom>
              <a:avLst/>
              <a:gdLst/>
              <a:ahLst/>
              <a:cxnLst/>
              <a:rect l="l" t="t" r="r" b="b"/>
              <a:pathLst>
                <a:path w="443865" h="400685">
                  <a:moveTo>
                    <a:pt x="0" y="400367"/>
                  </a:moveTo>
                  <a:lnTo>
                    <a:pt x="443242" y="400367"/>
                  </a:lnTo>
                </a:path>
                <a:path w="443865" h="400685">
                  <a:moveTo>
                    <a:pt x="6095" y="0"/>
                  </a:moveTo>
                  <a:lnTo>
                    <a:pt x="6095" y="400367"/>
                  </a:lnTo>
                </a:path>
                <a:path w="443865" h="400685">
                  <a:moveTo>
                    <a:pt x="0" y="400367"/>
                  </a:moveTo>
                  <a:lnTo>
                    <a:pt x="443242" y="400367"/>
                  </a:lnTo>
                </a:path>
                <a:path w="443865" h="400685">
                  <a:moveTo>
                    <a:pt x="0" y="0"/>
                  </a:moveTo>
                  <a:lnTo>
                    <a:pt x="443242" y="0"/>
                  </a:lnTo>
                </a:path>
              </a:pathLst>
            </a:custGeom>
            <a:ln w="13703">
              <a:solidFill>
                <a:srgbClr val="0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2" name="object 12"/>
          <p:cNvGrpSpPr/>
          <p:nvPr/>
        </p:nvGrpSpPr>
        <p:grpSpPr>
          <a:xfrm>
            <a:off x="1328216" y="1301597"/>
            <a:ext cx="5456555" cy="401955"/>
            <a:chOff x="1328216" y="1301597"/>
            <a:chExt cx="5456555" cy="401955"/>
          </a:xfrm>
        </p:grpSpPr>
        <p:sp>
          <p:nvSpPr>
            <p:cNvPr id="13" name="object 13"/>
            <p:cNvSpPr/>
            <p:nvPr/>
          </p:nvSpPr>
          <p:spPr>
            <a:xfrm>
              <a:off x="6782727" y="1301597"/>
              <a:ext cx="0" cy="399415"/>
            </a:xfrm>
            <a:custGeom>
              <a:avLst/>
              <a:gdLst/>
              <a:ahLst/>
              <a:cxnLst/>
              <a:rect l="l" t="t" r="r" b="b"/>
              <a:pathLst>
                <a:path h="399414">
                  <a:moveTo>
                    <a:pt x="0" y="0"/>
                  </a:moveTo>
                  <a:lnTo>
                    <a:pt x="0" y="398856"/>
                  </a:lnTo>
                </a:path>
              </a:pathLst>
            </a:custGeom>
            <a:ln w="3175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328216" y="1701965"/>
              <a:ext cx="5453380" cy="0"/>
            </a:xfrm>
            <a:custGeom>
              <a:avLst/>
              <a:gdLst/>
              <a:ahLst/>
              <a:cxnLst/>
              <a:rect l="l" t="t" r="r" b="b"/>
              <a:pathLst>
                <a:path w="5453380">
                  <a:moveTo>
                    <a:pt x="0" y="0"/>
                  </a:moveTo>
                  <a:lnTo>
                    <a:pt x="4571" y="0"/>
                  </a:lnTo>
                </a:path>
                <a:path w="5453380">
                  <a:moveTo>
                    <a:pt x="10655" y="0"/>
                  </a:moveTo>
                  <a:lnTo>
                    <a:pt x="15227" y="0"/>
                  </a:lnTo>
                </a:path>
                <a:path w="5453380">
                  <a:moveTo>
                    <a:pt x="21323" y="0"/>
                  </a:moveTo>
                  <a:lnTo>
                    <a:pt x="25895" y="0"/>
                  </a:lnTo>
                </a:path>
                <a:path w="5453380">
                  <a:moveTo>
                    <a:pt x="31978" y="0"/>
                  </a:moveTo>
                  <a:lnTo>
                    <a:pt x="36550" y="0"/>
                  </a:lnTo>
                </a:path>
                <a:path w="5453380">
                  <a:moveTo>
                    <a:pt x="42646" y="0"/>
                  </a:moveTo>
                  <a:lnTo>
                    <a:pt x="47218" y="0"/>
                  </a:lnTo>
                </a:path>
                <a:path w="5453380">
                  <a:moveTo>
                    <a:pt x="53301" y="0"/>
                  </a:moveTo>
                  <a:lnTo>
                    <a:pt x="57873" y="0"/>
                  </a:lnTo>
                </a:path>
                <a:path w="5453380">
                  <a:moveTo>
                    <a:pt x="63969" y="0"/>
                  </a:moveTo>
                  <a:lnTo>
                    <a:pt x="68541" y="0"/>
                  </a:lnTo>
                </a:path>
                <a:path w="5453380">
                  <a:moveTo>
                    <a:pt x="74637" y="0"/>
                  </a:moveTo>
                  <a:lnTo>
                    <a:pt x="79197" y="0"/>
                  </a:lnTo>
                </a:path>
                <a:path w="5453380">
                  <a:moveTo>
                    <a:pt x="85293" y="0"/>
                  </a:moveTo>
                  <a:lnTo>
                    <a:pt x="89865" y="0"/>
                  </a:lnTo>
                </a:path>
                <a:path w="5453380">
                  <a:moveTo>
                    <a:pt x="95961" y="0"/>
                  </a:moveTo>
                  <a:lnTo>
                    <a:pt x="100520" y="0"/>
                  </a:lnTo>
                </a:path>
                <a:path w="5453380">
                  <a:moveTo>
                    <a:pt x="106616" y="0"/>
                  </a:moveTo>
                  <a:lnTo>
                    <a:pt x="111188" y="0"/>
                  </a:lnTo>
                </a:path>
                <a:path w="5453380">
                  <a:moveTo>
                    <a:pt x="117284" y="0"/>
                  </a:moveTo>
                  <a:lnTo>
                    <a:pt x="121856" y="0"/>
                  </a:lnTo>
                </a:path>
                <a:path w="5453380">
                  <a:moveTo>
                    <a:pt x="127939" y="0"/>
                  </a:moveTo>
                  <a:lnTo>
                    <a:pt x="132511" y="0"/>
                  </a:lnTo>
                </a:path>
                <a:path w="5453380">
                  <a:moveTo>
                    <a:pt x="138607" y="0"/>
                  </a:moveTo>
                  <a:lnTo>
                    <a:pt x="143179" y="0"/>
                  </a:lnTo>
                </a:path>
                <a:path w="5453380">
                  <a:moveTo>
                    <a:pt x="149263" y="0"/>
                  </a:moveTo>
                  <a:lnTo>
                    <a:pt x="153835" y="0"/>
                  </a:lnTo>
                </a:path>
                <a:path w="5453380">
                  <a:moveTo>
                    <a:pt x="159931" y="0"/>
                  </a:moveTo>
                  <a:lnTo>
                    <a:pt x="164503" y="0"/>
                  </a:lnTo>
                </a:path>
                <a:path w="5453380">
                  <a:moveTo>
                    <a:pt x="170599" y="0"/>
                  </a:moveTo>
                  <a:lnTo>
                    <a:pt x="175158" y="0"/>
                  </a:lnTo>
                </a:path>
                <a:path w="5453380">
                  <a:moveTo>
                    <a:pt x="181254" y="0"/>
                  </a:moveTo>
                  <a:lnTo>
                    <a:pt x="185826" y="0"/>
                  </a:lnTo>
                </a:path>
                <a:path w="5453380">
                  <a:moveTo>
                    <a:pt x="191922" y="0"/>
                  </a:moveTo>
                  <a:lnTo>
                    <a:pt x="196481" y="0"/>
                  </a:lnTo>
                </a:path>
                <a:path w="5453380">
                  <a:moveTo>
                    <a:pt x="202577" y="0"/>
                  </a:moveTo>
                  <a:lnTo>
                    <a:pt x="207149" y="0"/>
                  </a:lnTo>
                </a:path>
                <a:path w="5453380">
                  <a:moveTo>
                    <a:pt x="213245" y="0"/>
                  </a:moveTo>
                  <a:lnTo>
                    <a:pt x="217817" y="0"/>
                  </a:lnTo>
                </a:path>
                <a:path w="5453380">
                  <a:moveTo>
                    <a:pt x="223900" y="0"/>
                  </a:moveTo>
                  <a:lnTo>
                    <a:pt x="228472" y="0"/>
                  </a:lnTo>
                </a:path>
                <a:path w="5453380">
                  <a:moveTo>
                    <a:pt x="234569" y="0"/>
                  </a:moveTo>
                  <a:lnTo>
                    <a:pt x="239140" y="0"/>
                  </a:lnTo>
                </a:path>
                <a:path w="5453380">
                  <a:moveTo>
                    <a:pt x="245224" y="0"/>
                  </a:moveTo>
                  <a:lnTo>
                    <a:pt x="249796" y="0"/>
                  </a:lnTo>
                </a:path>
                <a:path w="5453380">
                  <a:moveTo>
                    <a:pt x="255892" y="0"/>
                  </a:moveTo>
                  <a:lnTo>
                    <a:pt x="260464" y="0"/>
                  </a:lnTo>
                </a:path>
                <a:path w="5453380">
                  <a:moveTo>
                    <a:pt x="266547" y="0"/>
                  </a:moveTo>
                  <a:lnTo>
                    <a:pt x="271119" y="0"/>
                  </a:lnTo>
                </a:path>
                <a:path w="5453380">
                  <a:moveTo>
                    <a:pt x="277215" y="0"/>
                  </a:moveTo>
                  <a:lnTo>
                    <a:pt x="281787" y="0"/>
                  </a:lnTo>
                </a:path>
                <a:path w="5453380">
                  <a:moveTo>
                    <a:pt x="287883" y="0"/>
                  </a:moveTo>
                  <a:lnTo>
                    <a:pt x="292442" y="0"/>
                  </a:lnTo>
                </a:path>
                <a:path w="5453380">
                  <a:moveTo>
                    <a:pt x="298538" y="0"/>
                  </a:moveTo>
                  <a:lnTo>
                    <a:pt x="303110" y="0"/>
                  </a:lnTo>
                </a:path>
                <a:path w="5453380">
                  <a:moveTo>
                    <a:pt x="309206" y="0"/>
                  </a:moveTo>
                  <a:lnTo>
                    <a:pt x="313766" y="0"/>
                  </a:lnTo>
                </a:path>
                <a:path w="5453380">
                  <a:moveTo>
                    <a:pt x="319862" y="0"/>
                  </a:moveTo>
                  <a:lnTo>
                    <a:pt x="324434" y="0"/>
                  </a:lnTo>
                </a:path>
                <a:path w="5453380">
                  <a:moveTo>
                    <a:pt x="330530" y="0"/>
                  </a:moveTo>
                  <a:lnTo>
                    <a:pt x="335102" y="0"/>
                  </a:lnTo>
                </a:path>
                <a:path w="5453380">
                  <a:moveTo>
                    <a:pt x="341185" y="0"/>
                  </a:moveTo>
                  <a:lnTo>
                    <a:pt x="345757" y="0"/>
                  </a:lnTo>
                </a:path>
                <a:path w="5453380">
                  <a:moveTo>
                    <a:pt x="351853" y="0"/>
                  </a:moveTo>
                  <a:lnTo>
                    <a:pt x="356425" y="0"/>
                  </a:lnTo>
                </a:path>
                <a:path w="5453380">
                  <a:moveTo>
                    <a:pt x="362508" y="0"/>
                  </a:moveTo>
                  <a:lnTo>
                    <a:pt x="367080" y="0"/>
                  </a:lnTo>
                </a:path>
                <a:path w="5453380">
                  <a:moveTo>
                    <a:pt x="373176" y="0"/>
                  </a:moveTo>
                  <a:lnTo>
                    <a:pt x="377748" y="0"/>
                  </a:lnTo>
                </a:path>
                <a:path w="5453380">
                  <a:moveTo>
                    <a:pt x="383832" y="0"/>
                  </a:moveTo>
                  <a:lnTo>
                    <a:pt x="388404" y="0"/>
                  </a:lnTo>
                </a:path>
                <a:path w="5453380">
                  <a:moveTo>
                    <a:pt x="394500" y="0"/>
                  </a:moveTo>
                  <a:lnTo>
                    <a:pt x="399072" y="0"/>
                  </a:lnTo>
                </a:path>
                <a:path w="5453380">
                  <a:moveTo>
                    <a:pt x="405168" y="0"/>
                  </a:moveTo>
                  <a:lnTo>
                    <a:pt x="409727" y="0"/>
                  </a:lnTo>
                </a:path>
                <a:path w="5453380">
                  <a:moveTo>
                    <a:pt x="415823" y="0"/>
                  </a:moveTo>
                  <a:lnTo>
                    <a:pt x="420395" y="0"/>
                  </a:lnTo>
                </a:path>
                <a:path w="5453380">
                  <a:moveTo>
                    <a:pt x="426491" y="0"/>
                  </a:moveTo>
                  <a:lnTo>
                    <a:pt x="431050" y="0"/>
                  </a:lnTo>
                </a:path>
                <a:path w="5453380">
                  <a:moveTo>
                    <a:pt x="437146" y="0"/>
                  </a:moveTo>
                  <a:lnTo>
                    <a:pt x="441718" y="0"/>
                  </a:lnTo>
                </a:path>
                <a:path w="5453380">
                  <a:moveTo>
                    <a:pt x="447814" y="0"/>
                  </a:moveTo>
                  <a:lnTo>
                    <a:pt x="452386" y="0"/>
                  </a:lnTo>
                </a:path>
                <a:path w="5453380">
                  <a:moveTo>
                    <a:pt x="458469" y="0"/>
                  </a:moveTo>
                  <a:lnTo>
                    <a:pt x="463042" y="0"/>
                  </a:lnTo>
                </a:path>
                <a:path w="5453380">
                  <a:moveTo>
                    <a:pt x="469138" y="0"/>
                  </a:moveTo>
                  <a:lnTo>
                    <a:pt x="473709" y="0"/>
                  </a:lnTo>
                </a:path>
                <a:path w="5453380">
                  <a:moveTo>
                    <a:pt x="479793" y="0"/>
                  </a:moveTo>
                  <a:lnTo>
                    <a:pt x="484365" y="0"/>
                  </a:lnTo>
                </a:path>
                <a:path w="5453380">
                  <a:moveTo>
                    <a:pt x="490461" y="0"/>
                  </a:moveTo>
                  <a:lnTo>
                    <a:pt x="495033" y="0"/>
                  </a:lnTo>
                </a:path>
                <a:path w="5453380">
                  <a:moveTo>
                    <a:pt x="501129" y="0"/>
                  </a:moveTo>
                  <a:lnTo>
                    <a:pt x="505688" y="0"/>
                  </a:lnTo>
                </a:path>
                <a:path w="5453380">
                  <a:moveTo>
                    <a:pt x="511784" y="0"/>
                  </a:moveTo>
                  <a:lnTo>
                    <a:pt x="516356" y="0"/>
                  </a:lnTo>
                </a:path>
                <a:path w="5453380">
                  <a:moveTo>
                    <a:pt x="522452" y="0"/>
                  </a:moveTo>
                  <a:lnTo>
                    <a:pt x="527011" y="0"/>
                  </a:lnTo>
                </a:path>
                <a:path w="5453380">
                  <a:moveTo>
                    <a:pt x="533107" y="0"/>
                  </a:moveTo>
                  <a:lnTo>
                    <a:pt x="537679" y="0"/>
                  </a:lnTo>
                </a:path>
                <a:path w="5453380">
                  <a:moveTo>
                    <a:pt x="543775" y="0"/>
                  </a:moveTo>
                  <a:lnTo>
                    <a:pt x="548347" y="0"/>
                  </a:lnTo>
                </a:path>
                <a:path w="5453380">
                  <a:moveTo>
                    <a:pt x="554431" y="0"/>
                  </a:moveTo>
                  <a:lnTo>
                    <a:pt x="559003" y="0"/>
                  </a:lnTo>
                </a:path>
                <a:path w="5453380">
                  <a:moveTo>
                    <a:pt x="565099" y="0"/>
                  </a:moveTo>
                  <a:lnTo>
                    <a:pt x="569671" y="0"/>
                  </a:lnTo>
                </a:path>
                <a:path w="5453380">
                  <a:moveTo>
                    <a:pt x="575754" y="0"/>
                  </a:moveTo>
                  <a:lnTo>
                    <a:pt x="580326" y="0"/>
                  </a:lnTo>
                </a:path>
                <a:path w="5453380">
                  <a:moveTo>
                    <a:pt x="586422" y="0"/>
                  </a:moveTo>
                  <a:lnTo>
                    <a:pt x="590994" y="0"/>
                  </a:lnTo>
                </a:path>
                <a:path w="5453380">
                  <a:moveTo>
                    <a:pt x="597077" y="0"/>
                  </a:moveTo>
                  <a:lnTo>
                    <a:pt x="601649" y="0"/>
                  </a:lnTo>
                </a:path>
                <a:path w="5453380">
                  <a:moveTo>
                    <a:pt x="607745" y="0"/>
                  </a:moveTo>
                  <a:lnTo>
                    <a:pt x="612317" y="0"/>
                  </a:lnTo>
                </a:path>
                <a:path w="5453380">
                  <a:moveTo>
                    <a:pt x="618413" y="0"/>
                  </a:moveTo>
                  <a:lnTo>
                    <a:pt x="622973" y="0"/>
                  </a:lnTo>
                </a:path>
                <a:path w="5453380">
                  <a:moveTo>
                    <a:pt x="629069" y="0"/>
                  </a:moveTo>
                  <a:lnTo>
                    <a:pt x="633641" y="0"/>
                  </a:lnTo>
                </a:path>
                <a:path w="5453380">
                  <a:moveTo>
                    <a:pt x="639737" y="0"/>
                  </a:moveTo>
                  <a:lnTo>
                    <a:pt x="644296" y="0"/>
                  </a:lnTo>
                </a:path>
                <a:path w="5453380">
                  <a:moveTo>
                    <a:pt x="650392" y="0"/>
                  </a:moveTo>
                  <a:lnTo>
                    <a:pt x="654964" y="0"/>
                  </a:lnTo>
                </a:path>
                <a:path w="5453380">
                  <a:moveTo>
                    <a:pt x="661060" y="0"/>
                  </a:moveTo>
                  <a:lnTo>
                    <a:pt x="665632" y="0"/>
                  </a:lnTo>
                </a:path>
                <a:path w="5453380">
                  <a:moveTo>
                    <a:pt x="671715" y="0"/>
                  </a:moveTo>
                  <a:lnTo>
                    <a:pt x="676287" y="0"/>
                  </a:lnTo>
                </a:path>
                <a:path w="5453380">
                  <a:moveTo>
                    <a:pt x="682383" y="0"/>
                  </a:moveTo>
                  <a:lnTo>
                    <a:pt x="686955" y="0"/>
                  </a:lnTo>
                </a:path>
                <a:path w="5453380">
                  <a:moveTo>
                    <a:pt x="693038" y="0"/>
                  </a:moveTo>
                  <a:lnTo>
                    <a:pt x="697611" y="0"/>
                  </a:lnTo>
                </a:path>
                <a:path w="5453380">
                  <a:moveTo>
                    <a:pt x="703707" y="0"/>
                  </a:moveTo>
                  <a:lnTo>
                    <a:pt x="708279" y="0"/>
                  </a:lnTo>
                </a:path>
                <a:path w="5453380">
                  <a:moveTo>
                    <a:pt x="714362" y="0"/>
                  </a:moveTo>
                  <a:lnTo>
                    <a:pt x="718934" y="0"/>
                  </a:lnTo>
                </a:path>
                <a:path w="5453380">
                  <a:moveTo>
                    <a:pt x="725030" y="0"/>
                  </a:moveTo>
                  <a:lnTo>
                    <a:pt x="729602" y="0"/>
                  </a:lnTo>
                </a:path>
                <a:path w="5453380">
                  <a:moveTo>
                    <a:pt x="735698" y="0"/>
                  </a:moveTo>
                  <a:lnTo>
                    <a:pt x="740257" y="0"/>
                  </a:lnTo>
                </a:path>
                <a:path w="5453380">
                  <a:moveTo>
                    <a:pt x="746353" y="0"/>
                  </a:moveTo>
                  <a:lnTo>
                    <a:pt x="750925" y="0"/>
                  </a:lnTo>
                </a:path>
                <a:path w="5453380">
                  <a:moveTo>
                    <a:pt x="757021" y="0"/>
                  </a:moveTo>
                  <a:lnTo>
                    <a:pt x="761580" y="0"/>
                  </a:lnTo>
                </a:path>
                <a:path w="5453380">
                  <a:moveTo>
                    <a:pt x="767676" y="0"/>
                  </a:moveTo>
                  <a:lnTo>
                    <a:pt x="772248" y="0"/>
                  </a:lnTo>
                </a:path>
                <a:path w="5453380">
                  <a:moveTo>
                    <a:pt x="778344" y="0"/>
                  </a:moveTo>
                  <a:lnTo>
                    <a:pt x="782916" y="0"/>
                  </a:lnTo>
                </a:path>
                <a:path w="5453380">
                  <a:moveTo>
                    <a:pt x="789000" y="0"/>
                  </a:moveTo>
                  <a:lnTo>
                    <a:pt x="793572" y="0"/>
                  </a:lnTo>
                </a:path>
                <a:path w="5453380">
                  <a:moveTo>
                    <a:pt x="799668" y="0"/>
                  </a:moveTo>
                  <a:lnTo>
                    <a:pt x="804240" y="0"/>
                  </a:lnTo>
                </a:path>
                <a:path w="5453380">
                  <a:moveTo>
                    <a:pt x="810323" y="0"/>
                  </a:moveTo>
                  <a:lnTo>
                    <a:pt x="814895" y="0"/>
                  </a:lnTo>
                </a:path>
                <a:path w="5453380">
                  <a:moveTo>
                    <a:pt x="820991" y="0"/>
                  </a:moveTo>
                  <a:lnTo>
                    <a:pt x="825563" y="0"/>
                  </a:lnTo>
                </a:path>
                <a:path w="5453380">
                  <a:moveTo>
                    <a:pt x="831659" y="0"/>
                  </a:moveTo>
                  <a:lnTo>
                    <a:pt x="836218" y="0"/>
                  </a:lnTo>
                </a:path>
                <a:path w="5453380">
                  <a:moveTo>
                    <a:pt x="842314" y="0"/>
                  </a:moveTo>
                  <a:lnTo>
                    <a:pt x="846886" y="0"/>
                  </a:lnTo>
                </a:path>
                <a:path w="5453380">
                  <a:moveTo>
                    <a:pt x="852982" y="0"/>
                  </a:moveTo>
                  <a:lnTo>
                    <a:pt x="857542" y="0"/>
                  </a:lnTo>
                </a:path>
                <a:path w="5453380">
                  <a:moveTo>
                    <a:pt x="863638" y="0"/>
                  </a:moveTo>
                  <a:lnTo>
                    <a:pt x="868210" y="0"/>
                  </a:lnTo>
                </a:path>
                <a:path w="5453380">
                  <a:moveTo>
                    <a:pt x="874306" y="0"/>
                  </a:moveTo>
                  <a:lnTo>
                    <a:pt x="878878" y="0"/>
                  </a:lnTo>
                </a:path>
                <a:path w="5453380">
                  <a:moveTo>
                    <a:pt x="884961" y="0"/>
                  </a:moveTo>
                  <a:lnTo>
                    <a:pt x="889533" y="0"/>
                  </a:lnTo>
                </a:path>
                <a:path w="5453380">
                  <a:moveTo>
                    <a:pt x="895629" y="0"/>
                  </a:moveTo>
                  <a:lnTo>
                    <a:pt x="900201" y="0"/>
                  </a:lnTo>
                </a:path>
                <a:path w="5453380">
                  <a:moveTo>
                    <a:pt x="906284" y="0"/>
                  </a:moveTo>
                  <a:lnTo>
                    <a:pt x="910856" y="0"/>
                  </a:lnTo>
                </a:path>
                <a:path w="5453380">
                  <a:moveTo>
                    <a:pt x="916952" y="0"/>
                  </a:moveTo>
                  <a:lnTo>
                    <a:pt x="921524" y="0"/>
                  </a:lnTo>
                </a:path>
                <a:path w="5453380">
                  <a:moveTo>
                    <a:pt x="927607" y="0"/>
                  </a:moveTo>
                  <a:lnTo>
                    <a:pt x="932180" y="0"/>
                  </a:lnTo>
                </a:path>
                <a:path w="5453380">
                  <a:moveTo>
                    <a:pt x="938276" y="0"/>
                  </a:moveTo>
                  <a:lnTo>
                    <a:pt x="942848" y="0"/>
                  </a:lnTo>
                </a:path>
                <a:path w="5453380">
                  <a:moveTo>
                    <a:pt x="948944" y="0"/>
                  </a:moveTo>
                  <a:lnTo>
                    <a:pt x="953503" y="0"/>
                  </a:lnTo>
                </a:path>
                <a:path w="5453380">
                  <a:moveTo>
                    <a:pt x="959599" y="0"/>
                  </a:moveTo>
                  <a:lnTo>
                    <a:pt x="964171" y="0"/>
                  </a:lnTo>
                </a:path>
                <a:path w="5453380">
                  <a:moveTo>
                    <a:pt x="970267" y="0"/>
                  </a:moveTo>
                  <a:lnTo>
                    <a:pt x="974826" y="0"/>
                  </a:lnTo>
                </a:path>
                <a:path w="5453380">
                  <a:moveTo>
                    <a:pt x="980922" y="0"/>
                  </a:moveTo>
                  <a:lnTo>
                    <a:pt x="985494" y="0"/>
                  </a:lnTo>
                </a:path>
                <a:path w="5453380">
                  <a:moveTo>
                    <a:pt x="991590" y="0"/>
                  </a:moveTo>
                  <a:lnTo>
                    <a:pt x="996162" y="0"/>
                  </a:lnTo>
                </a:path>
                <a:path w="5453380">
                  <a:moveTo>
                    <a:pt x="1002245" y="0"/>
                  </a:moveTo>
                  <a:lnTo>
                    <a:pt x="1006817" y="0"/>
                  </a:lnTo>
                </a:path>
                <a:path w="5453380">
                  <a:moveTo>
                    <a:pt x="1012913" y="0"/>
                  </a:moveTo>
                  <a:lnTo>
                    <a:pt x="1017485" y="0"/>
                  </a:lnTo>
                </a:path>
                <a:path w="5453380">
                  <a:moveTo>
                    <a:pt x="1023569" y="0"/>
                  </a:moveTo>
                  <a:lnTo>
                    <a:pt x="1028141" y="0"/>
                  </a:lnTo>
                </a:path>
                <a:path w="5453380">
                  <a:moveTo>
                    <a:pt x="1034237" y="0"/>
                  </a:moveTo>
                  <a:lnTo>
                    <a:pt x="1038809" y="0"/>
                  </a:lnTo>
                </a:path>
                <a:path w="5453380">
                  <a:moveTo>
                    <a:pt x="1044905" y="0"/>
                  </a:moveTo>
                  <a:lnTo>
                    <a:pt x="1049464" y="0"/>
                  </a:lnTo>
                </a:path>
                <a:path w="5453380">
                  <a:moveTo>
                    <a:pt x="1055560" y="0"/>
                  </a:moveTo>
                  <a:lnTo>
                    <a:pt x="1060132" y="0"/>
                  </a:lnTo>
                </a:path>
                <a:path w="5453380">
                  <a:moveTo>
                    <a:pt x="1066228" y="0"/>
                  </a:moveTo>
                  <a:lnTo>
                    <a:pt x="1070787" y="0"/>
                  </a:lnTo>
                </a:path>
                <a:path w="5453380">
                  <a:moveTo>
                    <a:pt x="1076883" y="0"/>
                  </a:moveTo>
                  <a:lnTo>
                    <a:pt x="1081455" y="0"/>
                  </a:lnTo>
                </a:path>
                <a:path w="5453380">
                  <a:moveTo>
                    <a:pt x="1087551" y="0"/>
                  </a:moveTo>
                  <a:lnTo>
                    <a:pt x="1092111" y="0"/>
                  </a:lnTo>
                </a:path>
                <a:path w="5453380">
                  <a:moveTo>
                    <a:pt x="1098207" y="0"/>
                  </a:moveTo>
                  <a:lnTo>
                    <a:pt x="1102779" y="0"/>
                  </a:lnTo>
                </a:path>
                <a:path w="5453380">
                  <a:moveTo>
                    <a:pt x="1108875" y="0"/>
                  </a:moveTo>
                  <a:lnTo>
                    <a:pt x="1113447" y="0"/>
                  </a:lnTo>
                </a:path>
                <a:path w="5453380">
                  <a:moveTo>
                    <a:pt x="1119530" y="0"/>
                  </a:moveTo>
                  <a:lnTo>
                    <a:pt x="1124102" y="0"/>
                  </a:lnTo>
                </a:path>
                <a:path w="5453380">
                  <a:moveTo>
                    <a:pt x="1130198" y="0"/>
                  </a:moveTo>
                  <a:lnTo>
                    <a:pt x="1134770" y="0"/>
                  </a:lnTo>
                </a:path>
                <a:path w="5453380">
                  <a:moveTo>
                    <a:pt x="1140853" y="0"/>
                  </a:moveTo>
                  <a:lnTo>
                    <a:pt x="1145425" y="0"/>
                  </a:lnTo>
                </a:path>
                <a:path w="5453380">
                  <a:moveTo>
                    <a:pt x="1151521" y="0"/>
                  </a:moveTo>
                  <a:lnTo>
                    <a:pt x="1156093" y="0"/>
                  </a:lnTo>
                </a:path>
                <a:path w="5453380">
                  <a:moveTo>
                    <a:pt x="1162189" y="0"/>
                  </a:moveTo>
                  <a:lnTo>
                    <a:pt x="1166749" y="0"/>
                  </a:lnTo>
                </a:path>
                <a:path w="5453380">
                  <a:moveTo>
                    <a:pt x="1172845" y="0"/>
                  </a:moveTo>
                  <a:lnTo>
                    <a:pt x="1177417" y="0"/>
                  </a:lnTo>
                </a:path>
                <a:path w="5453380">
                  <a:moveTo>
                    <a:pt x="1183513" y="0"/>
                  </a:moveTo>
                  <a:lnTo>
                    <a:pt x="1188072" y="0"/>
                  </a:lnTo>
                </a:path>
                <a:path w="5453380">
                  <a:moveTo>
                    <a:pt x="1194168" y="0"/>
                  </a:moveTo>
                  <a:lnTo>
                    <a:pt x="1198740" y="0"/>
                  </a:lnTo>
                </a:path>
                <a:path w="5453380">
                  <a:moveTo>
                    <a:pt x="1204836" y="0"/>
                  </a:moveTo>
                  <a:lnTo>
                    <a:pt x="1209408" y="0"/>
                  </a:lnTo>
                </a:path>
                <a:path w="5453380">
                  <a:moveTo>
                    <a:pt x="1215491" y="0"/>
                  </a:moveTo>
                  <a:lnTo>
                    <a:pt x="1220063" y="0"/>
                  </a:lnTo>
                </a:path>
                <a:path w="5453380">
                  <a:moveTo>
                    <a:pt x="1226159" y="0"/>
                  </a:moveTo>
                  <a:lnTo>
                    <a:pt x="1230731" y="0"/>
                  </a:lnTo>
                </a:path>
                <a:path w="5453380">
                  <a:moveTo>
                    <a:pt x="1236814" y="0"/>
                  </a:moveTo>
                  <a:lnTo>
                    <a:pt x="1241386" y="0"/>
                  </a:lnTo>
                </a:path>
                <a:path w="5453380">
                  <a:moveTo>
                    <a:pt x="1247482" y="0"/>
                  </a:moveTo>
                  <a:lnTo>
                    <a:pt x="1252054" y="0"/>
                  </a:lnTo>
                </a:path>
                <a:path w="5453380">
                  <a:moveTo>
                    <a:pt x="1258138" y="0"/>
                  </a:moveTo>
                  <a:lnTo>
                    <a:pt x="1262710" y="0"/>
                  </a:lnTo>
                </a:path>
                <a:path w="5453380">
                  <a:moveTo>
                    <a:pt x="1268806" y="0"/>
                  </a:moveTo>
                  <a:lnTo>
                    <a:pt x="1273378" y="0"/>
                  </a:lnTo>
                </a:path>
                <a:path w="5453380">
                  <a:moveTo>
                    <a:pt x="1279474" y="0"/>
                  </a:moveTo>
                  <a:lnTo>
                    <a:pt x="1284033" y="0"/>
                  </a:lnTo>
                </a:path>
                <a:path w="5453380">
                  <a:moveTo>
                    <a:pt x="1290129" y="0"/>
                  </a:moveTo>
                  <a:lnTo>
                    <a:pt x="1294701" y="0"/>
                  </a:lnTo>
                </a:path>
                <a:path w="5453380">
                  <a:moveTo>
                    <a:pt x="1300797" y="0"/>
                  </a:moveTo>
                  <a:lnTo>
                    <a:pt x="1305356" y="0"/>
                  </a:lnTo>
                </a:path>
                <a:path w="5453380">
                  <a:moveTo>
                    <a:pt x="1311452" y="0"/>
                  </a:moveTo>
                  <a:lnTo>
                    <a:pt x="1316024" y="0"/>
                  </a:lnTo>
                </a:path>
                <a:path w="5453380">
                  <a:moveTo>
                    <a:pt x="1322120" y="0"/>
                  </a:moveTo>
                  <a:lnTo>
                    <a:pt x="1326692" y="0"/>
                  </a:lnTo>
                </a:path>
                <a:path w="5453380">
                  <a:moveTo>
                    <a:pt x="1332776" y="0"/>
                  </a:moveTo>
                  <a:lnTo>
                    <a:pt x="1337348" y="0"/>
                  </a:lnTo>
                </a:path>
                <a:path w="5453380">
                  <a:moveTo>
                    <a:pt x="1343444" y="0"/>
                  </a:moveTo>
                  <a:lnTo>
                    <a:pt x="1348016" y="0"/>
                  </a:lnTo>
                </a:path>
                <a:path w="5453380">
                  <a:moveTo>
                    <a:pt x="1354099" y="0"/>
                  </a:moveTo>
                  <a:lnTo>
                    <a:pt x="1358671" y="0"/>
                  </a:lnTo>
                </a:path>
                <a:path w="5453380">
                  <a:moveTo>
                    <a:pt x="1364767" y="0"/>
                  </a:moveTo>
                  <a:lnTo>
                    <a:pt x="1369339" y="0"/>
                  </a:lnTo>
                </a:path>
                <a:path w="5453380">
                  <a:moveTo>
                    <a:pt x="1375435" y="0"/>
                  </a:moveTo>
                  <a:lnTo>
                    <a:pt x="1379994" y="0"/>
                  </a:lnTo>
                </a:path>
                <a:path w="5453380">
                  <a:moveTo>
                    <a:pt x="1386090" y="0"/>
                  </a:moveTo>
                  <a:lnTo>
                    <a:pt x="1390662" y="0"/>
                  </a:lnTo>
                </a:path>
                <a:path w="5453380">
                  <a:moveTo>
                    <a:pt x="1396758" y="0"/>
                  </a:moveTo>
                  <a:lnTo>
                    <a:pt x="1401318" y="0"/>
                  </a:lnTo>
                </a:path>
                <a:path w="5453380">
                  <a:moveTo>
                    <a:pt x="1407414" y="0"/>
                  </a:moveTo>
                  <a:lnTo>
                    <a:pt x="1411986" y="0"/>
                  </a:lnTo>
                </a:path>
                <a:path w="5453380">
                  <a:moveTo>
                    <a:pt x="1418082" y="0"/>
                  </a:moveTo>
                  <a:lnTo>
                    <a:pt x="1422654" y="0"/>
                  </a:lnTo>
                </a:path>
                <a:path w="5453380">
                  <a:moveTo>
                    <a:pt x="1428737" y="0"/>
                  </a:moveTo>
                  <a:lnTo>
                    <a:pt x="1433309" y="0"/>
                  </a:lnTo>
                </a:path>
                <a:path w="5453380">
                  <a:moveTo>
                    <a:pt x="1439405" y="0"/>
                  </a:moveTo>
                  <a:lnTo>
                    <a:pt x="1443977" y="0"/>
                  </a:lnTo>
                </a:path>
                <a:path w="5453380">
                  <a:moveTo>
                    <a:pt x="1450060" y="0"/>
                  </a:moveTo>
                  <a:lnTo>
                    <a:pt x="1454632" y="0"/>
                  </a:lnTo>
                </a:path>
                <a:path w="5453380">
                  <a:moveTo>
                    <a:pt x="1460728" y="0"/>
                  </a:moveTo>
                  <a:lnTo>
                    <a:pt x="1465300" y="0"/>
                  </a:lnTo>
                </a:path>
                <a:path w="5453380">
                  <a:moveTo>
                    <a:pt x="1471383" y="0"/>
                  </a:moveTo>
                  <a:lnTo>
                    <a:pt x="1475955" y="0"/>
                  </a:lnTo>
                </a:path>
                <a:path w="5453380">
                  <a:moveTo>
                    <a:pt x="1482051" y="0"/>
                  </a:moveTo>
                  <a:lnTo>
                    <a:pt x="1486623" y="0"/>
                  </a:lnTo>
                </a:path>
                <a:path w="5453380">
                  <a:moveTo>
                    <a:pt x="1492719" y="0"/>
                  </a:moveTo>
                  <a:lnTo>
                    <a:pt x="1497279" y="0"/>
                  </a:lnTo>
                </a:path>
                <a:path w="5453380">
                  <a:moveTo>
                    <a:pt x="1503375" y="0"/>
                  </a:moveTo>
                  <a:lnTo>
                    <a:pt x="1507947" y="0"/>
                  </a:lnTo>
                </a:path>
                <a:path w="5453380">
                  <a:moveTo>
                    <a:pt x="1514043" y="0"/>
                  </a:moveTo>
                  <a:lnTo>
                    <a:pt x="1518602" y="0"/>
                  </a:lnTo>
                </a:path>
                <a:path w="5453380">
                  <a:moveTo>
                    <a:pt x="1524698" y="0"/>
                  </a:moveTo>
                  <a:lnTo>
                    <a:pt x="1529270" y="0"/>
                  </a:lnTo>
                </a:path>
                <a:path w="5453380">
                  <a:moveTo>
                    <a:pt x="1535366" y="0"/>
                  </a:moveTo>
                  <a:lnTo>
                    <a:pt x="1539938" y="0"/>
                  </a:lnTo>
                </a:path>
                <a:path w="5453380">
                  <a:moveTo>
                    <a:pt x="1546021" y="0"/>
                  </a:moveTo>
                  <a:lnTo>
                    <a:pt x="1550593" y="0"/>
                  </a:lnTo>
                </a:path>
                <a:path w="5453380">
                  <a:moveTo>
                    <a:pt x="1556689" y="0"/>
                  </a:moveTo>
                  <a:lnTo>
                    <a:pt x="1561261" y="0"/>
                  </a:lnTo>
                </a:path>
                <a:path w="5453380">
                  <a:moveTo>
                    <a:pt x="1567345" y="0"/>
                  </a:moveTo>
                  <a:lnTo>
                    <a:pt x="1571917" y="0"/>
                  </a:lnTo>
                </a:path>
                <a:path w="5453380">
                  <a:moveTo>
                    <a:pt x="1578013" y="0"/>
                  </a:moveTo>
                  <a:lnTo>
                    <a:pt x="1582585" y="0"/>
                  </a:lnTo>
                </a:path>
                <a:path w="5453380">
                  <a:moveTo>
                    <a:pt x="1588668" y="0"/>
                  </a:moveTo>
                  <a:lnTo>
                    <a:pt x="1593240" y="0"/>
                  </a:lnTo>
                </a:path>
                <a:path w="5453380">
                  <a:moveTo>
                    <a:pt x="1599336" y="0"/>
                  </a:moveTo>
                  <a:lnTo>
                    <a:pt x="1603908" y="0"/>
                  </a:lnTo>
                </a:path>
                <a:path w="5453380">
                  <a:moveTo>
                    <a:pt x="1610004" y="0"/>
                  </a:moveTo>
                  <a:lnTo>
                    <a:pt x="1614563" y="0"/>
                  </a:lnTo>
                </a:path>
                <a:path w="5453380">
                  <a:moveTo>
                    <a:pt x="1620659" y="0"/>
                  </a:moveTo>
                  <a:lnTo>
                    <a:pt x="1625231" y="0"/>
                  </a:lnTo>
                </a:path>
                <a:path w="5453380">
                  <a:moveTo>
                    <a:pt x="1631327" y="0"/>
                  </a:moveTo>
                  <a:lnTo>
                    <a:pt x="1635887" y="0"/>
                  </a:lnTo>
                </a:path>
                <a:path w="5453380">
                  <a:moveTo>
                    <a:pt x="1641983" y="0"/>
                  </a:moveTo>
                  <a:lnTo>
                    <a:pt x="1646555" y="0"/>
                  </a:lnTo>
                </a:path>
                <a:path w="5453380">
                  <a:moveTo>
                    <a:pt x="1652651" y="0"/>
                  </a:moveTo>
                  <a:lnTo>
                    <a:pt x="1657223" y="0"/>
                  </a:lnTo>
                </a:path>
                <a:path w="5453380">
                  <a:moveTo>
                    <a:pt x="1663306" y="0"/>
                  </a:moveTo>
                  <a:lnTo>
                    <a:pt x="1667878" y="0"/>
                  </a:lnTo>
                </a:path>
                <a:path w="5453380">
                  <a:moveTo>
                    <a:pt x="1673974" y="0"/>
                  </a:moveTo>
                  <a:lnTo>
                    <a:pt x="1678546" y="0"/>
                  </a:lnTo>
                </a:path>
                <a:path w="5453380">
                  <a:moveTo>
                    <a:pt x="1684629" y="0"/>
                  </a:moveTo>
                  <a:lnTo>
                    <a:pt x="1689201" y="0"/>
                  </a:lnTo>
                </a:path>
                <a:path w="5453380">
                  <a:moveTo>
                    <a:pt x="1695297" y="0"/>
                  </a:moveTo>
                  <a:lnTo>
                    <a:pt x="1699869" y="0"/>
                  </a:lnTo>
                </a:path>
                <a:path w="5453380">
                  <a:moveTo>
                    <a:pt x="1705965" y="0"/>
                  </a:moveTo>
                  <a:lnTo>
                    <a:pt x="1710524" y="0"/>
                  </a:lnTo>
                </a:path>
                <a:path w="5453380">
                  <a:moveTo>
                    <a:pt x="1716620" y="0"/>
                  </a:moveTo>
                  <a:lnTo>
                    <a:pt x="1721192" y="0"/>
                  </a:lnTo>
                </a:path>
                <a:path w="5453380">
                  <a:moveTo>
                    <a:pt x="1727288" y="0"/>
                  </a:moveTo>
                  <a:lnTo>
                    <a:pt x="1731848" y="0"/>
                  </a:lnTo>
                </a:path>
                <a:path w="5453380">
                  <a:moveTo>
                    <a:pt x="1737944" y="0"/>
                  </a:moveTo>
                  <a:lnTo>
                    <a:pt x="1742516" y="0"/>
                  </a:lnTo>
                </a:path>
                <a:path w="5453380">
                  <a:moveTo>
                    <a:pt x="1748612" y="0"/>
                  </a:moveTo>
                  <a:lnTo>
                    <a:pt x="1753184" y="0"/>
                  </a:lnTo>
                </a:path>
                <a:path w="5453380">
                  <a:moveTo>
                    <a:pt x="1759267" y="0"/>
                  </a:moveTo>
                  <a:lnTo>
                    <a:pt x="1763839" y="0"/>
                  </a:lnTo>
                </a:path>
                <a:path w="5453380">
                  <a:moveTo>
                    <a:pt x="1769935" y="0"/>
                  </a:moveTo>
                  <a:lnTo>
                    <a:pt x="1774507" y="0"/>
                  </a:lnTo>
                </a:path>
                <a:path w="5453380">
                  <a:moveTo>
                    <a:pt x="1780590" y="0"/>
                  </a:moveTo>
                  <a:lnTo>
                    <a:pt x="1785162" y="0"/>
                  </a:lnTo>
                </a:path>
                <a:path w="5453380">
                  <a:moveTo>
                    <a:pt x="1791258" y="0"/>
                  </a:moveTo>
                  <a:lnTo>
                    <a:pt x="1795830" y="0"/>
                  </a:lnTo>
                </a:path>
                <a:path w="5453380">
                  <a:moveTo>
                    <a:pt x="1801914" y="0"/>
                  </a:moveTo>
                  <a:lnTo>
                    <a:pt x="1806486" y="0"/>
                  </a:lnTo>
                </a:path>
                <a:path w="5453380">
                  <a:moveTo>
                    <a:pt x="1812582" y="0"/>
                  </a:moveTo>
                  <a:lnTo>
                    <a:pt x="1817154" y="0"/>
                  </a:lnTo>
                </a:path>
                <a:path w="5453380">
                  <a:moveTo>
                    <a:pt x="1823250" y="0"/>
                  </a:moveTo>
                  <a:lnTo>
                    <a:pt x="1827809" y="0"/>
                  </a:lnTo>
                </a:path>
                <a:path w="5453380">
                  <a:moveTo>
                    <a:pt x="1833905" y="0"/>
                  </a:moveTo>
                  <a:lnTo>
                    <a:pt x="1838477" y="0"/>
                  </a:lnTo>
                </a:path>
                <a:path w="5453380">
                  <a:moveTo>
                    <a:pt x="1844573" y="0"/>
                  </a:moveTo>
                  <a:lnTo>
                    <a:pt x="1849132" y="0"/>
                  </a:lnTo>
                </a:path>
                <a:path w="5453380">
                  <a:moveTo>
                    <a:pt x="1855228" y="0"/>
                  </a:moveTo>
                  <a:lnTo>
                    <a:pt x="1859800" y="0"/>
                  </a:lnTo>
                </a:path>
                <a:path w="5453380">
                  <a:moveTo>
                    <a:pt x="1865896" y="0"/>
                  </a:moveTo>
                  <a:lnTo>
                    <a:pt x="1870468" y="0"/>
                  </a:lnTo>
                </a:path>
                <a:path w="5453380">
                  <a:moveTo>
                    <a:pt x="1876552" y="0"/>
                  </a:moveTo>
                  <a:lnTo>
                    <a:pt x="1881124" y="0"/>
                  </a:lnTo>
                </a:path>
                <a:path w="5453380">
                  <a:moveTo>
                    <a:pt x="1887220" y="0"/>
                  </a:moveTo>
                  <a:lnTo>
                    <a:pt x="1891792" y="0"/>
                  </a:lnTo>
                </a:path>
                <a:path w="5453380">
                  <a:moveTo>
                    <a:pt x="1897875" y="0"/>
                  </a:moveTo>
                  <a:lnTo>
                    <a:pt x="1902447" y="0"/>
                  </a:lnTo>
                </a:path>
                <a:path w="5453380">
                  <a:moveTo>
                    <a:pt x="1908543" y="0"/>
                  </a:moveTo>
                  <a:lnTo>
                    <a:pt x="1913115" y="0"/>
                  </a:lnTo>
                </a:path>
                <a:path w="5453380">
                  <a:moveTo>
                    <a:pt x="1919198" y="0"/>
                  </a:moveTo>
                  <a:lnTo>
                    <a:pt x="1923770" y="0"/>
                  </a:lnTo>
                </a:path>
                <a:path w="5453380">
                  <a:moveTo>
                    <a:pt x="1929866" y="0"/>
                  </a:moveTo>
                  <a:lnTo>
                    <a:pt x="1934438" y="0"/>
                  </a:lnTo>
                </a:path>
                <a:path w="5453380">
                  <a:moveTo>
                    <a:pt x="1940534" y="0"/>
                  </a:moveTo>
                  <a:lnTo>
                    <a:pt x="1945093" y="0"/>
                  </a:lnTo>
                </a:path>
                <a:path w="5453380">
                  <a:moveTo>
                    <a:pt x="1951189" y="0"/>
                  </a:moveTo>
                  <a:lnTo>
                    <a:pt x="1955761" y="0"/>
                  </a:lnTo>
                </a:path>
                <a:path w="5453380">
                  <a:moveTo>
                    <a:pt x="1961857" y="0"/>
                  </a:moveTo>
                  <a:lnTo>
                    <a:pt x="1966417" y="0"/>
                  </a:lnTo>
                </a:path>
                <a:path w="5453380">
                  <a:moveTo>
                    <a:pt x="1972513" y="0"/>
                  </a:moveTo>
                  <a:lnTo>
                    <a:pt x="1977085" y="0"/>
                  </a:lnTo>
                </a:path>
                <a:path w="5453380">
                  <a:moveTo>
                    <a:pt x="1983181" y="0"/>
                  </a:moveTo>
                  <a:lnTo>
                    <a:pt x="1987753" y="0"/>
                  </a:lnTo>
                </a:path>
                <a:path w="5453380">
                  <a:moveTo>
                    <a:pt x="1993836" y="0"/>
                  </a:moveTo>
                  <a:lnTo>
                    <a:pt x="1998408" y="0"/>
                  </a:lnTo>
                </a:path>
                <a:path w="5453380">
                  <a:moveTo>
                    <a:pt x="2004504" y="0"/>
                  </a:moveTo>
                  <a:lnTo>
                    <a:pt x="2009076" y="0"/>
                  </a:lnTo>
                </a:path>
                <a:path w="5453380">
                  <a:moveTo>
                    <a:pt x="2015159" y="0"/>
                  </a:moveTo>
                  <a:lnTo>
                    <a:pt x="2019731" y="0"/>
                  </a:lnTo>
                </a:path>
                <a:path w="5453380">
                  <a:moveTo>
                    <a:pt x="2025827" y="0"/>
                  </a:moveTo>
                  <a:lnTo>
                    <a:pt x="2030399" y="0"/>
                  </a:lnTo>
                </a:path>
                <a:path w="5453380">
                  <a:moveTo>
                    <a:pt x="2036495" y="0"/>
                  </a:moveTo>
                  <a:lnTo>
                    <a:pt x="2041055" y="0"/>
                  </a:lnTo>
                </a:path>
                <a:path w="5453380">
                  <a:moveTo>
                    <a:pt x="2047151" y="0"/>
                  </a:moveTo>
                  <a:lnTo>
                    <a:pt x="2051723" y="0"/>
                  </a:lnTo>
                </a:path>
                <a:path w="5453380">
                  <a:moveTo>
                    <a:pt x="2057819" y="0"/>
                  </a:moveTo>
                  <a:lnTo>
                    <a:pt x="2062378" y="0"/>
                  </a:lnTo>
                </a:path>
                <a:path w="5453380">
                  <a:moveTo>
                    <a:pt x="2068474" y="0"/>
                  </a:moveTo>
                  <a:lnTo>
                    <a:pt x="2073046" y="0"/>
                  </a:lnTo>
                </a:path>
                <a:path w="5453380">
                  <a:moveTo>
                    <a:pt x="2079142" y="0"/>
                  </a:moveTo>
                  <a:lnTo>
                    <a:pt x="2083714" y="0"/>
                  </a:lnTo>
                </a:path>
                <a:path w="5453380">
                  <a:moveTo>
                    <a:pt x="2089797" y="0"/>
                  </a:moveTo>
                  <a:lnTo>
                    <a:pt x="2094369" y="0"/>
                  </a:lnTo>
                </a:path>
                <a:path w="5453380">
                  <a:moveTo>
                    <a:pt x="2100465" y="0"/>
                  </a:moveTo>
                  <a:lnTo>
                    <a:pt x="2105037" y="0"/>
                  </a:lnTo>
                </a:path>
                <a:path w="5453380">
                  <a:moveTo>
                    <a:pt x="2111121" y="0"/>
                  </a:moveTo>
                  <a:lnTo>
                    <a:pt x="2115692" y="0"/>
                  </a:lnTo>
                </a:path>
                <a:path w="5453380">
                  <a:moveTo>
                    <a:pt x="2121789" y="0"/>
                  </a:moveTo>
                  <a:lnTo>
                    <a:pt x="2126361" y="0"/>
                  </a:lnTo>
                </a:path>
                <a:path w="5453380">
                  <a:moveTo>
                    <a:pt x="2132444" y="0"/>
                  </a:moveTo>
                  <a:lnTo>
                    <a:pt x="2137016" y="0"/>
                  </a:lnTo>
                </a:path>
                <a:path w="5453380">
                  <a:moveTo>
                    <a:pt x="2143112" y="0"/>
                  </a:moveTo>
                  <a:lnTo>
                    <a:pt x="2147684" y="0"/>
                  </a:lnTo>
                </a:path>
                <a:path w="5453380">
                  <a:moveTo>
                    <a:pt x="2153780" y="0"/>
                  </a:moveTo>
                  <a:lnTo>
                    <a:pt x="2158339" y="0"/>
                  </a:lnTo>
                </a:path>
                <a:path w="5453380">
                  <a:moveTo>
                    <a:pt x="2164435" y="0"/>
                  </a:moveTo>
                  <a:lnTo>
                    <a:pt x="2169007" y="0"/>
                  </a:lnTo>
                </a:path>
                <a:path w="5453380">
                  <a:moveTo>
                    <a:pt x="2175103" y="0"/>
                  </a:moveTo>
                  <a:lnTo>
                    <a:pt x="2179662" y="0"/>
                  </a:lnTo>
                </a:path>
                <a:path w="5453380">
                  <a:moveTo>
                    <a:pt x="2185758" y="0"/>
                  </a:moveTo>
                  <a:lnTo>
                    <a:pt x="2190330" y="0"/>
                  </a:lnTo>
                </a:path>
                <a:path w="5453380">
                  <a:moveTo>
                    <a:pt x="2196426" y="0"/>
                  </a:moveTo>
                  <a:lnTo>
                    <a:pt x="2200998" y="0"/>
                  </a:lnTo>
                </a:path>
                <a:path w="5453380">
                  <a:moveTo>
                    <a:pt x="2207082" y="0"/>
                  </a:moveTo>
                  <a:lnTo>
                    <a:pt x="2211654" y="0"/>
                  </a:lnTo>
                </a:path>
                <a:path w="5453380">
                  <a:moveTo>
                    <a:pt x="2217750" y="0"/>
                  </a:moveTo>
                  <a:lnTo>
                    <a:pt x="2222322" y="0"/>
                  </a:lnTo>
                </a:path>
                <a:path w="5453380">
                  <a:moveTo>
                    <a:pt x="2228405" y="0"/>
                  </a:moveTo>
                  <a:lnTo>
                    <a:pt x="2232977" y="0"/>
                  </a:lnTo>
                </a:path>
                <a:path w="5453380">
                  <a:moveTo>
                    <a:pt x="2239073" y="0"/>
                  </a:moveTo>
                  <a:lnTo>
                    <a:pt x="2243645" y="0"/>
                  </a:lnTo>
                </a:path>
                <a:path w="5453380">
                  <a:moveTo>
                    <a:pt x="2249728" y="0"/>
                  </a:moveTo>
                  <a:lnTo>
                    <a:pt x="2254300" y="0"/>
                  </a:lnTo>
                </a:path>
                <a:path w="5453380">
                  <a:moveTo>
                    <a:pt x="2260396" y="0"/>
                  </a:moveTo>
                  <a:lnTo>
                    <a:pt x="2264968" y="0"/>
                  </a:lnTo>
                </a:path>
                <a:path w="5453380">
                  <a:moveTo>
                    <a:pt x="2271064" y="0"/>
                  </a:moveTo>
                  <a:lnTo>
                    <a:pt x="2275624" y="0"/>
                  </a:lnTo>
                </a:path>
                <a:path w="5453380">
                  <a:moveTo>
                    <a:pt x="2281720" y="0"/>
                  </a:moveTo>
                  <a:lnTo>
                    <a:pt x="2286292" y="0"/>
                  </a:lnTo>
                </a:path>
                <a:path w="5453380">
                  <a:moveTo>
                    <a:pt x="2292388" y="0"/>
                  </a:moveTo>
                  <a:lnTo>
                    <a:pt x="2296947" y="0"/>
                  </a:lnTo>
                </a:path>
                <a:path w="5453380">
                  <a:moveTo>
                    <a:pt x="2303043" y="0"/>
                  </a:moveTo>
                  <a:lnTo>
                    <a:pt x="2307615" y="0"/>
                  </a:lnTo>
                </a:path>
                <a:path w="5453380">
                  <a:moveTo>
                    <a:pt x="2313711" y="0"/>
                  </a:moveTo>
                  <a:lnTo>
                    <a:pt x="2318283" y="0"/>
                  </a:lnTo>
                </a:path>
                <a:path w="5453380">
                  <a:moveTo>
                    <a:pt x="2324366" y="0"/>
                  </a:moveTo>
                  <a:lnTo>
                    <a:pt x="2328938" y="0"/>
                  </a:lnTo>
                </a:path>
                <a:path w="5453380">
                  <a:moveTo>
                    <a:pt x="2335034" y="0"/>
                  </a:moveTo>
                  <a:lnTo>
                    <a:pt x="2339606" y="0"/>
                  </a:lnTo>
                </a:path>
                <a:path w="5453380">
                  <a:moveTo>
                    <a:pt x="2345690" y="0"/>
                  </a:moveTo>
                  <a:lnTo>
                    <a:pt x="2350262" y="0"/>
                  </a:lnTo>
                </a:path>
                <a:path w="5453380">
                  <a:moveTo>
                    <a:pt x="2356358" y="0"/>
                  </a:moveTo>
                  <a:lnTo>
                    <a:pt x="2360929" y="0"/>
                  </a:lnTo>
                </a:path>
                <a:path w="5453380">
                  <a:moveTo>
                    <a:pt x="2367026" y="0"/>
                  </a:moveTo>
                  <a:lnTo>
                    <a:pt x="2371585" y="0"/>
                  </a:lnTo>
                </a:path>
                <a:path w="5453380">
                  <a:moveTo>
                    <a:pt x="2377681" y="0"/>
                  </a:moveTo>
                  <a:lnTo>
                    <a:pt x="2382253" y="0"/>
                  </a:lnTo>
                </a:path>
                <a:path w="5453380">
                  <a:moveTo>
                    <a:pt x="2388349" y="0"/>
                  </a:moveTo>
                  <a:lnTo>
                    <a:pt x="2392908" y="0"/>
                  </a:lnTo>
                </a:path>
                <a:path w="5453380">
                  <a:moveTo>
                    <a:pt x="2399004" y="0"/>
                  </a:moveTo>
                  <a:lnTo>
                    <a:pt x="2403576" y="0"/>
                  </a:lnTo>
                </a:path>
                <a:path w="5453380">
                  <a:moveTo>
                    <a:pt x="2409672" y="0"/>
                  </a:moveTo>
                  <a:lnTo>
                    <a:pt x="2414244" y="0"/>
                  </a:lnTo>
                </a:path>
                <a:path w="5453380">
                  <a:moveTo>
                    <a:pt x="2420327" y="0"/>
                  </a:moveTo>
                  <a:lnTo>
                    <a:pt x="2424899" y="0"/>
                  </a:lnTo>
                </a:path>
                <a:path w="5453380">
                  <a:moveTo>
                    <a:pt x="2430995" y="0"/>
                  </a:moveTo>
                  <a:lnTo>
                    <a:pt x="2435567" y="0"/>
                  </a:lnTo>
                </a:path>
                <a:path w="5453380">
                  <a:moveTo>
                    <a:pt x="2441651" y="0"/>
                  </a:moveTo>
                  <a:lnTo>
                    <a:pt x="2446223" y="0"/>
                  </a:lnTo>
                </a:path>
                <a:path w="5453380">
                  <a:moveTo>
                    <a:pt x="2452319" y="0"/>
                  </a:moveTo>
                  <a:lnTo>
                    <a:pt x="2456891" y="0"/>
                  </a:lnTo>
                </a:path>
                <a:path w="5453380">
                  <a:moveTo>
                    <a:pt x="2462974" y="0"/>
                  </a:moveTo>
                  <a:lnTo>
                    <a:pt x="2467546" y="0"/>
                  </a:lnTo>
                </a:path>
                <a:path w="5453380">
                  <a:moveTo>
                    <a:pt x="2473642" y="0"/>
                  </a:moveTo>
                  <a:lnTo>
                    <a:pt x="2478214" y="0"/>
                  </a:lnTo>
                </a:path>
                <a:path w="5453380">
                  <a:moveTo>
                    <a:pt x="2484310" y="0"/>
                  </a:moveTo>
                  <a:lnTo>
                    <a:pt x="2488869" y="0"/>
                  </a:lnTo>
                </a:path>
                <a:path w="5453380">
                  <a:moveTo>
                    <a:pt x="2494965" y="0"/>
                  </a:moveTo>
                  <a:lnTo>
                    <a:pt x="2499537" y="0"/>
                  </a:lnTo>
                </a:path>
                <a:path w="5453380">
                  <a:moveTo>
                    <a:pt x="2505633" y="0"/>
                  </a:moveTo>
                  <a:lnTo>
                    <a:pt x="2510193" y="0"/>
                  </a:lnTo>
                </a:path>
                <a:path w="5453380">
                  <a:moveTo>
                    <a:pt x="2516289" y="0"/>
                  </a:moveTo>
                  <a:lnTo>
                    <a:pt x="2520861" y="0"/>
                  </a:lnTo>
                </a:path>
                <a:path w="5453380">
                  <a:moveTo>
                    <a:pt x="2526957" y="0"/>
                  </a:moveTo>
                  <a:lnTo>
                    <a:pt x="2531529" y="0"/>
                  </a:lnTo>
                </a:path>
                <a:path w="5453380">
                  <a:moveTo>
                    <a:pt x="2537612" y="0"/>
                  </a:moveTo>
                  <a:lnTo>
                    <a:pt x="2542184" y="0"/>
                  </a:lnTo>
                </a:path>
                <a:path w="5453380">
                  <a:moveTo>
                    <a:pt x="2548280" y="0"/>
                  </a:moveTo>
                  <a:lnTo>
                    <a:pt x="2552852" y="0"/>
                  </a:lnTo>
                </a:path>
                <a:path w="5453380">
                  <a:moveTo>
                    <a:pt x="2558935" y="0"/>
                  </a:moveTo>
                  <a:lnTo>
                    <a:pt x="2563507" y="0"/>
                  </a:lnTo>
                </a:path>
                <a:path w="5453380">
                  <a:moveTo>
                    <a:pt x="2569603" y="0"/>
                  </a:moveTo>
                  <a:lnTo>
                    <a:pt x="2574175" y="0"/>
                  </a:lnTo>
                </a:path>
                <a:path w="5453380">
                  <a:moveTo>
                    <a:pt x="2580259" y="0"/>
                  </a:moveTo>
                  <a:lnTo>
                    <a:pt x="2584830" y="0"/>
                  </a:lnTo>
                </a:path>
                <a:path w="5453380">
                  <a:moveTo>
                    <a:pt x="2590927" y="0"/>
                  </a:moveTo>
                  <a:lnTo>
                    <a:pt x="2595499" y="0"/>
                  </a:lnTo>
                </a:path>
                <a:path w="5453380">
                  <a:moveTo>
                    <a:pt x="2601595" y="0"/>
                  </a:moveTo>
                  <a:lnTo>
                    <a:pt x="2606154" y="0"/>
                  </a:lnTo>
                </a:path>
                <a:path w="5453380">
                  <a:moveTo>
                    <a:pt x="2612250" y="0"/>
                  </a:moveTo>
                  <a:lnTo>
                    <a:pt x="2616822" y="0"/>
                  </a:lnTo>
                </a:path>
                <a:path w="5453380">
                  <a:moveTo>
                    <a:pt x="2622918" y="0"/>
                  </a:moveTo>
                  <a:lnTo>
                    <a:pt x="2627477" y="0"/>
                  </a:lnTo>
                </a:path>
                <a:path w="5453380">
                  <a:moveTo>
                    <a:pt x="2633573" y="0"/>
                  </a:moveTo>
                  <a:lnTo>
                    <a:pt x="2638145" y="0"/>
                  </a:lnTo>
                </a:path>
                <a:path w="5453380">
                  <a:moveTo>
                    <a:pt x="2644241" y="0"/>
                  </a:moveTo>
                  <a:lnTo>
                    <a:pt x="2648813" y="0"/>
                  </a:lnTo>
                </a:path>
                <a:path w="5453380">
                  <a:moveTo>
                    <a:pt x="2654896" y="0"/>
                  </a:moveTo>
                  <a:lnTo>
                    <a:pt x="2659468" y="0"/>
                  </a:lnTo>
                </a:path>
                <a:path w="5453380">
                  <a:moveTo>
                    <a:pt x="2665564" y="0"/>
                  </a:moveTo>
                  <a:lnTo>
                    <a:pt x="2670136" y="0"/>
                  </a:lnTo>
                </a:path>
                <a:path w="5453380">
                  <a:moveTo>
                    <a:pt x="2676220" y="0"/>
                  </a:moveTo>
                  <a:lnTo>
                    <a:pt x="2680792" y="0"/>
                  </a:lnTo>
                </a:path>
                <a:path w="5453380">
                  <a:moveTo>
                    <a:pt x="2686888" y="0"/>
                  </a:moveTo>
                  <a:lnTo>
                    <a:pt x="2691460" y="0"/>
                  </a:lnTo>
                </a:path>
                <a:path w="5453380">
                  <a:moveTo>
                    <a:pt x="2697556" y="0"/>
                  </a:moveTo>
                  <a:lnTo>
                    <a:pt x="2702115" y="0"/>
                  </a:lnTo>
                </a:path>
                <a:path w="5453380">
                  <a:moveTo>
                    <a:pt x="2708211" y="0"/>
                  </a:moveTo>
                  <a:lnTo>
                    <a:pt x="2712783" y="0"/>
                  </a:lnTo>
                </a:path>
                <a:path w="5453380">
                  <a:moveTo>
                    <a:pt x="2718879" y="0"/>
                  </a:moveTo>
                  <a:lnTo>
                    <a:pt x="2723438" y="0"/>
                  </a:lnTo>
                </a:path>
                <a:path w="5453380">
                  <a:moveTo>
                    <a:pt x="2729534" y="0"/>
                  </a:moveTo>
                  <a:lnTo>
                    <a:pt x="2734106" y="0"/>
                  </a:lnTo>
                </a:path>
                <a:path w="5453380">
                  <a:moveTo>
                    <a:pt x="2740202" y="0"/>
                  </a:moveTo>
                  <a:lnTo>
                    <a:pt x="2744774" y="0"/>
                  </a:lnTo>
                </a:path>
                <a:path w="5453380">
                  <a:moveTo>
                    <a:pt x="2750858" y="0"/>
                  </a:moveTo>
                  <a:lnTo>
                    <a:pt x="2755430" y="0"/>
                  </a:lnTo>
                </a:path>
                <a:path w="5453380">
                  <a:moveTo>
                    <a:pt x="2761526" y="0"/>
                  </a:moveTo>
                  <a:lnTo>
                    <a:pt x="2766098" y="0"/>
                  </a:lnTo>
                </a:path>
                <a:path w="5453380">
                  <a:moveTo>
                    <a:pt x="2772181" y="0"/>
                  </a:moveTo>
                  <a:lnTo>
                    <a:pt x="2776753" y="0"/>
                  </a:lnTo>
                </a:path>
                <a:path w="5453380">
                  <a:moveTo>
                    <a:pt x="2782849" y="0"/>
                  </a:moveTo>
                  <a:lnTo>
                    <a:pt x="2787421" y="0"/>
                  </a:lnTo>
                </a:path>
                <a:path w="5453380">
                  <a:moveTo>
                    <a:pt x="2793504" y="0"/>
                  </a:moveTo>
                  <a:lnTo>
                    <a:pt x="2798076" y="0"/>
                  </a:lnTo>
                </a:path>
                <a:path w="5453380">
                  <a:moveTo>
                    <a:pt x="2804172" y="0"/>
                  </a:moveTo>
                  <a:lnTo>
                    <a:pt x="2808744" y="0"/>
                  </a:lnTo>
                </a:path>
                <a:path w="5453380">
                  <a:moveTo>
                    <a:pt x="2814840" y="0"/>
                  </a:moveTo>
                  <a:lnTo>
                    <a:pt x="2819400" y="0"/>
                  </a:lnTo>
                </a:path>
                <a:path w="5453380">
                  <a:moveTo>
                    <a:pt x="2825496" y="0"/>
                  </a:moveTo>
                  <a:lnTo>
                    <a:pt x="2830067" y="0"/>
                  </a:lnTo>
                </a:path>
                <a:path w="5453380">
                  <a:moveTo>
                    <a:pt x="2836164" y="0"/>
                  </a:moveTo>
                  <a:lnTo>
                    <a:pt x="2840723" y="0"/>
                  </a:lnTo>
                </a:path>
                <a:path w="5453380">
                  <a:moveTo>
                    <a:pt x="2846819" y="0"/>
                  </a:moveTo>
                  <a:lnTo>
                    <a:pt x="2851391" y="0"/>
                  </a:lnTo>
                </a:path>
                <a:path w="5453380">
                  <a:moveTo>
                    <a:pt x="2857487" y="0"/>
                  </a:moveTo>
                  <a:lnTo>
                    <a:pt x="2862059" y="0"/>
                  </a:lnTo>
                </a:path>
                <a:path w="5453380">
                  <a:moveTo>
                    <a:pt x="2868142" y="0"/>
                  </a:moveTo>
                  <a:lnTo>
                    <a:pt x="2872714" y="0"/>
                  </a:lnTo>
                </a:path>
                <a:path w="5453380">
                  <a:moveTo>
                    <a:pt x="2878810" y="0"/>
                  </a:moveTo>
                  <a:lnTo>
                    <a:pt x="2883382" y="0"/>
                  </a:lnTo>
                </a:path>
                <a:path w="5453380">
                  <a:moveTo>
                    <a:pt x="2889465" y="0"/>
                  </a:moveTo>
                  <a:lnTo>
                    <a:pt x="2894037" y="0"/>
                  </a:lnTo>
                </a:path>
                <a:path w="5453380">
                  <a:moveTo>
                    <a:pt x="2900133" y="0"/>
                  </a:moveTo>
                  <a:lnTo>
                    <a:pt x="2904705" y="0"/>
                  </a:lnTo>
                </a:path>
                <a:path w="5453380">
                  <a:moveTo>
                    <a:pt x="2910789" y="0"/>
                  </a:moveTo>
                  <a:lnTo>
                    <a:pt x="2915361" y="0"/>
                  </a:lnTo>
                </a:path>
                <a:path w="5453380">
                  <a:moveTo>
                    <a:pt x="2921457" y="0"/>
                  </a:moveTo>
                  <a:lnTo>
                    <a:pt x="2926029" y="0"/>
                  </a:lnTo>
                </a:path>
                <a:path w="5453380">
                  <a:moveTo>
                    <a:pt x="2932125" y="0"/>
                  </a:moveTo>
                  <a:lnTo>
                    <a:pt x="2936684" y="0"/>
                  </a:lnTo>
                </a:path>
                <a:path w="5453380">
                  <a:moveTo>
                    <a:pt x="2942780" y="0"/>
                  </a:moveTo>
                  <a:lnTo>
                    <a:pt x="2947352" y="0"/>
                  </a:lnTo>
                </a:path>
                <a:path w="5453380">
                  <a:moveTo>
                    <a:pt x="2953448" y="0"/>
                  </a:moveTo>
                  <a:lnTo>
                    <a:pt x="2958020" y="0"/>
                  </a:lnTo>
                </a:path>
                <a:path w="5453380">
                  <a:moveTo>
                    <a:pt x="2964103" y="0"/>
                  </a:moveTo>
                  <a:lnTo>
                    <a:pt x="2968675" y="0"/>
                  </a:lnTo>
                </a:path>
                <a:path w="5453380">
                  <a:moveTo>
                    <a:pt x="2974771" y="0"/>
                  </a:moveTo>
                  <a:lnTo>
                    <a:pt x="2979343" y="0"/>
                  </a:lnTo>
                </a:path>
                <a:path w="5453380">
                  <a:moveTo>
                    <a:pt x="2985427" y="0"/>
                  </a:moveTo>
                  <a:lnTo>
                    <a:pt x="2989999" y="0"/>
                  </a:lnTo>
                </a:path>
                <a:path w="5453380">
                  <a:moveTo>
                    <a:pt x="2996095" y="0"/>
                  </a:moveTo>
                  <a:lnTo>
                    <a:pt x="3000667" y="0"/>
                  </a:lnTo>
                </a:path>
                <a:path w="5453380">
                  <a:moveTo>
                    <a:pt x="3006750" y="0"/>
                  </a:moveTo>
                  <a:lnTo>
                    <a:pt x="3011322" y="0"/>
                  </a:lnTo>
                </a:path>
                <a:path w="5453380">
                  <a:moveTo>
                    <a:pt x="3017418" y="0"/>
                  </a:moveTo>
                  <a:lnTo>
                    <a:pt x="3021990" y="0"/>
                  </a:lnTo>
                </a:path>
                <a:path w="5453380">
                  <a:moveTo>
                    <a:pt x="3028086" y="0"/>
                  </a:moveTo>
                  <a:lnTo>
                    <a:pt x="3032645" y="0"/>
                  </a:lnTo>
                </a:path>
                <a:path w="5453380">
                  <a:moveTo>
                    <a:pt x="3038741" y="0"/>
                  </a:moveTo>
                  <a:lnTo>
                    <a:pt x="3043313" y="0"/>
                  </a:lnTo>
                </a:path>
                <a:path w="5453380">
                  <a:moveTo>
                    <a:pt x="3049409" y="0"/>
                  </a:moveTo>
                  <a:lnTo>
                    <a:pt x="3053968" y="0"/>
                  </a:lnTo>
                </a:path>
                <a:path w="5453380">
                  <a:moveTo>
                    <a:pt x="3060065" y="0"/>
                  </a:moveTo>
                  <a:lnTo>
                    <a:pt x="3064637" y="0"/>
                  </a:lnTo>
                </a:path>
                <a:path w="5453380">
                  <a:moveTo>
                    <a:pt x="3070733" y="0"/>
                  </a:moveTo>
                  <a:lnTo>
                    <a:pt x="3075304" y="0"/>
                  </a:lnTo>
                </a:path>
                <a:path w="5453380">
                  <a:moveTo>
                    <a:pt x="3081388" y="0"/>
                  </a:moveTo>
                  <a:lnTo>
                    <a:pt x="3085960" y="0"/>
                  </a:lnTo>
                </a:path>
                <a:path w="5453380">
                  <a:moveTo>
                    <a:pt x="3092056" y="0"/>
                  </a:moveTo>
                  <a:lnTo>
                    <a:pt x="3096628" y="0"/>
                  </a:lnTo>
                </a:path>
                <a:path w="5453380">
                  <a:moveTo>
                    <a:pt x="3102711" y="0"/>
                  </a:moveTo>
                  <a:lnTo>
                    <a:pt x="3107283" y="0"/>
                  </a:lnTo>
                </a:path>
                <a:path w="5453380">
                  <a:moveTo>
                    <a:pt x="3113379" y="0"/>
                  </a:moveTo>
                  <a:lnTo>
                    <a:pt x="3117951" y="0"/>
                  </a:lnTo>
                </a:path>
                <a:path w="5453380">
                  <a:moveTo>
                    <a:pt x="3124034" y="0"/>
                  </a:moveTo>
                  <a:lnTo>
                    <a:pt x="3128606" y="0"/>
                  </a:lnTo>
                </a:path>
                <a:path w="5453380">
                  <a:moveTo>
                    <a:pt x="3134702" y="0"/>
                  </a:moveTo>
                  <a:lnTo>
                    <a:pt x="3139274" y="0"/>
                  </a:lnTo>
                </a:path>
                <a:path w="5453380">
                  <a:moveTo>
                    <a:pt x="3145370" y="0"/>
                  </a:moveTo>
                  <a:lnTo>
                    <a:pt x="3149930" y="0"/>
                  </a:lnTo>
                </a:path>
                <a:path w="5453380">
                  <a:moveTo>
                    <a:pt x="3156026" y="0"/>
                  </a:moveTo>
                  <a:lnTo>
                    <a:pt x="3160598" y="0"/>
                  </a:lnTo>
                </a:path>
                <a:path w="5453380">
                  <a:moveTo>
                    <a:pt x="3166694" y="0"/>
                  </a:moveTo>
                  <a:lnTo>
                    <a:pt x="3171253" y="0"/>
                  </a:lnTo>
                </a:path>
                <a:path w="5453380">
                  <a:moveTo>
                    <a:pt x="3177349" y="0"/>
                  </a:moveTo>
                  <a:lnTo>
                    <a:pt x="3181921" y="0"/>
                  </a:lnTo>
                </a:path>
                <a:path w="5453380">
                  <a:moveTo>
                    <a:pt x="3188017" y="0"/>
                  </a:moveTo>
                  <a:lnTo>
                    <a:pt x="3192589" y="0"/>
                  </a:lnTo>
                </a:path>
                <a:path w="5453380">
                  <a:moveTo>
                    <a:pt x="3198672" y="0"/>
                  </a:moveTo>
                  <a:lnTo>
                    <a:pt x="3203244" y="0"/>
                  </a:lnTo>
                </a:path>
                <a:path w="5453380">
                  <a:moveTo>
                    <a:pt x="3209340" y="0"/>
                  </a:moveTo>
                  <a:lnTo>
                    <a:pt x="3213912" y="0"/>
                  </a:lnTo>
                </a:path>
                <a:path w="5453380">
                  <a:moveTo>
                    <a:pt x="3219996" y="0"/>
                  </a:moveTo>
                  <a:lnTo>
                    <a:pt x="3224568" y="0"/>
                  </a:lnTo>
                </a:path>
                <a:path w="5453380">
                  <a:moveTo>
                    <a:pt x="3230664" y="0"/>
                  </a:moveTo>
                  <a:lnTo>
                    <a:pt x="3235236" y="0"/>
                  </a:lnTo>
                </a:path>
                <a:path w="5453380">
                  <a:moveTo>
                    <a:pt x="3241319" y="0"/>
                  </a:moveTo>
                  <a:lnTo>
                    <a:pt x="3245891" y="0"/>
                  </a:lnTo>
                </a:path>
                <a:path w="5453380">
                  <a:moveTo>
                    <a:pt x="3251987" y="0"/>
                  </a:moveTo>
                  <a:lnTo>
                    <a:pt x="3256559" y="0"/>
                  </a:lnTo>
                </a:path>
                <a:path w="5453380">
                  <a:moveTo>
                    <a:pt x="3262655" y="0"/>
                  </a:moveTo>
                  <a:lnTo>
                    <a:pt x="3267214" y="0"/>
                  </a:lnTo>
                </a:path>
                <a:path w="5453380">
                  <a:moveTo>
                    <a:pt x="3273310" y="0"/>
                  </a:moveTo>
                  <a:lnTo>
                    <a:pt x="3277882" y="0"/>
                  </a:lnTo>
                </a:path>
                <a:path w="5453380">
                  <a:moveTo>
                    <a:pt x="3283978" y="0"/>
                  </a:moveTo>
                  <a:lnTo>
                    <a:pt x="3288550" y="0"/>
                  </a:lnTo>
                </a:path>
                <a:path w="5453380">
                  <a:moveTo>
                    <a:pt x="3294634" y="0"/>
                  </a:moveTo>
                  <a:lnTo>
                    <a:pt x="3299205" y="0"/>
                  </a:lnTo>
                </a:path>
                <a:path w="5453380">
                  <a:moveTo>
                    <a:pt x="3305302" y="0"/>
                  </a:moveTo>
                  <a:lnTo>
                    <a:pt x="3309874" y="0"/>
                  </a:lnTo>
                </a:path>
                <a:path w="5453380">
                  <a:moveTo>
                    <a:pt x="3315957" y="0"/>
                  </a:moveTo>
                  <a:lnTo>
                    <a:pt x="3320529" y="0"/>
                  </a:lnTo>
                </a:path>
                <a:path w="5453380">
                  <a:moveTo>
                    <a:pt x="3326625" y="0"/>
                  </a:moveTo>
                  <a:lnTo>
                    <a:pt x="3331197" y="0"/>
                  </a:lnTo>
                </a:path>
                <a:path w="5453380">
                  <a:moveTo>
                    <a:pt x="3337280" y="0"/>
                  </a:moveTo>
                  <a:lnTo>
                    <a:pt x="3341852" y="0"/>
                  </a:lnTo>
                </a:path>
                <a:path w="5453380">
                  <a:moveTo>
                    <a:pt x="3347948" y="0"/>
                  </a:moveTo>
                  <a:lnTo>
                    <a:pt x="3352520" y="0"/>
                  </a:lnTo>
                </a:path>
                <a:path w="5453380">
                  <a:moveTo>
                    <a:pt x="3358616" y="0"/>
                  </a:moveTo>
                  <a:lnTo>
                    <a:pt x="3363175" y="0"/>
                  </a:lnTo>
                </a:path>
                <a:path w="5453380">
                  <a:moveTo>
                    <a:pt x="3369271" y="0"/>
                  </a:moveTo>
                  <a:lnTo>
                    <a:pt x="3373843" y="0"/>
                  </a:lnTo>
                </a:path>
                <a:path w="5453380">
                  <a:moveTo>
                    <a:pt x="3379939" y="0"/>
                  </a:moveTo>
                  <a:lnTo>
                    <a:pt x="3384499" y="0"/>
                  </a:lnTo>
                </a:path>
                <a:path w="5453380">
                  <a:moveTo>
                    <a:pt x="3390595" y="0"/>
                  </a:moveTo>
                  <a:lnTo>
                    <a:pt x="3395167" y="0"/>
                  </a:lnTo>
                </a:path>
                <a:path w="5453380">
                  <a:moveTo>
                    <a:pt x="3401263" y="0"/>
                  </a:moveTo>
                  <a:lnTo>
                    <a:pt x="3405835" y="0"/>
                  </a:lnTo>
                </a:path>
                <a:path w="5453380">
                  <a:moveTo>
                    <a:pt x="3411918" y="0"/>
                  </a:moveTo>
                  <a:lnTo>
                    <a:pt x="3416490" y="0"/>
                  </a:lnTo>
                </a:path>
                <a:path w="5453380">
                  <a:moveTo>
                    <a:pt x="3422586" y="0"/>
                  </a:moveTo>
                  <a:lnTo>
                    <a:pt x="3427158" y="0"/>
                  </a:lnTo>
                </a:path>
                <a:path w="5453380">
                  <a:moveTo>
                    <a:pt x="3433241" y="0"/>
                  </a:moveTo>
                  <a:lnTo>
                    <a:pt x="3437813" y="0"/>
                  </a:lnTo>
                </a:path>
                <a:path w="5453380">
                  <a:moveTo>
                    <a:pt x="3443909" y="0"/>
                  </a:moveTo>
                  <a:lnTo>
                    <a:pt x="3448481" y="0"/>
                  </a:lnTo>
                </a:path>
                <a:path w="5453380">
                  <a:moveTo>
                    <a:pt x="3454565" y="0"/>
                  </a:moveTo>
                  <a:lnTo>
                    <a:pt x="3459137" y="0"/>
                  </a:lnTo>
                </a:path>
                <a:path w="5453380">
                  <a:moveTo>
                    <a:pt x="3465233" y="0"/>
                  </a:moveTo>
                  <a:lnTo>
                    <a:pt x="3469805" y="0"/>
                  </a:lnTo>
                </a:path>
                <a:path w="5453380">
                  <a:moveTo>
                    <a:pt x="3475901" y="0"/>
                  </a:moveTo>
                  <a:lnTo>
                    <a:pt x="3480460" y="0"/>
                  </a:lnTo>
                </a:path>
                <a:path w="5453380">
                  <a:moveTo>
                    <a:pt x="3486556" y="0"/>
                  </a:moveTo>
                  <a:lnTo>
                    <a:pt x="3491128" y="0"/>
                  </a:lnTo>
                </a:path>
                <a:path w="5453380">
                  <a:moveTo>
                    <a:pt x="3497224" y="0"/>
                  </a:moveTo>
                  <a:lnTo>
                    <a:pt x="3501783" y="0"/>
                  </a:lnTo>
                </a:path>
                <a:path w="5453380">
                  <a:moveTo>
                    <a:pt x="3507879" y="0"/>
                  </a:moveTo>
                  <a:lnTo>
                    <a:pt x="3512451" y="0"/>
                  </a:lnTo>
                </a:path>
                <a:path w="5453380">
                  <a:moveTo>
                    <a:pt x="3518547" y="0"/>
                  </a:moveTo>
                  <a:lnTo>
                    <a:pt x="3523119" y="0"/>
                  </a:lnTo>
                </a:path>
                <a:path w="5453380">
                  <a:moveTo>
                    <a:pt x="3529203" y="0"/>
                  </a:moveTo>
                  <a:lnTo>
                    <a:pt x="3533775" y="0"/>
                  </a:lnTo>
                </a:path>
                <a:path w="5453380">
                  <a:moveTo>
                    <a:pt x="3539871" y="0"/>
                  </a:moveTo>
                  <a:lnTo>
                    <a:pt x="3544442" y="0"/>
                  </a:lnTo>
                </a:path>
                <a:path w="5453380">
                  <a:moveTo>
                    <a:pt x="3550526" y="0"/>
                  </a:moveTo>
                  <a:lnTo>
                    <a:pt x="3555098" y="0"/>
                  </a:lnTo>
                </a:path>
                <a:path w="5453380">
                  <a:moveTo>
                    <a:pt x="3561194" y="0"/>
                  </a:moveTo>
                  <a:lnTo>
                    <a:pt x="3565766" y="0"/>
                  </a:lnTo>
                </a:path>
                <a:path w="5453380">
                  <a:moveTo>
                    <a:pt x="3571849" y="0"/>
                  </a:moveTo>
                  <a:lnTo>
                    <a:pt x="3576421" y="0"/>
                  </a:lnTo>
                </a:path>
                <a:path w="5453380">
                  <a:moveTo>
                    <a:pt x="3582517" y="0"/>
                  </a:moveTo>
                  <a:lnTo>
                    <a:pt x="3587089" y="0"/>
                  </a:lnTo>
                </a:path>
                <a:path w="5453380">
                  <a:moveTo>
                    <a:pt x="3593185" y="0"/>
                  </a:moveTo>
                  <a:lnTo>
                    <a:pt x="3597744" y="0"/>
                  </a:lnTo>
                </a:path>
                <a:path w="5453380">
                  <a:moveTo>
                    <a:pt x="3603840" y="0"/>
                  </a:moveTo>
                  <a:lnTo>
                    <a:pt x="3608412" y="0"/>
                  </a:lnTo>
                </a:path>
                <a:path w="5453380">
                  <a:moveTo>
                    <a:pt x="3614508" y="0"/>
                  </a:moveTo>
                  <a:lnTo>
                    <a:pt x="3619080" y="0"/>
                  </a:lnTo>
                </a:path>
                <a:path w="5453380">
                  <a:moveTo>
                    <a:pt x="3625164" y="0"/>
                  </a:moveTo>
                  <a:lnTo>
                    <a:pt x="3629736" y="0"/>
                  </a:lnTo>
                </a:path>
                <a:path w="5453380">
                  <a:moveTo>
                    <a:pt x="3635832" y="0"/>
                  </a:moveTo>
                  <a:lnTo>
                    <a:pt x="3640404" y="0"/>
                  </a:lnTo>
                </a:path>
                <a:path w="5453380">
                  <a:moveTo>
                    <a:pt x="3646487" y="0"/>
                  </a:moveTo>
                  <a:lnTo>
                    <a:pt x="3651059" y="0"/>
                  </a:lnTo>
                </a:path>
                <a:path w="5453380">
                  <a:moveTo>
                    <a:pt x="3657155" y="0"/>
                  </a:moveTo>
                  <a:lnTo>
                    <a:pt x="3661727" y="0"/>
                  </a:lnTo>
                </a:path>
                <a:path w="5453380">
                  <a:moveTo>
                    <a:pt x="3667810" y="0"/>
                  </a:moveTo>
                  <a:lnTo>
                    <a:pt x="3672382" y="0"/>
                  </a:lnTo>
                </a:path>
                <a:path w="5453380">
                  <a:moveTo>
                    <a:pt x="3678478" y="0"/>
                  </a:moveTo>
                  <a:lnTo>
                    <a:pt x="3683050" y="0"/>
                  </a:lnTo>
                </a:path>
                <a:path w="5453380">
                  <a:moveTo>
                    <a:pt x="3689146" y="0"/>
                  </a:moveTo>
                  <a:lnTo>
                    <a:pt x="3693706" y="0"/>
                  </a:lnTo>
                </a:path>
                <a:path w="5453380">
                  <a:moveTo>
                    <a:pt x="3699802" y="0"/>
                  </a:moveTo>
                  <a:lnTo>
                    <a:pt x="3704374" y="0"/>
                  </a:lnTo>
                </a:path>
                <a:path w="5453380">
                  <a:moveTo>
                    <a:pt x="3710470" y="0"/>
                  </a:moveTo>
                  <a:lnTo>
                    <a:pt x="3715029" y="0"/>
                  </a:lnTo>
                </a:path>
                <a:path w="5453380">
                  <a:moveTo>
                    <a:pt x="3721125" y="0"/>
                  </a:moveTo>
                  <a:lnTo>
                    <a:pt x="3725697" y="0"/>
                  </a:lnTo>
                </a:path>
                <a:path w="5453380">
                  <a:moveTo>
                    <a:pt x="3731793" y="0"/>
                  </a:moveTo>
                  <a:lnTo>
                    <a:pt x="3736365" y="0"/>
                  </a:lnTo>
                </a:path>
                <a:path w="5453380">
                  <a:moveTo>
                    <a:pt x="3742448" y="0"/>
                  </a:moveTo>
                  <a:lnTo>
                    <a:pt x="3747020" y="0"/>
                  </a:lnTo>
                </a:path>
                <a:path w="5453380">
                  <a:moveTo>
                    <a:pt x="3753116" y="0"/>
                  </a:moveTo>
                  <a:lnTo>
                    <a:pt x="3757688" y="0"/>
                  </a:lnTo>
                </a:path>
                <a:path w="5453380">
                  <a:moveTo>
                    <a:pt x="3763772" y="0"/>
                  </a:moveTo>
                  <a:lnTo>
                    <a:pt x="3768343" y="0"/>
                  </a:lnTo>
                </a:path>
                <a:path w="5453380">
                  <a:moveTo>
                    <a:pt x="3774440" y="0"/>
                  </a:moveTo>
                  <a:lnTo>
                    <a:pt x="3779012" y="0"/>
                  </a:lnTo>
                </a:path>
                <a:path w="5453380">
                  <a:moveTo>
                    <a:pt x="3785095" y="0"/>
                  </a:moveTo>
                  <a:lnTo>
                    <a:pt x="3789667" y="0"/>
                  </a:lnTo>
                </a:path>
                <a:path w="5453380">
                  <a:moveTo>
                    <a:pt x="3795763" y="0"/>
                  </a:moveTo>
                  <a:lnTo>
                    <a:pt x="3800335" y="0"/>
                  </a:lnTo>
                </a:path>
                <a:path w="5453380">
                  <a:moveTo>
                    <a:pt x="3806431" y="0"/>
                  </a:moveTo>
                  <a:lnTo>
                    <a:pt x="3810990" y="0"/>
                  </a:lnTo>
                </a:path>
                <a:path w="5453380">
                  <a:moveTo>
                    <a:pt x="3817086" y="0"/>
                  </a:moveTo>
                  <a:lnTo>
                    <a:pt x="3821658" y="0"/>
                  </a:lnTo>
                </a:path>
                <a:path w="5453380">
                  <a:moveTo>
                    <a:pt x="3827754" y="0"/>
                  </a:moveTo>
                  <a:lnTo>
                    <a:pt x="3832313" y="0"/>
                  </a:lnTo>
                </a:path>
                <a:path w="5453380">
                  <a:moveTo>
                    <a:pt x="3838409" y="0"/>
                  </a:moveTo>
                  <a:lnTo>
                    <a:pt x="3842981" y="0"/>
                  </a:lnTo>
                </a:path>
                <a:path w="5453380">
                  <a:moveTo>
                    <a:pt x="3849077" y="0"/>
                  </a:moveTo>
                  <a:lnTo>
                    <a:pt x="3853649" y="0"/>
                  </a:lnTo>
                </a:path>
                <a:path w="5453380">
                  <a:moveTo>
                    <a:pt x="3859733" y="0"/>
                  </a:moveTo>
                  <a:lnTo>
                    <a:pt x="3864305" y="0"/>
                  </a:lnTo>
                </a:path>
                <a:path w="5453380">
                  <a:moveTo>
                    <a:pt x="3870401" y="0"/>
                  </a:moveTo>
                  <a:lnTo>
                    <a:pt x="3874973" y="0"/>
                  </a:lnTo>
                </a:path>
                <a:path w="5453380">
                  <a:moveTo>
                    <a:pt x="3881056" y="0"/>
                  </a:moveTo>
                  <a:lnTo>
                    <a:pt x="3885628" y="0"/>
                  </a:lnTo>
                </a:path>
                <a:path w="5453380">
                  <a:moveTo>
                    <a:pt x="3891724" y="0"/>
                  </a:moveTo>
                  <a:lnTo>
                    <a:pt x="3896296" y="0"/>
                  </a:lnTo>
                </a:path>
                <a:path w="5453380">
                  <a:moveTo>
                    <a:pt x="3902379" y="0"/>
                  </a:moveTo>
                  <a:lnTo>
                    <a:pt x="3906951" y="0"/>
                  </a:lnTo>
                </a:path>
                <a:path w="5453380">
                  <a:moveTo>
                    <a:pt x="3913047" y="0"/>
                  </a:moveTo>
                  <a:lnTo>
                    <a:pt x="3917619" y="0"/>
                  </a:lnTo>
                </a:path>
                <a:path w="5453380">
                  <a:moveTo>
                    <a:pt x="3923715" y="0"/>
                  </a:moveTo>
                  <a:lnTo>
                    <a:pt x="3928275" y="0"/>
                  </a:lnTo>
                </a:path>
                <a:path w="5453380">
                  <a:moveTo>
                    <a:pt x="3934371" y="0"/>
                  </a:moveTo>
                  <a:lnTo>
                    <a:pt x="3938943" y="0"/>
                  </a:lnTo>
                </a:path>
                <a:path w="5453380">
                  <a:moveTo>
                    <a:pt x="3945039" y="0"/>
                  </a:moveTo>
                  <a:lnTo>
                    <a:pt x="3949611" y="0"/>
                  </a:lnTo>
                </a:path>
                <a:path w="5453380">
                  <a:moveTo>
                    <a:pt x="3955694" y="0"/>
                  </a:moveTo>
                  <a:lnTo>
                    <a:pt x="3960266" y="0"/>
                  </a:lnTo>
                </a:path>
                <a:path w="5453380">
                  <a:moveTo>
                    <a:pt x="3966362" y="0"/>
                  </a:moveTo>
                  <a:lnTo>
                    <a:pt x="3970934" y="0"/>
                  </a:lnTo>
                </a:path>
                <a:path w="5453380">
                  <a:moveTo>
                    <a:pt x="3977017" y="0"/>
                  </a:moveTo>
                  <a:lnTo>
                    <a:pt x="3981589" y="0"/>
                  </a:lnTo>
                </a:path>
                <a:path w="5453380">
                  <a:moveTo>
                    <a:pt x="3987685" y="0"/>
                  </a:moveTo>
                  <a:lnTo>
                    <a:pt x="3992257" y="0"/>
                  </a:lnTo>
                </a:path>
                <a:path w="5453380">
                  <a:moveTo>
                    <a:pt x="3998341" y="0"/>
                  </a:moveTo>
                  <a:lnTo>
                    <a:pt x="4002913" y="0"/>
                  </a:lnTo>
                </a:path>
                <a:path w="5453380">
                  <a:moveTo>
                    <a:pt x="4009009" y="0"/>
                  </a:moveTo>
                  <a:lnTo>
                    <a:pt x="4013580" y="0"/>
                  </a:lnTo>
                </a:path>
                <a:path w="5453380">
                  <a:moveTo>
                    <a:pt x="4019677" y="0"/>
                  </a:moveTo>
                  <a:lnTo>
                    <a:pt x="4024236" y="0"/>
                  </a:lnTo>
                </a:path>
                <a:path w="5453380">
                  <a:moveTo>
                    <a:pt x="4030332" y="0"/>
                  </a:moveTo>
                  <a:lnTo>
                    <a:pt x="4034904" y="0"/>
                  </a:lnTo>
                </a:path>
                <a:path w="5453380">
                  <a:moveTo>
                    <a:pt x="4041000" y="0"/>
                  </a:moveTo>
                  <a:lnTo>
                    <a:pt x="4045559" y="0"/>
                  </a:lnTo>
                </a:path>
                <a:path w="5453380">
                  <a:moveTo>
                    <a:pt x="4051655" y="0"/>
                  </a:moveTo>
                  <a:lnTo>
                    <a:pt x="4056227" y="0"/>
                  </a:lnTo>
                </a:path>
                <a:path w="5453380">
                  <a:moveTo>
                    <a:pt x="4062323" y="0"/>
                  </a:moveTo>
                  <a:lnTo>
                    <a:pt x="4066895" y="0"/>
                  </a:lnTo>
                </a:path>
                <a:path w="5453380">
                  <a:moveTo>
                    <a:pt x="4072978" y="0"/>
                  </a:moveTo>
                  <a:lnTo>
                    <a:pt x="4077550" y="0"/>
                  </a:lnTo>
                </a:path>
                <a:path w="5453380">
                  <a:moveTo>
                    <a:pt x="4083646" y="0"/>
                  </a:moveTo>
                  <a:lnTo>
                    <a:pt x="4088218" y="0"/>
                  </a:lnTo>
                </a:path>
                <a:path w="5453380">
                  <a:moveTo>
                    <a:pt x="4094302" y="0"/>
                  </a:moveTo>
                  <a:lnTo>
                    <a:pt x="4098874" y="0"/>
                  </a:lnTo>
                </a:path>
                <a:path w="5453380">
                  <a:moveTo>
                    <a:pt x="4104970" y="0"/>
                  </a:moveTo>
                  <a:lnTo>
                    <a:pt x="4109542" y="0"/>
                  </a:lnTo>
                </a:path>
                <a:path w="5453380">
                  <a:moveTo>
                    <a:pt x="4115625" y="0"/>
                  </a:moveTo>
                  <a:lnTo>
                    <a:pt x="4120197" y="0"/>
                  </a:lnTo>
                </a:path>
                <a:path w="5453380">
                  <a:moveTo>
                    <a:pt x="4126293" y="0"/>
                  </a:moveTo>
                  <a:lnTo>
                    <a:pt x="4130865" y="0"/>
                  </a:lnTo>
                </a:path>
                <a:path w="5453380">
                  <a:moveTo>
                    <a:pt x="4136961" y="0"/>
                  </a:moveTo>
                  <a:lnTo>
                    <a:pt x="4141520" y="0"/>
                  </a:lnTo>
                </a:path>
                <a:path w="5453380">
                  <a:moveTo>
                    <a:pt x="4147616" y="0"/>
                  </a:moveTo>
                  <a:lnTo>
                    <a:pt x="4152188" y="0"/>
                  </a:lnTo>
                </a:path>
                <a:path w="5453380">
                  <a:moveTo>
                    <a:pt x="4158284" y="0"/>
                  </a:moveTo>
                  <a:lnTo>
                    <a:pt x="4162844" y="0"/>
                  </a:lnTo>
                </a:path>
                <a:path w="5453380">
                  <a:moveTo>
                    <a:pt x="4168940" y="0"/>
                  </a:moveTo>
                  <a:lnTo>
                    <a:pt x="4173512" y="0"/>
                  </a:lnTo>
                </a:path>
                <a:path w="5453380">
                  <a:moveTo>
                    <a:pt x="4179608" y="0"/>
                  </a:moveTo>
                  <a:lnTo>
                    <a:pt x="4184180" y="0"/>
                  </a:lnTo>
                </a:path>
                <a:path w="5453380">
                  <a:moveTo>
                    <a:pt x="4190263" y="0"/>
                  </a:moveTo>
                  <a:lnTo>
                    <a:pt x="4194835" y="0"/>
                  </a:lnTo>
                </a:path>
                <a:path w="5453380">
                  <a:moveTo>
                    <a:pt x="4200931" y="0"/>
                  </a:moveTo>
                  <a:lnTo>
                    <a:pt x="4205503" y="0"/>
                  </a:lnTo>
                </a:path>
                <a:path w="5453380">
                  <a:moveTo>
                    <a:pt x="4211586" y="0"/>
                  </a:moveTo>
                  <a:lnTo>
                    <a:pt x="4216158" y="0"/>
                  </a:lnTo>
                </a:path>
                <a:path w="5453380">
                  <a:moveTo>
                    <a:pt x="4222254" y="0"/>
                  </a:moveTo>
                  <a:lnTo>
                    <a:pt x="4226826" y="0"/>
                  </a:lnTo>
                </a:path>
                <a:path w="5453380">
                  <a:moveTo>
                    <a:pt x="4232910" y="0"/>
                  </a:moveTo>
                  <a:lnTo>
                    <a:pt x="4237482" y="0"/>
                  </a:lnTo>
                </a:path>
                <a:path w="5453380">
                  <a:moveTo>
                    <a:pt x="4243578" y="0"/>
                  </a:moveTo>
                  <a:lnTo>
                    <a:pt x="4248150" y="0"/>
                  </a:lnTo>
                </a:path>
                <a:path w="5453380">
                  <a:moveTo>
                    <a:pt x="4254246" y="0"/>
                  </a:moveTo>
                  <a:lnTo>
                    <a:pt x="4258805" y="0"/>
                  </a:lnTo>
                </a:path>
                <a:path w="5453380">
                  <a:moveTo>
                    <a:pt x="4264901" y="0"/>
                  </a:moveTo>
                  <a:lnTo>
                    <a:pt x="4269473" y="0"/>
                  </a:lnTo>
                </a:path>
                <a:path w="5453380">
                  <a:moveTo>
                    <a:pt x="4275569" y="0"/>
                  </a:moveTo>
                  <a:lnTo>
                    <a:pt x="4280141" y="0"/>
                  </a:lnTo>
                </a:path>
                <a:path w="5453380">
                  <a:moveTo>
                    <a:pt x="4286224" y="0"/>
                  </a:moveTo>
                  <a:lnTo>
                    <a:pt x="4290796" y="0"/>
                  </a:lnTo>
                </a:path>
                <a:path w="5453380">
                  <a:moveTo>
                    <a:pt x="4296892" y="0"/>
                  </a:moveTo>
                  <a:lnTo>
                    <a:pt x="4301464" y="0"/>
                  </a:lnTo>
                </a:path>
                <a:path w="5453380">
                  <a:moveTo>
                    <a:pt x="4307547" y="0"/>
                  </a:moveTo>
                  <a:lnTo>
                    <a:pt x="4312119" y="0"/>
                  </a:lnTo>
                </a:path>
                <a:path w="5453380">
                  <a:moveTo>
                    <a:pt x="4318215" y="0"/>
                  </a:moveTo>
                  <a:lnTo>
                    <a:pt x="4322787" y="0"/>
                  </a:lnTo>
                </a:path>
                <a:path w="5453380">
                  <a:moveTo>
                    <a:pt x="4328871" y="0"/>
                  </a:moveTo>
                  <a:lnTo>
                    <a:pt x="4333443" y="0"/>
                  </a:lnTo>
                </a:path>
                <a:path w="5453380">
                  <a:moveTo>
                    <a:pt x="4339539" y="0"/>
                  </a:moveTo>
                  <a:lnTo>
                    <a:pt x="4344111" y="0"/>
                  </a:lnTo>
                </a:path>
                <a:path w="5453380">
                  <a:moveTo>
                    <a:pt x="4350207" y="0"/>
                  </a:moveTo>
                  <a:lnTo>
                    <a:pt x="4354766" y="0"/>
                  </a:lnTo>
                </a:path>
                <a:path w="5453380">
                  <a:moveTo>
                    <a:pt x="4360862" y="0"/>
                  </a:moveTo>
                  <a:lnTo>
                    <a:pt x="4365434" y="0"/>
                  </a:lnTo>
                </a:path>
                <a:path w="5453380">
                  <a:moveTo>
                    <a:pt x="4371530" y="0"/>
                  </a:moveTo>
                  <a:lnTo>
                    <a:pt x="4376089" y="0"/>
                  </a:lnTo>
                </a:path>
                <a:path w="5453380">
                  <a:moveTo>
                    <a:pt x="4382185" y="0"/>
                  </a:moveTo>
                  <a:lnTo>
                    <a:pt x="4386757" y="0"/>
                  </a:lnTo>
                </a:path>
                <a:path w="5453380">
                  <a:moveTo>
                    <a:pt x="4392853" y="0"/>
                  </a:moveTo>
                  <a:lnTo>
                    <a:pt x="4397425" y="0"/>
                  </a:lnTo>
                </a:path>
                <a:path w="5453380">
                  <a:moveTo>
                    <a:pt x="4403509" y="0"/>
                  </a:moveTo>
                  <a:lnTo>
                    <a:pt x="4408081" y="0"/>
                  </a:lnTo>
                </a:path>
                <a:path w="5453380">
                  <a:moveTo>
                    <a:pt x="4414177" y="0"/>
                  </a:moveTo>
                  <a:lnTo>
                    <a:pt x="4418749" y="0"/>
                  </a:lnTo>
                </a:path>
                <a:path w="5453380">
                  <a:moveTo>
                    <a:pt x="4424832" y="0"/>
                  </a:moveTo>
                  <a:lnTo>
                    <a:pt x="4429404" y="0"/>
                  </a:lnTo>
                </a:path>
                <a:path w="5453380">
                  <a:moveTo>
                    <a:pt x="4435500" y="0"/>
                  </a:moveTo>
                  <a:lnTo>
                    <a:pt x="4440072" y="0"/>
                  </a:lnTo>
                </a:path>
                <a:path w="5453380">
                  <a:moveTo>
                    <a:pt x="4446155" y="0"/>
                  </a:moveTo>
                  <a:lnTo>
                    <a:pt x="4450727" y="0"/>
                  </a:lnTo>
                </a:path>
                <a:path w="5453380">
                  <a:moveTo>
                    <a:pt x="4456823" y="0"/>
                  </a:moveTo>
                  <a:lnTo>
                    <a:pt x="4461395" y="0"/>
                  </a:lnTo>
                </a:path>
                <a:path w="5453380">
                  <a:moveTo>
                    <a:pt x="4467491" y="0"/>
                  </a:moveTo>
                  <a:lnTo>
                    <a:pt x="4472051" y="0"/>
                  </a:lnTo>
                </a:path>
                <a:path w="5453380">
                  <a:moveTo>
                    <a:pt x="4478147" y="0"/>
                  </a:moveTo>
                  <a:lnTo>
                    <a:pt x="4482719" y="0"/>
                  </a:lnTo>
                </a:path>
                <a:path w="5453380">
                  <a:moveTo>
                    <a:pt x="4488815" y="0"/>
                  </a:moveTo>
                  <a:lnTo>
                    <a:pt x="4493374" y="0"/>
                  </a:lnTo>
                </a:path>
                <a:path w="5453380">
                  <a:moveTo>
                    <a:pt x="4499470" y="0"/>
                  </a:moveTo>
                  <a:lnTo>
                    <a:pt x="4504042" y="0"/>
                  </a:lnTo>
                </a:path>
                <a:path w="5453380">
                  <a:moveTo>
                    <a:pt x="4510138" y="0"/>
                  </a:moveTo>
                  <a:lnTo>
                    <a:pt x="4514710" y="0"/>
                  </a:lnTo>
                </a:path>
                <a:path w="5453380">
                  <a:moveTo>
                    <a:pt x="4520793" y="0"/>
                  </a:moveTo>
                  <a:lnTo>
                    <a:pt x="4525365" y="0"/>
                  </a:lnTo>
                </a:path>
                <a:path w="5453380">
                  <a:moveTo>
                    <a:pt x="4531461" y="0"/>
                  </a:moveTo>
                  <a:lnTo>
                    <a:pt x="4536033" y="0"/>
                  </a:lnTo>
                </a:path>
                <a:path w="5453380">
                  <a:moveTo>
                    <a:pt x="4542116" y="0"/>
                  </a:moveTo>
                  <a:lnTo>
                    <a:pt x="4546688" y="0"/>
                  </a:lnTo>
                </a:path>
                <a:path w="5453380">
                  <a:moveTo>
                    <a:pt x="4552784" y="0"/>
                  </a:moveTo>
                  <a:lnTo>
                    <a:pt x="4557356" y="0"/>
                  </a:lnTo>
                </a:path>
                <a:path w="5453380">
                  <a:moveTo>
                    <a:pt x="4563440" y="0"/>
                  </a:moveTo>
                  <a:lnTo>
                    <a:pt x="4568012" y="0"/>
                  </a:lnTo>
                </a:path>
                <a:path w="5453380">
                  <a:moveTo>
                    <a:pt x="4574108" y="0"/>
                  </a:moveTo>
                  <a:lnTo>
                    <a:pt x="4578680" y="0"/>
                  </a:lnTo>
                </a:path>
                <a:path w="5453380">
                  <a:moveTo>
                    <a:pt x="4584776" y="0"/>
                  </a:moveTo>
                  <a:lnTo>
                    <a:pt x="4589335" y="0"/>
                  </a:lnTo>
                </a:path>
                <a:path w="5453380">
                  <a:moveTo>
                    <a:pt x="4595431" y="0"/>
                  </a:moveTo>
                  <a:lnTo>
                    <a:pt x="4600003" y="0"/>
                  </a:lnTo>
                </a:path>
                <a:path w="5453380">
                  <a:moveTo>
                    <a:pt x="4606099" y="0"/>
                  </a:moveTo>
                  <a:lnTo>
                    <a:pt x="4610671" y="0"/>
                  </a:lnTo>
                </a:path>
                <a:path w="5453380">
                  <a:moveTo>
                    <a:pt x="4616754" y="0"/>
                  </a:moveTo>
                  <a:lnTo>
                    <a:pt x="4621326" y="0"/>
                  </a:lnTo>
                </a:path>
                <a:path w="5453380">
                  <a:moveTo>
                    <a:pt x="4627422" y="0"/>
                  </a:moveTo>
                  <a:lnTo>
                    <a:pt x="4631994" y="0"/>
                  </a:lnTo>
                </a:path>
                <a:path w="5453380">
                  <a:moveTo>
                    <a:pt x="4638078" y="0"/>
                  </a:moveTo>
                  <a:lnTo>
                    <a:pt x="4642650" y="0"/>
                  </a:lnTo>
                </a:path>
                <a:path w="5453380">
                  <a:moveTo>
                    <a:pt x="4648746" y="0"/>
                  </a:moveTo>
                  <a:lnTo>
                    <a:pt x="4653318" y="0"/>
                  </a:lnTo>
                </a:path>
                <a:path w="5453380">
                  <a:moveTo>
                    <a:pt x="4659401" y="0"/>
                  </a:moveTo>
                  <a:lnTo>
                    <a:pt x="4663973" y="0"/>
                  </a:lnTo>
                </a:path>
                <a:path w="5453380">
                  <a:moveTo>
                    <a:pt x="4670069" y="0"/>
                  </a:moveTo>
                  <a:lnTo>
                    <a:pt x="4674641" y="0"/>
                  </a:lnTo>
                </a:path>
                <a:path w="5453380">
                  <a:moveTo>
                    <a:pt x="4680737" y="0"/>
                  </a:moveTo>
                  <a:lnTo>
                    <a:pt x="4685296" y="0"/>
                  </a:lnTo>
                </a:path>
                <a:path w="5453380">
                  <a:moveTo>
                    <a:pt x="4691392" y="0"/>
                  </a:moveTo>
                  <a:lnTo>
                    <a:pt x="4695964" y="0"/>
                  </a:lnTo>
                </a:path>
                <a:path w="5453380">
                  <a:moveTo>
                    <a:pt x="4702060" y="0"/>
                  </a:moveTo>
                  <a:lnTo>
                    <a:pt x="4706620" y="0"/>
                  </a:lnTo>
                </a:path>
                <a:path w="5453380">
                  <a:moveTo>
                    <a:pt x="4712716" y="0"/>
                  </a:moveTo>
                  <a:lnTo>
                    <a:pt x="4717288" y="0"/>
                  </a:lnTo>
                </a:path>
                <a:path w="5453380">
                  <a:moveTo>
                    <a:pt x="4723384" y="0"/>
                  </a:moveTo>
                  <a:lnTo>
                    <a:pt x="4727956" y="0"/>
                  </a:lnTo>
                </a:path>
                <a:path w="5453380">
                  <a:moveTo>
                    <a:pt x="4734039" y="0"/>
                  </a:moveTo>
                  <a:lnTo>
                    <a:pt x="4738611" y="0"/>
                  </a:lnTo>
                </a:path>
                <a:path w="5453380">
                  <a:moveTo>
                    <a:pt x="4744707" y="0"/>
                  </a:moveTo>
                  <a:lnTo>
                    <a:pt x="4749279" y="0"/>
                  </a:lnTo>
                </a:path>
                <a:path w="5453380">
                  <a:moveTo>
                    <a:pt x="4755362" y="0"/>
                  </a:moveTo>
                  <a:lnTo>
                    <a:pt x="4759934" y="0"/>
                  </a:lnTo>
                </a:path>
                <a:path w="5453380">
                  <a:moveTo>
                    <a:pt x="4766030" y="0"/>
                  </a:moveTo>
                  <a:lnTo>
                    <a:pt x="4770602" y="0"/>
                  </a:lnTo>
                </a:path>
                <a:path w="5453380">
                  <a:moveTo>
                    <a:pt x="4776685" y="0"/>
                  </a:moveTo>
                  <a:lnTo>
                    <a:pt x="4781257" y="0"/>
                  </a:lnTo>
                </a:path>
                <a:path w="5453380">
                  <a:moveTo>
                    <a:pt x="4787353" y="0"/>
                  </a:moveTo>
                  <a:lnTo>
                    <a:pt x="4791925" y="0"/>
                  </a:lnTo>
                </a:path>
                <a:path w="5453380">
                  <a:moveTo>
                    <a:pt x="4798021" y="0"/>
                  </a:moveTo>
                  <a:lnTo>
                    <a:pt x="4802581" y="0"/>
                  </a:lnTo>
                </a:path>
                <a:path w="5453380">
                  <a:moveTo>
                    <a:pt x="4808677" y="0"/>
                  </a:moveTo>
                  <a:lnTo>
                    <a:pt x="4813249" y="0"/>
                  </a:lnTo>
                </a:path>
                <a:path w="5453380">
                  <a:moveTo>
                    <a:pt x="4819345" y="0"/>
                  </a:moveTo>
                  <a:lnTo>
                    <a:pt x="4823904" y="0"/>
                  </a:lnTo>
                </a:path>
                <a:path w="5453380">
                  <a:moveTo>
                    <a:pt x="4830000" y="0"/>
                  </a:moveTo>
                  <a:lnTo>
                    <a:pt x="4834572" y="0"/>
                  </a:lnTo>
                </a:path>
                <a:path w="5453380">
                  <a:moveTo>
                    <a:pt x="4840668" y="0"/>
                  </a:moveTo>
                  <a:lnTo>
                    <a:pt x="4845240" y="0"/>
                  </a:lnTo>
                </a:path>
                <a:path w="5453380">
                  <a:moveTo>
                    <a:pt x="4851323" y="0"/>
                  </a:moveTo>
                  <a:lnTo>
                    <a:pt x="4855895" y="0"/>
                  </a:lnTo>
                </a:path>
                <a:path w="5453380">
                  <a:moveTo>
                    <a:pt x="4861991" y="0"/>
                  </a:moveTo>
                  <a:lnTo>
                    <a:pt x="4866563" y="0"/>
                  </a:lnTo>
                </a:path>
                <a:path w="5453380">
                  <a:moveTo>
                    <a:pt x="4872647" y="0"/>
                  </a:moveTo>
                  <a:lnTo>
                    <a:pt x="4877219" y="0"/>
                  </a:lnTo>
                </a:path>
                <a:path w="5453380">
                  <a:moveTo>
                    <a:pt x="4883315" y="0"/>
                  </a:moveTo>
                  <a:lnTo>
                    <a:pt x="4887887" y="0"/>
                  </a:lnTo>
                </a:path>
                <a:path w="5453380">
                  <a:moveTo>
                    <a:pt x="4893970" y="0"/>
                  </a:moveTo>
                  <a:lnTo>
                    <a:pt x="4898542" y="0"/>
                  </a:lnTo>
                </a:path>
                <a:path w="5453380">
                  <a:moveTo>
                    <a:pt x="4904638" y="0"/>
                  </a:moveTo>
                  <a:lnTo>
                    <a:pt x="4909210" y="0"/>
                  </a:lnTo>
                </a:path>
                <a:path w="5453380">
                  <a:moveTo>
                    <a:pt x="4915306" y="0"/>
                  </a:moveTo>
                  <a:lnTo>
                    <a:pt x="4919865" y="0"/>
                  </a:lnTo>
                </a:path>
                <a:path w="5453380">
                  <a:moveTo>
                    <a:pt x="4925961" y="0"/>
                  </a:moveTo>
                  <a:lnTo>
                    <a:pt x="4930533" y="0"/>
                  </a:lnTo>
                </a:path>
                <a:path w="5453380">
                  <a:moveTo>
                    <a:pt x="4936629" y="0"/>
                  </a:moveTo>
                  <a:lnTo>
                    <a:pt x="4941201" y="0"/>
                  </a:lnTo>
                </a:path>
                <a:path w="5453380">
                  <a:moveTo>
                    <a:pt x="4947285" y="0"/>
                  </a:moveTo>
                  <a:lnTo>
                    <a:pt x="4951857" y="0"/>
                  </a:lnTo>
                </a:path>
                <a:path w="5453380">
                  <a:moveTo>
                    <a:pt x="4957953" y="0"/>
                  </a:moveTo>
                  <a:lnTo>
                    <a:pt x="4962525" y="0"/>
                  </a:lnTo>
                </a:path>
                <a:path w="5453380">
                  <a:moveTo>
                    <a:pt x="4968608" y="0"/>
                  </a:moveTo>
                  <a:lnTo>
                    <a:pt x="4973180" y="0"/>
                  </a:lnTo>
                </a:path>
                <a:path w="5453380">
                  <a:moveTo>
                    <a:pt x="4979276" y="0"/>
                  </a:moveTo>
                  <a:lnTo>
                    <a:pt x="4983848" y="0"/>
                  </a:lnTo>
                </a:path>
                <a:path w="5453380">
                  <a:moveTo>
                    <a:pt x="4989931" y="0"/>
                  </a:moveTo>
                  <a:lnTo>
                    <a:pt x="4994503" y="0"/>
                  </a:lnTo>
                </a:path>
                <a:path w="5453380">
                  <a:moveTo>
                    <a:pt x="5000599" y="0"/>
                  </a:moveTo>
                  <a:lnTo>
                    <a:pt x="5005171" y="0"/>
                  </a:lnTo>
                </a:path>
                <a:path w="5453380">
                  <a:moveTo>
                    <a:pt x="5011267" y="0"/>
                  </a:moveTo>
                  <a:lnTo>
                    <a:pt x="5015826" y="0"/>
                  </a:lnTo>
                </a:path>
                <a:path w="5453380">
                  <a:moveTo>
                    <a:pt x="5021922" y="0"/>
                  </a:moveTo>
                  <a:lnTo>
                    <a:pt x="5026494" y="0"/>
                  </a:lnTo>
                </a:path>
                <a:path w="5453380">
                  <a:moveTo>
                    <a:pt x="5032590" y="0"/>
                  </a:moveTo>
                  <a:lnTo>
                    <a:pt x="5037150" y="0"/>
                  </a:lnTo>
                </a:path>
                <a:path w="5453380">
                  <a:moveTo>
                    <a:pt x="5043246" y="0"/>
                  </a:moveTo>
                  <a:lnTo>
                    <a:pt x="5047818" y="0"/>
                  </a:lnTo>
                </a:path>
                <a:path w="5453380">
                  <a:moveTo>
                    <a:pt x="5053914" y="0"/>
                  </a:moveTo>
                  <a:lnTo>
                    <a:pt x="5058486" y="0"/>
                  </a:lnTo>
                </a:path>
                <a:path w="5453380">
                  <a:moveTo>
                    <a:pt x="5064569" y="0"/>
                  </a:moveTo>
                  <a:lnTo>
                    <a:pt x="5069141" y="0"/>
                  </a:lnTo>
                </a:path>
                <a:path w="5453380">
                  <a:moveTo>
                    <a:pt x="5075237" y="0"/>
                  </a:moveTo>
                  <a:lnTo>
                    <a:pt x="5079809" y="0"/>
                  </a:lnTo>
                </a:path>
                <a:path w="5453380">
                  <a:moveTo>
                    <a:pt x="5085892" y="0"/>
                  </a:moveTo>
                  <a:lnTo>
                    <a:pt x="5090464" y="0"/>
                  </a:lnTo>
                </a:path>
                <a:path w="5453380">
                  <a:moveTo>
                    <a:pt x="5096560" y="0"/>
                  </a:moveTo>
                  <a:lnTo>
                    <a:pt x="5101132" y="0"/>
                  </a:lnTo>
                </a:path>
                <a:path w="5453380">
                  <a:moveTo>
                    <a:pt x="5107216" y="0"/>
                  </a:moveTo>
                  <a:lnTo>
                    <a:pt x="5111788" y="0"/>
                  </a:lnTo>
                </a:path>
                <a:path w="5453380">
                  <a:moveTo>
                    <a:pt x="5117884" y="0"/>
                  </a:moveTo>
                  <a:lnTo>
                    <a:pt x="5122456" y="0"/>
                  </a:lnTo>
                </a:path>
                <a:path w="5453380">
                  <a:moveTo>
                    <a:pt x="5128552" y="0"/>
                  </a:moveTo>
                  <a:lnTo>
                    <a:pt x="5133111" y="0"/>
                  </a:lnTo>
                </a:path>
                <a:path w="5453380">
                  <a:moveTo>
                    <a:pt x="5139207" y="0"/>
                  </a:moveTo>
                  <a:lnTo>
                    <a:pt x="5143779" y="0"/>
                  </a:lnTo>
                </a:path>
                <a:path w="5453380">
                  <a:moveTo>
                    <a:pt x="5149875" y="0"/>
                  </a:moveTo>
                  <a:lnTo>
                    <a:pt x="5154434" y="0"/>
                  </a:lnTo>
                </a:path>
                <a:path w="5453380">
                  <a:moveTo>
                    <a:pt x="5160530" y="0"/>
                  </a:moveTo>
                  <a:lnTo>
                    <a:pt x="5165102" y="0"/>
                  </a:lnTo>
                </a:path>
                <a:path w="5453380">
                  <a:moveTo>
                    <a:pt x="5171198" y="0"/>
                  </a:moveTo>
                  <a:lnTo>
                    <a:pt x="5175770" y="0"/>
                  </a:lnTo>
                </a:path>
                <a:path w="5453380">
                  <a:moveTo>
                    <a:pt x="5181854" y="0"/>
                  </a:moveTo>
                  <a:lnTo>
                    <a:pt x="5186426" y="0"/>
                  </a:lnTo>
                </a:path>
                <a:path w="5453380">
                  <a:moveTo>
                    <a:pt x="5192521" y="0"/>
                  </a:moveTo>
                  <a:lnTo>
                    <a:pt x="5197094" y="0"/>
                  </a:lnTo>
                </a:path>
                <a:path w="5453380">
                  <a:moveTo>
                    <a:pt x="5203177" y="0"/>
                  </a:moveTo>
                  <a:lnTo>
                    <a:pt x="5207749" y="0"/>
                  </a:lnTo>
                </a:path>
                <a:path w="5453380">
                  <a:moveTo>
                    <a:pt x="5213845" y="0"/>
                  </a:moveTo>
                  <a:lnTo>
                    <a:pt x="5218417" y="0"/>
                  </a:lnTo>
                </a:path>
                <a:path w="5453380">
                  <a:moveTo>
                    <a:pt x="5224513" y="0"/>
                  </a:moveTo>
                  <a:lnTo>
                    <a:pt x="5229072" y="0"/>
                  </a:lnTo>
                </a:path>
                <a:path w="5453380">
                  <a:moveTo>
                    <a:pt x="5235168" y="0"/>
                  </a:moveTo>
                  <a:lnTo>
                    <a:pt x="5239740" y="0"/>
                  </a:lnTo>
                </a:path>
                <a:path w="5453380">
                  <a:moveTo>
                    <a:pt x="5245836" y="0"/>
                  </a:moveTo>
                  <a:lnTo>
                    <a:pt x="5250395" y="0"/>
                  </a:lnTo>
                </a:path>
                <a:path w="5453380">
                  <a:moveTo>
                    <a:pt x="5256491" y="0"/>
                  </a:moveTo>
                  <a:lnTo>
                    <a:pt x="5261063" y="0"/>
                  </a:lnTo>
                </a:path>
                <a:path w="5453380">
                  <a:moveTo>
                    <a:pt x="5267159" y="0"/>
                  </a:moveTo>
                  <a:lnTo>
                    <a:pt x="5271719" y="0"/>
                  </a:lnTo>
                </a:path>
                <a:path w="5453380">
                  <a:moveTo>
                    <a:pt x="5277815" y="0"/>
                  </a:moveTo>
                  <a:lnTo>
                    <a:pt x="5282387" y="0"/>
                  </a:lnTo>
                </a:path>
                <a:path w="5453380">
                  <a:moveTo>
                    <a:pt x="5288483" y="0"/>
                  </a:moveTo>
                  <a:lnTo>
                    <a:pt x="5293055" y="0"/>
                  </a:lnTo>
                </a:path>
                <a:path w="5453380">
                  <a:moveTo>
                    <a:pt x="5299138" y="0"/>
                  </a:moveTo>
                  <a:lnTo>
                    <a:pt x="5303710" y="0"/>
                  </a:lnTo>
                </a:path>
                <a:path w="5453380">
                  <a:moveTo>
                    <a:pt x="5309806" y="0"/>
                  </a:moveTo>
                  <a:lnTo>
                    <a:pt x="5314378" y="0"/>
                  </a:lnTo>
                </a:path>
                <a:path w="5453380">
                  <a:moveTo>
                    <a:pt x="5320461" y="0"/>
                  </a:moveTo>
                  <a:lnTo>
                    <a:pt x="5325033" y="0"/>
                  </a:lnTo>
                </a:path>
                <a:path w="5453380">
                  <a:moveTo>
                    <a:pt x="5331129" y="0"/>
                  </a:moveTo>
                  <a:lnTo>
                    <a:pt x="5335701" y="0"/>
                  </a:lnTo>
                </a:path>
                <a:path w="5453380">
                  <a:moveTo>
                    <a:pt x="5341797" y="0"/>
                  </a:moveTo>
                  <a:lnTo>
                    <a:pt x="5346357" y="0"/>
                  </a:lnTo>
                </a:path>
                <a:path w="5453380">
                  <a:moveTo>
                    <a:pt x="5352453" y="0"/>
                  </a:moveTo>
                  <a:lnTo>
                    <a:pt x="5357025" y="0"/>
                  </a:lnTo>
                </a:path>
                <a:path w="5453380">
                  <a:moveTo>
                    <a:pt x="5363121" y="0"/>
                  </a:moveTo>
                  <a:lnTo>
                    <a:pt x="5367680" y="0"/>
                  </a:lnTo>
                </a:path>
                <a:path w="5453380">
                  <a:moveTo>
                    <a:pt x="5373776" y="0"/>
                  </a:moveTo>
                  <a:lnTo>
                    <a:pt x="5378348" y="0"/>
                  </a:lnTo>
                </a:path>
                <a:path w="5453380">
                  <a:moveTo>
                    <a:pt x="5384444" y="0"/>
                  </a:moveTo>
                  <a:lnTo>
                    <a:pt x="5389016" y="0"/>
                  </a:lnTo>
                </a:path>
                <a:path w="5453380">
                  <a:moveTo>
                    <a:pt x="5395099" y="0"/>
                  </a:moveTo>
                  <a:lnTo>
                    <a:pt x="5399671" y="0"/>
                  </a:lnTo>
                </a:path>
                <a:path w="5453380">
                  <a:moveTo>
                    <a:pt x="5405767" y="0"/>
                  </a:moveTo>
                  <a:lnTo>
                    <a:pt x="5410339" y="0"/>
                  </a:lnTo>
                </a:path>
                <a:path w="5453380">
                  <a:moveTo>
                    <a:pt x="5416422" y="0"/>
                  </a:moveTo>
                  <a:lnTo>
                    <a:pt x="5420995" y="0"/>
                  </a:lnTo>
                </a:path>
                <a:path w="5453380">
                  <a:moveTo>
                    <a:pt x="5427091" y="0"/>
                  </a:moveTo>
                  <a:lnTo>
                    <a:pt x="5431663" y="0"/>
                  </a:lnTo>
                </a:path>
                <a:path w="5453380">
                  <a:moveTo>
                    <a:pt x="5437746" y="0"/>
                  </a:moveTo>
                  <a:lnTo>
                    <a:pt x="5442318" y="0"/>
                  </a:lnTo>
                </a:path>
                <a:path w="5453380">
                  <a:moveTo>
                    <a:pt x="5448414" y="0"/>
                  </a:moveTo>
                  <a:lnTo>
                    <a:pt x="5452986" y="0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6782727" y="1301597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6782727" y="1312252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86"/>
                  </a:moveTo>
                  <a:lnTo>
                    <a:pt x="1524" y="2286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6782727" y="1322908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85"/>
                  </a:moveTo>
                  <a:lnTo>
                    <a:pt x="1524" y="2285"/>
                  </a:lnTo>
                </a:path>
              </a:pathLst>
            </a:custGeom>
            <a:ln w="457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6782727" y="1333563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85"/>
                  </a:moveTo>
                  <a:lnTo>
                    <a:pt x="1524" y="2285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6782727" y="1344218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85"/>
                  </a:moveTo>
                  <a:lnTo>
                    <a:pt x="1524" y="2285"/>
                  </a:lnTo>
                </a:path>
              </a:pathLst>
            </a:custGeom>
            <a:ln w="457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6782727" y="1354874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86"/>
                  </a:moveTo>
                  <a:lnTo>
                    <a:pt x="1524" y="2286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6782727" y="1365529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85"/>
                  </a:moveTo>
                  <a:lnTo>
                    <a:pt x="1524" y="2285"/>
                  </a:lnTo>
                </a:path>
              </a:pathLst>
            </a:custGeom>
            <a:ln w="457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6782727" y="1376184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85"/>
                  </a:moveTo>
                  <a:lnTo>
                    <a:pt x="1524" y="2285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6782727" y="1386852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6781202" y="1399787"/>
              <a:ext cx="3175" cy="32384"/>
            </a:xfrm>
            <a:custGeom>
              <a:avLst/>
              <a:gdLst/>
              <a:ahLst/>
              <a:cxnLst/>
              <a:rect l="l" t="t" r="r" b="b"/>
              <a:pathLst>
                <a:path w="3175" h="32384">
                  <a:moveTo>
                    <a:pt x="0" y="0"/>
                  </a:moveTo>
                  <a:lnTo>
                    <a:pt x="3048" y="0"/>
                  </a:lnTo>
                </a:path>
                <a:path w="3175" h="32384">
                  <a:moveTo>
                    <a:pt x="0" y="10655"/>
                  </a:moveTo>
                  <a:lnTo>
                    <a:pt x="3048" y="10655"/>
                  </a:lnTo>
                </a:path>
                <a:path w="3175" h="32384">
                  <a:moveTo>
                    <a:pt x="0" y="21310"/>
                  </a:moveTo>
                  <a:lnTo>
                    <a:pt x="3048" y="21310"/>
                  </a:lnTo>
                </a:path>
                <a:path w="3175" h="32384">
                  <a:moveTo>
                    <a:pt x="0" y="31965"/>
                  </a:moveTo>
                  <a:lnTo>
                    <a:pt x="3048" y="31965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6781202" y="1442415"/>
              <a:ext cx="3175" cy="64135"/>
            </a:xfrm>
            <a:custGeom>
              <a:avLst/>
              <a:gdLst/>
              <a:ahLst/>
              <a:cxnLst/>
              <a:rect l="l" t="t" r="r" b="b"/>
              <a:pathLst>
                <a:path w="3175" h="64134">
                  <a:moveTo>
                    <a:pt x="0" y="0"/>
                  </a:moveTo>
                  <a:lnTo>
                    <a:pt x="3048" y="0"/>
                  </a:lnTo>
                </a:path>
                <a:path w="3175" h="64134">
                  <a:moveTo>
                    <a:pt x="0" y="10655"/>
                  </a:moveTo>
                  <a:lnTo>
                    <a:pt x="3048" y="10655"/>
                  </a:lnTo>
                </a:path>
                <a:path w="3175" h="64134">
                  <a:moveTo>
                    <a:pt x="0" y="21310"/>
                  </a:moveTo>
                  <a:lnTo>
                    <a:pt x="3048" y="21310"/>
                  </a:lnTo>
                </a:path>
                <a:path w="3175" h="64134">
                  <a:moveTo>
                    <a:pt x="0" y="31965"/>
                  </a:moveTo>
                  <a:lnTo>
                    <a:pt x="3048" y="31965"/>
                  </a:lnTo>
                </a:path>
                <a:path w="3175" h="64134">
                  <a:moveTo>
                    <a:pt x="0" y="42621"/>
                  </a:moveTo>
                  <a:lnTo>
                    <a:pt x="3048" y="42621"/>
                  </a:lnTo>
                </a:path>
                <a:path w="3175" h="64134">
                  <a:moveTo>
                    <a:pt x="0" y="53276"/>
                  </a:moveTo>
                  <a:lnTo>
                    <a:pt x="3048" y="53276"/>
                  </a:lnTo>
                </a:path>
                <a:path w="3175" h="64134">
                  <a:moveTo>
                    <a:pt x="0" y="63931"/>
                  </a:moveTo>
                  <a:lnTo>
                    <a:pt x="3048" y="63931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6782727" y="1514728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6782727" y="1525384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6782727" y="1536039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6782727" y="1546694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6782727" y="1557350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6781202" y="1570291"/>
              <a:ext cx="3175" cy="64135"/>
            </a:xfrm>
            <a:custGeom>
              <a:avLst/>
              <a:gdLst/>
              <a:ahLst/>
              <a:cxnLst/>
              <a:rect l="l" t="t" r="r" b="b"/>
              <a:pathLst>
                <a:path w="3175" h="64135">
                  <a:moveTo>
                    <a:pt x="0" y="0"/>
                  </a:moveTo>
                  <a:lnTo>
                    <a:pt x="3048" y="0"/>
                  </a:lnTo>
                </a:path>
                <a:path w="3175" h="64135">
                  <a:moveTo>
                    <a:pt x="0" y="10655"/>
                  </a:moveTo>
                  <a:lnTo>
                    <a:pt x="3048" y="10655"/>
                  </a:lnTo>
                </a:path>
                <a:path w="3175" h="64135">
                  <a:moveTo>
                    <a:pt x="0" y="21310"/>
                  </a:moveTo>
                  <a:lnTo>
                    <a:pt x="3048" y="21310"/>
                  </a:lnTo>
                </a:path>
                <a:path w="3175" h="64135">
                  <a:moveTo>
                    <a:pt x="0" y="31965"/>
                  </a:moveTo>
                  <a:lnTo>
                    <a:pt x="3048" y="31965"/>
                  </a:lnTo>
                </a:path>
                <a:path w="3175" h="64135">
                  <a:moveTo>
                    <a:pt x="0" y="42621"/>
                  </a:moveTo>
                  <a:lnTo>
                    <a:pt x="3048" y="42621"/>
                  </a:lnTo>
                </a:path>
                <a:path w="3175" h="64135">
                  <a:moveTo>
                    <a:pt x="0" y="53276"/>
                  </a:moveTo>
                  <a:lnTo>
                    <a:pt x="3048" y="53276"/>
                  </a:lnTo>
                </a:path>
                <a:path w="3175" h="64135">
                  <a:moveTo>
                    <a:pt x="0" y="63931"/>
                  </a:moveTo>
                  <a:lnTo>
                    <a:pt x="3048" y="63931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6782727" y="1642605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6782727" y="1653260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6782727" y="1663915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6782727" y="1674571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6782727" y="1685226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6782727" y="1695881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85"/>
                  </a:moveTo>
                  <a:lnTo>
                    <a:pt x="1524" y="2285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1328216" y="1701965"/>
              <a:ext cx="5453380" cy="0"/>
            </a:xfrm>
            <a:custGeom>
              <a:avLst/>
              <a:gdLst/>
              <a:ahLst/>
              <a:cxnLst/>
              <a:rect l="l" t="t" r="r" b="b"/>
              <a:pathLst>
                <a:path w="5453380">
                  <a:moveTo>
                    <a:pt x="0" y="0"/>
                  </a:moveTo>
                  <a:lnTo>
                    <a:pt x="5452986" y="0"/>
                  </a:lnTo>
                </a:path>
              </a:pathLst>
            </a:custGeom>
            <a:ln w="3175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9" name="object 39"/>
          <p:cNvGrpSpPr/>
          <p:nvPr/>
        </p:nvGrpSpPr>
        <p:grpSpPr>
          <a:xfrm>
            <a:off x="818705" y="2552192"/>
            <a:ext cx="184785" cy="184785"/>
            <a:chOff x="818705" y="2552192"/>
            <a:chExt cx="184785" cy="184785"/>
          </a:xfrm>
        </p:grpSpPr>
        <p:sp>
          <p:nvSpPr>
            <p:cNvPr id="40" name="object 40"/>
            <p:cNvSpPr/>
            <p:nvPr/>
          </p:nvSpPr>
          <p:spPr>
            <a:xfrm>
              <a:off x="825563" y="2568181"/>
              <a:ext cx="177165" cy="152400"/>
            </a:xfrm>
            <a:custGeom>
              <a:avLst/>
              <a:gdLst/>
              <a:ahLst/>
              <a:cxnLst/>
              <a:rect l="l" t="t" r="r" b="b"/>
              <a:pathLst>
                <a:path w="177165" h="152400">
                  <a:moveTo>
                    <a:pt x="0" y="152234"/>
                  </a:moveTo>
                  <a:lnTo>
                    <a:pt x="176695" y="152234"/>
                  </a:lnTo>
                  <a:lnTo>
                    <a:pt x="176695" y="0"/>
                  </a:lnTo>
                  <a:lnTo>
                    <a:pt x="0" y="0"/>
                  </a:lnTo>
                  <a:lnTo>
                    <a:pt x="0" y="15223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1" name="object 4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18705" y="2552192"/>
              <a:ext cx="184315" cy="184200"/>
            </a:xfrm>
            <a:prstGeom prst="rect">
              <a:avLst/>
            </a:prstGeom>
          </p:spPr>
        </p:pic>
      </p:grpSp>
      <p:grpSp>
        <p:nvGrpSpPr>
          <p:cNvPr id="42" name="object 42"/>
          <p:cNvGrpSpPr/>
          <p:nvPr/>
        </p:nvGrpSpPr>
        <p:grpSpPr>
          <a:xfrm>
            <a:off x="818705" y="5109717"/>
            <a:ext cx="184785" cy="184785"/>
            <a:chOff x="818705" y="5109717"/>
            <a:chExt cx="184785" cy="184785"/>
          </a:xfrm>
        </p:grpSpPr>
        <p:sp>
          <p:nvSpPr>
            <p:cNvPr id="43" name="object 43"/>
            <p:cNvSpPr/>
            <p:nvPr/>
          </p:nvSpPr>
          <p:spPr>
            <a:xfrm>
              <a:off x="825563" y="5125694"/>
              <a:ext cx="177165" cy="152400"/>
            </a:xfrm>
            <a:custGeom>
              <a:avLst/>
              <a:gdLst/>
              <a:ahLst/>
              <a:cxnLst/>
              <a:rect l="l" t="t" r="r" b="b"/>
              <a:pathLst>
                <a:path w="177165" h="152400">
                  <a:moveTo>
                    <a:pt x="0" y="152234"/>
                  </a:moveTo>
                  <a:lnTo>
                    <a:pt x="176695" y="152234"/>
                  </a:lnTo>
                  <a:lnTo>
                    <a:pt x="176695" y="0"/>
                  </a:lnTo>
                  <a:lnTo>
                    <a:pt x="0" y="0"/>
                  </a:lnTo>
                  <a:lnTo>
                    <a:pt x="0" y="15223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4" name="object 4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18705" y="5109717"/>
              <a:ext cx="184315" cy="184200"/>
            </a:xfrm>
            <a:prstGeom prst="rect">
              <a:avLst/>
            </a:prstGeom>
          </p:spPr>
        </p:pic>
      </p:grpSp>
      <p:grpSp>
        <p:nvGrpSpPr>
          <p:cNvPr id="45" name="object 45"/>
          <p:cNvGrpSpPr/>
          <p:nvPr/>
        </p:nvGrpSpPr>
        <p:grpSpPr>
          <a:xfrm>
            <a:off x="818705" y="6689902"/>
            <a:ext cx="184785" cy="184785"/>
            <a:chOff x="818705" y="6689902"/>
            <a:chExt cx="184785" cy="184785"/>
          </a:xfrm>
        </p:grpSpPr>
        <p:sp>
          <p:nvSpPr>
            <p:cNvPr id="46" name="object 46"/>
            <p:cNvSpPr/>
            <p:nvPr/>
          </p:nvSpPr>
          <p:spPr>
            <a:xfrm>
              <a:off x="825563" y="6705879"/>
              <a:ext cx="177165" cy="152400"/>
            </a:xfrm>
            <a:custGeom>
              <a:avLst/>
              <a:gdLst/>
              <a:ahLst/>
              <a:cxnLst/>
              <a:rect l="l" t="t" r="r" b="b"/>
              <a:pathLst>
                <a:path w="177165" h="152400">
                  <a:moveTo>
                    <a:pt x="0" y="152234"/>
                  </a:moveTo>
                  <a:lnTo>
                    <a:pt x="176695" y="152234"/>
                  </a:lnTo>
                  <a:lnTo>
                    <a:pt x="176695" y="0"/>
                  </a:lnTo>
                  <a:lnTo>
                    <a:pt x="0" y="0"/>
                  </a:lnTo>
                  <a:lnTo>
                    <a:pt x="0" y="15223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7" name="object 4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18705" y="6689902"/>
              <a:ext cx="184315" cy="184200"/>
            </a:xfrm>
            <a:prstGeom prst="rect">
              <a:avLst/>
            </a:prstGeom>
          </p:spPr>
        </p:pic>
      </p:grpSp>
      <p:sp>
        <p:nvSpPr>
          <p:cNvPr id="48" name="object 48"/>
          <p:cNvSpPr txBox="1"/>
          <p:nvPr/>
        </p:nvSpPr>
        <p:spPr>
          <a:xfrm>
            <a:off x="668138" y="1989172"/>
            <a:ext cx="6219190" cy="83470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12420" indent="-262255">
              <a:lnSpc>
                <a:spcPct val="100000"/>
              </a:lnSpc>
              <a:spcBef>
                <a:spcPts val="95"/>
              </a:spcBef>
              <a:buAutoNum type="arabicPeriod"/>
              <a:tabLst>
                <a:tab pos="313055" algn="l"/>
              </a:tabLst>
            </a:pPr>
            <a:r>
              <a:rPr sz="1600" spc="-5" dirty="0">
                <a:latin typeface="HY헤드라인M"/>
                <a:cs typeface="HY헤드라인M"/>
              </a:rPr>
              <a:t>과제</a:t>
            </a:r>
            <a:r>
              <a:rPr sz="1600" spc="204" dirty="0">
                <a:latin typeface="HY헤드라인M"/>
                <a:cs typeface="HY헤드라인M"/>
              </a:rPr>
              <a:t> </a:t>
            </a:r>
            <a:r>
              <a:rPr sz="1600" dirty="0">
                <a:latin typeface="HY헤드라인M"/>
                <a:cs typeface="HY헤드라인M"/>
              </a:rPr>
              <a:t>개요</a:t>
            </a:r>
            <a:endParaRPr sz="1600">
              <a:latin typeface="HY헤드라인M"/>
              <a:cs typeface="HY헤드라인M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HY"/>
              <a:buAutoNum type="arabicPeriod"/>
            </a:pPr>
            <a:endParaRPr sz="1550">
              <a:latin typeface="HY헤드라인M"/>
              <a:cs typeface="HY헤드라인M"/>
            </a:endParaRPr>
          </a:p>
          <a:p>
            <a:pPr marL="458470">
              <a:lnSpc>
                <a:spcPct val="100000"/>
              </a:lnSpc>
            </a:pPr>
            <a:r>
              <a:rPr sz="1600" spc="-5" dirty="0">
                <a:latin typeface="HY울릉도M"/>
                <a:cs typeface="HY울릉도M"/>
              </a:rPr>
              <a:t>추진배경</a:t>
            </a:r>
            <a:endParaRPr sz="1600">
              <a:latin typeface="HY울릉도M"/>
              <a:cs typeface="HY울릉도M"/>
            </a:endParaRPr>
          </a:p>
          <a:p>
            <a:pPr marL="577215" marR="45720" lvl="1" indent="-269875">
              <a:lnSpc>
                <a:spcPct val="133200"/>
              </a:lnSpc>
              <a:spcBef>
                <a:spcPts val="1060"/>
              </a:spcBef>
              <a:buFont typeface=""/>
              <a:buChar char="❍"/>
              <a:tabLst>
                <a:tab pos="577850" algn="l"/>
              </a:tabLst>
            </a:pPr>
            <a:r>
              <a:rPr sz="1500" spc="-120" dirty="0">
                <a:latin typeface="Palatino Linotype"/>
                <a:cs typeface="Palatino Linotype"/>
              </a:rPr>
              <a:t>“</a:t>
            </a:r>
            <a:r>
              <a:rPr sz="1500" spc="-120" dirty="0">
                <a:latin typeface="휴먼명조"/>
                <a:cs typeface="휴먼명조"/>
              </a:rPr>
              <a:t>반부패</a:t>
            </a:r>
            <a:r>
              <a:rPr sz="1500" spc="-40" dirty="0">
                <a:latin typeface="휴먼명조"/>
                <a:cs typeface="휴먼명조"/>
              </a:rPr>
              <a:t> </a:t>
            </a:r>
            <a:r>
              <a:rPr sz="1500" spc="-140" dirty="0">
                <a:latin typeface="휴먼명조"/>
                <a:cs typeface="휴먼명조"/>
              </a:rPr>
              <a:t>개혁으로</a:t>
            </a:r>
            <a:r>
              <a:rPr sz="1500" spc="-40" dirty="0">
                <a:latin typeface="휴먼명조"/>
                <a:cs typeface="휴먼명조"/>
              </a:rPr>
              <a:t> </a:t>
            </a:r>
            <a:r>
              <a:rPr sz="1500" spc="-140" dirty="0">
                <a:latin typeface="휴먼명조"/>
                <a:cs typeface="휴먼명조"/>
              </a:rPr>
              <a:t>청렴한국</a:t>
            </a:r>
            <a:r>
              <a:rPr sz="1500" spc="-35" dirty="0">
                <a:latin typeface="휴먼명조"/>
                <a:cs typeface="휴먼명조"/>
              </a:rPr>
              <a:t> </a:t>
            </a:r>
            <a:r>
              <a:rPr sz="1500" spc="-100" dirty="0">
                <a:latin typeface="휴먼명조"/>
                <a:cs typeface="휴먼명조"/>
              </a:rPr>
              <a:t>실현</a:t>
            </a:r>
            <a:r>
              <a:rPr sz="1500" spc="-100" dirty="0">
                <a:latin typeface="Palatino Linotype"/>
                <a:cs typeface="Palatino Linotype"/>
              </a:rPr>
              <a:t>”</a:t>
            </a:r>
            <a:r>
              <a:rPr sz="1300" spc="-100" dirty="0">
                <a:latin typeface="Palatino Linotype"/>
                <a:cs typeface="Palatino Linotype"/>
              </a:rPr>
              <a:t>(</a:t>
            </a:r>
            <a:r>
              <a:rPr sz="1300" spc="-100" dirty="0">
                <a:latin typeface="휴먼명조"/>
                <a:cs typeface="휴먼명조"/>
              </a:rPr>
              <a:t>현</a:t>
            </a:r>
            <a:r>
              <a:rPr sz="1300" spc="-20" dirty="0">
                <a:latin typeface="휴먼명조"/>
                <a:cs typeface="휴먼명조"/>
              </a:rPr>
              <a:t> </a:t>
            </a:r>
            <a:r>
              <a:rPr sz="1300" spc="-110" dirty="0">
                <a:latin typeface="휴먼명조"/>
                <a:cs typeface="휴먼명조"/>
              </a:rPr>
              <a:t>정부</a:t>
            </a:r>
            <a:r>
              <a:rPr sz="1300" spc="-15" dirty="0">
                <a:latin typeface="휴먼명조"/>
                <a:cs typeface="휴먼명조"/>
              </a:rPr>
              <a:t> </a:t>
            </a:r>
            <a:r>
              <a:rPr sz="1300" spc="-114" dirty="0">
                <a:latin typeface="휴먼명조"/>
                <a:cs typeface="휴먼명조"/>
              </a:rPr>
              <a:t>국정과제</a:t>
            </a:r>
            <a:r>
              <a:rPr sz="1300" spc="-114" dirty="0">
                <a:latin typeface="Palatino Linotype"/>
                <a:cs typeface="Palatino Linotype"/>
              </a:rPr>
              <a:t>)</a:t>
            </a:r>
            <a:r>
              <a:rPr sz="1500" spc="-114" dirty="0">
                <a:latin typeface="휴먼명조"/>
                <a:cs typeface="휴먼명조"/>
              </a:rPr>
              <a:t>을</a:t>
            </a:r>
            <a:r>
              <a:rPr sz="1500" spc="-35" dirty="0">
                <a:latin typeface="휴먼명조"/>
                <a:cs typeface="휴먼명조"/>
              </a:rPr>
              <a:t> </a:t>
            </a:r>
            <a:r>
              <a:rPr sz="1500" spc="-125" dirty="0">
                <a:latin typeface="휴먼명조"/>
                <a:cs typeface="휴먼명조"/>
              </a:rPr>
              <a:t>통해</a:t>
            </a:r>
            <a:r>
              <a:rPr sz="1500" spc="-40" dirty="0">
                <a:latin typeface="휴먼명조"/>
                <a:cs typeface="휴먼명조"/>
              </a:rPr>
              <a:t> </a:t>
            </a:r>
            <a:r>
              <a:rPr sz="1500" spc="-140" dirty="0">
                <a:latin typeface="휴먼명조"/>
                <a:cs typeface="휴먼명조"/>
              </a:rPr>
              <a:t>공정사회를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spc="-150" dirty="0">
                <a:latin typeface="휴먼명조"/>
                <a:cs typeface="휴먼명조"/>
              </a:rPr>
              <a:t>이루</a:t>
            </a:r>
            <a:r>
              <a:rPr sz="1500" spc="-165" dirty="0">
                <a:latin typeface="휴먼명조"/>
                <a:cs typeface="휴먼명조"/>
              </a:rPr>
              <a:t>고</a:t>
            </a:r>
            <a:r>
              <a:rPr sz="1500" spc="-100" dirty="0">
                <a:latin typeface="휴먼명조"/>
                <a:cs typeface="휴먼명조"/>
              </a:rPr>
              <a:t>자</a:t>
            </a:r>
            <a:r>
              <a:rPr sz="1500" spc="-130" dirty="0">
                <a:latin typeface="휴먼명조"/>
                <a:cs typeface="휴먼명조"/>
              </a:rPr>
              <a:t> </a:t>
            </a:r>
            <a:r>
              <a:rPr sz="1500" spc="-150" dirty="0">
                <a:latin typeface="휴먼명조"/>
                <a:cs typeface="휴먼명조"/>
              </a:rPr>
              <a:t>하</a:t>
            </a:r>
            <a:r>
              <a:rPr sz="1500" spc="-100" dirty="0">
                <a:latin typeface="휴먼명조"/>
                <a:cs typeface="휴먼명조"/>
              </a:rPr>
              <a:t>는</a:t>
            </a:r>
            <a:r>
              <a:rPr sz="1500" spc="-130" dirty="0">
                <a:latin typeface="휴먼명조"/>
                <a:cs typeface="휴먼명조"/>
              </a:rPr>
              <a:t> </a:t>
            </a:r>
            <a:r>
              <a:rPr sz="1500" spc="-100" dirty="0">
                <a:latin typeface="휴먼명조"/>
                <a:cs typeface="휴먼명조"/>
              </a:rPr>
              <a:t>현</a:t>
            </a:r>
            <a:r>
              <a:rPr sz="1500" spc="-130" dirty="0">
                <a:latin typeface="휴먼명조"/>
                <a:cs typeface="휴먼명조"/>
              </a:rPr>
              <a:t> </a:t>
            </a:r>
            <a:r>
              <a:rPr sz="1500" spc="-150" dirty="0">
                <a:latin typeface="휴먼명조"/>
                <a:cs typeface="휴먼명조"/>
              </a:rPr>
              <a:t>정</a:t>
            </a:r>
            <a:r>
              <a:rPr sz="1500" spc="-165" dirty="0">
                <a:latin typeface="휴먼명조"/>
                <a:cs typeface="휴먼명조"/>
              </a:rPr>
              <a:t>부</a:t>
            </a:r>
            <a:r>
              <a:rPr sz="1500" spc="-100" dirty="0">
                <a:latin typeface="휴먼명조"/>
                <a:cs typeface="휴먼명조"/>
              </a:rPr>
              <a:t>의</a:t>
            </a:r>
            <a:r>
              <a:rPr sz="1500" spc="-130" dirty="0">
                <a:latin typeface="휴먼명조"/>
                <a:cs typeface="휴먼명조"/>
              </a:rPr>
              <a:t> </a:t>
            </a:r>
            <a:r>
              <a:rPr sz="1500" spc="-150" dirty="0">
                <a:latin typeface="휴먼명조"/>
                <a:cs typeface="휴먼명조"/>
              </a:rPr>
              <a:t>의</a:t>
            </a:r>
            <a:r>
              <a:rPr sz="1500" spc="-100" dirty="0">
                <a:latin typeface="휴먼명조"/>
                <a:cs typeface="휴먼명조"/>
              </a:rPr>
              <a:t>지</a:t>
            </a:r>
            <a:endParaRPr sz="1500">
              <a:latin typeface="휴먼명조"/>
              <a:cs typeface="휴먼명조"/>
            </a:endParaRPr>
          </a:p>
          <a:p>
            <a:pPr marL="656590" marR="47625" lvl="2" indent="-154305">
              <a:lnSpc>
                <a:spcPct val="133200"/>
              </a:lnSpc>
              <a:spcBef>
                <a:spcPts val="490"/>
              </a:spcBef>
              <a:buFont typeface="Palatino Linotype"/>
              <a:buChar char="-"/>
              <a:tabLst>
                <a:tab pos="657225" algn="l"/>
              </a:tabLst>
            </a:pPr>
            <a:r>
              <a:rPr sz="1500" spc="-200" dirty="0">
                <a:latin typeface="휴먼명조"/>
                <a:cs typeface="휴먼명조"/>
              </a:rPr>
              <a:t>사</a:t>
            </a:r>
            <a:r>
              <a:rPr sz="1500" spc="-185" dirty="0">
                <a:latin typeface="휴먼명조"/>
                <a:cs typeface="휴먼명조"/>
              </a:rPr>
              <a:t>회</a:t>
            </a:r>
            <a:r>
              <a:rPr sz="1500" spc="-25" dirty="0">
                <a:latin typeface="Palatino Linotype"/>
                <a:cs typeface="Palatino Linotype"/>
              </a:rPr>
              <a:t>,</a:t>
            </a:r>
            <a:r>
              <a:rPr sz="1500" dirty="0">
                <a:latin typeface="Palatino Linotype"/>
                <a:cs typeface="Palatino Linotype"/>
              </a:rPr>
              <a:t> </a:t>
            </a:r>
            <a:r>
              <a:rPr sz="1500" spc="-100" dirty="0">
                <a:latin typeface="Palatino Linotype"/>
                <a:cs typeface="Palatino Linotype"/>
              </a:rPr>
              <a:t> </a:t>
            </a:r>
            <a:r>
              <a:rPr sz="1500" spc="-185" dirty="0">
                <a:latin typeface="휴먼명조"/>
                <a:cs typeface="휴먼명조"/>
              </a:rPr>
              <a:t>문</a:t>
            </a:r>
            <a:r>
              <a:rPr sz="1500" spc="-100" dirty="0">
                <a:latin typeface="휴먼명조"/>
                <a:cs typeface="휴먼명조"/>
              </a:rPr>
              <a:t>화</a:t>
            </a:r>
            <a:r>
              <a:rPr sz="1500" spc="-165" dirty="0">
                <a:latin typeface="휴먼명조"/>
                <a:cs typeface="휴먼명조"/>
              </a:rPr>
              <a:t> </a:t>
            </a:r>
            <a:r>
              <a:rPr sz="1500" spc="-185" dirty="0">
                <a:latin typeface="휴먼명조"/>
                <a:cs typeface="휴먼명조"/>
              </a:rPr>
              <a:t>전</a:t>
            </a:r>
            <a:r>
              <a:rPr sz="1500" spc="-200" dirty="0">
                <a:latin typeface="휴먼명조"/>
                <a:cs typeface="휴먼명조"/>
              </a:rPr>
              <a:t>반에</a:t>
            </a:r>
            <a:r>
              <a:rPr sz="1500" spc="-100" dirty="0">
                <a:latin typeface="휴먼명조"/>
                <a:cs typeface="휴먼명조"/>
              </a:rPr>
              <a:t>서</a:t>
            </a:r>
            <a:r>
              <a:rPr sz="1500" spc="-155" dirty="0">
                <a:latin typeface="휴먼명조"/>
                <a:cs typeface="휴먼명조"/>
              </a:rPr>
              <a:t> </a:t>
            </a:r>
            <a:r>
              <a:rPr sz="1500" spc="-200" dirty="0">
                <a:latin typeface="휴먼명조"/>
                <a:cs typeface="휴먼명조"/>
              </a:rPr>
              <a:t>국</a:t>
            </a:r>
            <a:r>
              <a:rPr sz="1500" spc="-185" dirty="0">
                <a:latin typeface="휴먼명조"/>
                <a:cs typeface="휴먼명조"/>
              </a:rPr>
              <a:t>민</a:t>
            </a:r>
            <a:r>
              <a:rPr sz="1500" spc="-100" dirty="0">
                <a:latin typeface="휴먼명조"/>
                <a:cs typeface="휴먼명조"/>
              </a:rPr>
              <a:t>의</a:t>
            </a:r>
            <a:r>
              <a:rPr sz="1500" spc="-165" dirty="0">
                <a:latin typeface="휴먼명조"/>
                <a:cs typeface="휴먼명조"/>
              </a:rPr>
              <a:t> </a:t>
            </a:r>
            <a:r>
              <a:rPr sz="1500" spc="-185" dirty="0">
                <a:latin typeface="휴먼명조"/>
                <a:cs typeface="휴먼명조"/>
              </a:rPr>
              <a:t>눈</a:t>
            </a:r>
            <a:r>
              <a:rPr sz="1500" spc="-200" dirty="0">
                <a:latin typeface="휴먼명조"/>
                <a:cs typeface="휴먼명조"/>
              </a:rPr>
              <a:t>높이</a:t>
            </a:r>
            <a:r>
              <a:rPr sz="1500" spc="-100" dirty="0">
                <a:latin typeface="휴먼명조"/>
                <a:cs typeface="휴먼명조"/>
              </a:rPr>
              <a:t>에</a:t>
            </a:r>
            <a:r>
              <a:rPr sz="1500" spc="-155" dirty="0">
                <a:latin typeface="휴먼명조"/>
                <a:cs typeface="휴먼명조"/>
              </a:rPr>
              <a:t> </a:t>
            </a:r>
            <a:r>
              <a:rPr sz="1500" spc="-185" dirty="0">
                <a:latin typeface="휴먼명조"/>
                <a:cs typeface="휴먼명조"/>
              </a:rPr>
              <a:t>맞</a:t>
            </a:r>
            <a:r>
              <a:rPr sz="1500" spc="-100" dirty="0">
                <a:latin typeface="휴먼명조"/>
                <a:cs typeface="휴먼명조"/>
              </a:rPr>
              <a:t>게</a:t>
            </a:r>
            <a:r>
              <a:rPr sz="1500" spc="-165" dirty="0">
                <a:latin typeface="휴먼명조"/>
                <a:cs typeface="휴먼명조"/>
              </a:rPr>
              <a:t> </a:t>
            </a:r>
            <a:r>
              <a:rPr sz="1500" spc="45" dirty="0">
                <a:latin typeface="Palatino Linotype"/>
                <a:cs typeface="Palatino Linotype"/>
              </a:rPr>
              <a:t>'</a:t>
            </a:r>
            <a:r>
              <a:rPr sz="1500" spc="-185" dirty="0">
                <a:latin typeface="휴먼명조"/>
                <a:cs typeface="휴먼명조"/>
              </a:rPr>
              <a:t>공</a:t>
            </a:r>
            <a:r>
              <a:rPr sz="1500" spc="-200" dirty="0">
                <a:latin typeface="휴먼명조"/>
                <a:cs typeface="휴먼명조"/>
              </a:rPr>
              <a:t>정</a:t>
            </a:r>
            <a:r>
              <a:rPr sz="1500" spc="45" dirty="0">
                <a:latin typeface="Palatino Linotype"/>
                <a:cs typeface="Palatino Linotype"/>
              </a:rPr>
              <a:t>'</a:t>
            </a:r>
            <a:r>
              <a:rPr sz="1500" spc="-100" dirty="0">
                <a:latin typeface="휴먼명조"/>
                <a:cs typeface="휴먼명조"/>
              </a:rPr>
              <a:t>이</a:t>
            </a:r>
            <a:r>
              <a:rPr sz="1500" spc="-155" dirty="0">
                <a:latin typeface="휴먼명조"/>
                <a:cs typeface="휴먼명조"/>
              </a:rPr>
              <a:t> </a:t>
            </a:r>
            <a:r>
              <a:rPr sz="1500" spc="-200" dirty="0">
                <a:latin typeface="휴먼명조"/>
                <a:cs typeface="휴먼명조"/>
              </a:rPr>
              <a:t>새롭</a:t>
            </a:r>
            <a:r>
              <a:rPr sz="1500" spc="-100" dirty="0">
                <a:latin typeface="휴먼명조"/>
                <a:cs typeface="휴먼명조"/>
              </a:rPr>
              <a:t>게</a:t>
            </a:r>
            <a:r>
              <a:rPr sz="1500" spc="-155" dirty="0">
                <a:latin typeface="휴먼명조"/>
                <a:cs typeface="휴먼명조"/>
              </a:rPr>
              <a:t> </a:t>
            </a:r>
            <a:r>
              <a:rPr sz="1500" spc="-200" dirty="0">
                <a:latin typeface="휴먼명조"/>
                <a:cs typeface="휴먼명조"/>
              </a:rPr>
              <a:t>구</a:t>
            </a:r>
            <a:r>
              <a:rPr sz="1500" spc="-185" dirty="0">
                <a:latin typeface="휴먼명조"/>
                <a:cs typeface="휴먼명조"/>
              </a:rPr>
              <a:t>축</a:t>
            </a:r>
            <a:r>
              <a:rPr sz="1500" spc="-200" dirty="0">
                <a:latin typeface="휴먼명조"/>
                <a:cs typeface="휴먼명조"/>
              </a:rPr>
              <a:t>되어</a:t>
            </a:r>
            <a:r>
              <a:rPr sz="1500" spc="-65" dirty="0">
                <a:latin typeface="휴먼명조"/>
                <a:cs typeface="휴먼명조"/>
              </a:rPr>
              <a:t>야  </a:t>
            </a:r>
            <a:r>
              <a:rPr sz="1500" spc="-200" dirty="0">
                <a:latin typeface="휴먼명조"/>
                <a:cs typeface="휴먼명조"/>
              </a:rPr>
              <a:t>하</a:t>
            </a:r>
            <a:r>
              <a:rPr sz="1500" spc="-185" dirty="0">
                <a:latin typeface="휴먼명조"/>
                <a:cs typeface="휴먼명조"/>
              </a:rPr>
              <a:t>며</a:t>
            </a:r>
            <a:r>
              <a:rPr sz="1500" spc="-25" dirty="0">
                <a:latin typeface="Palatino Linotype"/>
                <a:cs typeface="Palatino Linotype"/>
              </a:rPr>
              <a:t>,</a:t>
            </a:r>
            <a:r>
              <a:rPr sz="1500" dirty="0">
                <a:latin typeface="Palatino Linotype"/>
                <a:cs typeface="Palatino Linotype"/>
              </a:rPr>
              <a:t> </a:t>
            </a:r>
            <a:r>
              <a:rPr sz="1500" spc="-135" dirty="0">
                <a:latin typeface="Palatino Linotype"/>
                <a:cs typeface="Palatino Linotype"/>
              </a:rPr>
              <a:t> </a:t>
            </a:r>
            <a:r>
              <a:rPr sz="1500" spc="-185" dirty="0">
                <a:latin typeface="휴먼명조"/>
                <a:cs typeface="휴먼명조"/>
              </a:rPr>
              <a:t>정</a:t>
            </a:r>
            <a:r>
              <a:rPr sz="1500" spc="-200" dirty="0">
                <a:latin typeface="휴먼명조"/>
                <a:cs typeface="휴먼명조"/>
              </a:rPr>
              <a:t>부</a:t>
            </a:r>
            <a:r>
              <a:rPr sz="1500" spc="-100" dirty="0">
                <a:latin typeface="휴먼명조"/>
                <a:cs typeface="휴먼명조"/>
              </a:rPr>
              <a:t>는</a:t>
            </a:r>
            <a:r>
              <a:rPr sz="1500" spc="-190" dirty="0">
                <a:latin typeface="휴먼명조"/>
                <a:cs typeface="휴먼명조"/>
              </a:rPr>
              <a:t> </a:t>
            </a:r>
            <a:r>
              <a:rPr sz="1500" spc="-200" dirty="0">
                <a:latin typeface="휴먼명조"/>
                <a:cs typeface="휴먼명조"/>
              </a:rPr>
              <a:t>반</a:t>
            </a:r>
            <a:r>
              <a:rPr sz="1500" spc="-185" dirty="0">
                <a:latin typeface="휴먼명조"/>
                <a:cs typeface="휴먼명조"/>
              </a:rPr>
              <a:t>드</a:t>
            </a:r>
            <a:r>
              <a:rPr sz="1500" spc="-100" dirty="0">
                <a:latin typeface="휴먼명조"/>
                <a:cs typeface="휴먼명조"/>
              </a:rPr>
              <a:t>시</a:t>
            </a:r>
            <a:r>
              <a:rPr sz="1500" spc="-190" dirty="0">
                <a:latin typeface="휴먼명조"/>
                <a:cs typeface="휴먼명조"/>
              </a:rPr>
              <a:t> </a:t>
            </a:r>
            <a:r>
              <a:rPr sz="1500" spc="-200" dirty="0">
                <a:latin typeface="휴먼명조"/>
                <a:cs typeface="휴먼명조"/>
              </a:rPr>
              <a:t>국민</a:t>
            </a:r>
            <a:r>
              <a:rPr sz="1500" spc="-100" dirty="0">
                <a:latin typeface="휴먼명조"/>
                <a:cs typeface="휴먼명조"/>
              </a:rPr>
              <a:t>의</a:t>
            </a:r>
            <a:r>
              <a:rPr sz="1500" spc="-190" dirty="0">
                <a:latin typeface="휴먼명조"/>
                <a:cs typeface="휴먼명조"/>
              </a:rPr>
              <a:t> </a:t>
            </a:r>
            <a:r>
              <a:rPr sz="1500" spc="-185" dirty="0">
                <a:latin typeface="휴먼명조"/>
                <a:cs typeface="휴먼명조"/>
              </a:rPr>
              <a:t>요</a:t>
            </a:r>
            <a:r>
              <a:rPr sz="1500" spc="-200" dirty="0">
                <a:latin typeface="휴먼명조"/>
                <a:cs typeface="휴먼명조"/>
              </a:rPr>
              <a:t>구</a:t>
            </a:r>
            <a:r>
              <a:rPr sz="1500" spc="-100" dirty="0">
                <a:latin typeface="휴먼명조"/>
                <a:cs typeface="휴먼명조"/>
              </a:rPr>
              <a:t>에</a:t>
            </a:r>
            <a:r>
              <a:rPr sz="1500" spc="-190" dirty="0">
                <a:latin typeface="휴먼명조"/>
                <a:cs typeface="휴먼명조"/>
              </a:rPr>
              <a:t> </a:t>
            </a:r>
            <a:r>
              <a:rPr sz="1500" spc="-200" dirty="0">
                <a:latin typeface="휴먼명조"/>
                <a:cs typeface="휴먼명조"/>
              </a:rPr>
              <a:t>부</a:t>
            </a:r>
            <a:r>
              <a:rPr sz="1500" spc="-185" dirty="0">
                <a:latin typeface="휴먼명조"/>
                <a:cs typeface="휴먼명조"/>
              </a:rPr>
              <a:t>응</a:t>
            </a:r>
            <a:r>
              <a:rPr sz="1500" spc="-100" dirty="0">
                <a:latin typeface="휴먼명조"/>
                <a:cs typeface="휴먼명조"/>
              </a:rPr>
              <a:t>할</a:t>
            </a:r>
            <a:r>
              <a:rPr sz="1500" spc="-190" dirty="0">
                <a:latin typeface="휴먼명조"/>
                <a:cs typeface="휴먼명조"/>
              </a:rPr>
              <a:t> </a:t>
            </a:r>
            <a:r>
              <a:rPr sz="1500" spc="-200" dirty="0">
                <a:latin typeface="휴먼명조"/>
                <a:cs typeface="휴먼명조"/>
              </a:rPr>
              <a:t>것</a:t>
            </a:r>
            <a:r>
              <a:rPr sz="1500" spc="-100" dirty="0">
                <a:latin typeface="휴먼명조"/>
                <a:cs typeface="휴먼명조"/>
              </a:rPr>
              <a:t>임</a:t>
            </a:r>
            <a:r>
              <a:rPr sz="1500" spc="-335" dirty="0">
                <a:latin typeface="휴먼명조"/>
                <a:cs typeface="휴먼명조"/>
              </a:rPr>
              <a:t> </a:t>
            </a:r>
            <a:r>
              <a:rPr sz="1200" spc="-5" dirty="0">
                <a:latin typeface="안상수2006굵은"/>
                <a:cs typeface="안상수2006굵은"/>
              </a:rPr>
              <a:t>…</a:t>
            </a:r>
            <a:r>
              <a:rPr sz="1200" spc="-30" dirty="0">
                <a:latin typeface="안상수2006굵은"/>
                <a:cs typeface="안상수2006굵은"/>
              </a:rPr>
              <a:t> </a:t>
            </a:r>
            <a:r>
              <a:rPr sz="1200" spc="190" dirty="0">
                <a:latin typeface="안상수2006굵은"/>
                <a:cs typeface="안상수2006굵은"/>
              </a:rPr>
              <a:t>대</a:t>
            </a:r>
            <a:r>
              <a:rPr sz="1200" spc="505" dirty="0">
                <a:latin typeface="안상수2006굵은"/>
                <a:cs typeface="안상수2006굵은"/>
              </a:rPr>
              <a:t>통</a:t>
            </a:r>
            <a:r>
              <a:rPr sz="1200" spc="380" dirty="0">
                <a:latin typeface="안상수2006굵은"/>
                <a:cs typeface="안상수2006굵은"/>
              </a:rPr>
              <a:t>령</a:t>
            </a:r>
            <a:r>
              <a:rPr sz="1200" spc="-30" dirty="0">
                <a:latin typeface="안상수2006굵은"/>
                <a:cs typeface="안상수2006굵은"/>
              </a:rPr>
              <a:t> </a:t>
            </a:r>
            <a:r>
              <a:rPr sz="1200" spc="210" dirty="0">
                <a:latin typeface="안상수2006굵은"/>
                <a:cs typeface="안상수2006굵은"/>
              </a:rPr>
              <a:t>신</a:t>
            </a:r>
            <a:r>
              <a:rPr sz="1200" spc="240" dirty="0">
                <a:latin typeface="안상수2006굵은"/>
                <a:cs typeface="안상수2006굵은"/>
              </a:rPr>
              <a:t>년</a:t>
            </a:r>
            <a:r>
              <a:rPr sz="1200" spc="150" dirty="0">
                <a:latin typeface="안상수2006굵은"/>
                <a:cs typeface="안상수2006굵은"/>
              </a:rPr>
              <a:t>사</a:t>
            </a:r>
            <a:r>
              <a:rPr sz="1200" spc="-155" dirty="0">
                <a:latin typeface="안상수2006굵은"/>
                <a:cs typeface="안상수2006굵은"/>
              </a:rPr>
              <a:t>(</a:t>
            </a:r>
            <a:r>
              <a:rPr sz="1200" spc="45" dirty="0">
                <a:latin typeface="안상수2006굵은"/>
                <a:cs typeface="안상수2006굵은"/>
              </a:rPr>
              <a:t>2</a:t>
            </a:r>
            <a:r>
              <a:rPr sz="1200" spc="-25" dirty="0">
                <a:latin typeface="안상수2006굵은"/>
                <a:cs typeface="안상수2006굵은"/>
              </a:rPr>
              <a:t>0</a:t>
            </a:r>
            <a:r>
              <a:rPr sz="1200" spc="60" dirty="0">
                <a:latin typeface="안상수2006굵은"/>
                <a:cs typeface="안상수2006굵은"/>
              </a:rPr>
              <a:t>2</a:t>
            </a:r>
            <a:r>
              <a:rPr sz="1200" spc="-25" dirty="0">
                <a:latin typeface="안상수2006굵은"/>
                <a:cs typeface="안상수2006굵은"/>
              </a:rPr>
              <a:t>0</a:t>
            </a:r>
            <a:r>
              <a:rPr sz="1200" spc="-90" dirty="0">
                <a:latin typeface="안상수2006굵은"/>
                <a:cs typeface="안상수2006굵은"/>
              </a:rPr>
              <a:t>.</a:t>
            </a:r>
            <a:r>
              <a:rPr sz="1200" spc="170" dirty="0">
                <a:latin typeface="안상수2006굵은"/>
                <a:cs typeface="안상수2006굵은"/>
              </a:rPr>
              <a:t>1</a:t>
            </a:r>
            <a:r>
              <a:rPr sz="1200" spc="-90" dirty="0">
                <a:latin typeface="안상수2006굵은"/>
                <a:cs typeface="안상수2006굵은"/>
              </a:rPr>
              <a:t>.</a:t>
            </a:r>
            <a:r>
              <a:rPr sz="1200" spc="50" dirty="0">
                <a:latin typeface="안상수2006굵은"/>
                <a:cs typeface="안상수2006굵은"/>
              </a:rPr>
              <a:t>7</a:t>
            </a:r>
            <a:r>
              <a:rPr sz="1200" spc="-90" dirty="0">
                <a:latin typeface="안상수2006굵은"/>
                <a:cs typeface="안상수2006굵은"/>
              </a:rPr>
              <a:t>.</a:t>
            </a:r>
            <a:r>
              <a:rPr sz="1200" spc="-135" dirty="0">
                <a:latin typeface="안상수2006굵은"/>
                <a:cs typeface="안상수2006굵은"/>
              </a:rPr>
              <a:t>)</a:t>
            </a:r>
            <a:endParaRPr sz="1200">
              <a:latin typeface="안상수2006굵은"/>
              <a:cs typeface="안상수2006굵은"/>
            </a:endParaRPr>
          </a:p>
          <a:p>
            <a:pPr marL="577215" marR="45720" lvl="1" indent="-269875">
              <a:lnSpc>
                <a:spcPct val="133200"/>
              </a:lnSpc>
              <a:spcBef>
                <a:spcPts val="505"/>
              </a:spcBef>
              <a:buFont typeface=""/>
              <a:buChar char="❍"/>
              <a:tabLst>
                <a:tab pos="577850" algn="l"/>
              </a:tabLst>
            </a:pPr>
            <a:r>
              <a:rPr sz="1500" spc="-65" dirty="0">
                <a:latin typeface="휴먼명조"/>
                <a:cs typeface="휴먼명조"/>
              </a:rPr>
              <a:t>또한</a:t>
            </a:r>
            <a:r>
              <a:rPr sz="1500" spc="-65" dirty="0">
                <a:latin typeface="Palatino Linotype"/>
                <a:cs typeface="Palatino Linotype"/>
              </a:rPr>
              <a:t>,</a:t>
            </a:r>
            <a:r>
              <a:rPr sz="1500" spc="130" dirty="0">
                <a:latin typeface="Palatino Linotype"/>
                <a:cs typeface="Palatino Linotype"/>
              </a:rPr>
              <a:t> </a:t>
            </a:r>
            <a:r>
              <a:rPr sz="1500" spc="-90" dirty="0">
                <a:latin typeface="휴먼명조"/>
                <a:cs typeface="휴먼명조"/>
              </a:rPr>
              <a:t>최근</a:t>
            </a:r>
            <a:r>
              <a:rPr sz="1500" spc="70" dirty="0">
                <a:latin typeface="휴먼명조"/>
                <a:cs typeface="휴먼명조"/>
              </a:rPr>
              <a:t> </a:t>
            </a:r>
            <a:r>
              <a:rPr sz="1500" spc="-95" dirty="0">
                <a:latin typeface="휴먼명조"/>
                <a:cs typeface="휴먼명조"/>
              </a:rPr>
              <a:t>들어</a:t>
            </a:r>
            <a:r>
              <a:rPr sz="1500" spc="75" dirty="0">
                <a:latin typeface="휴먼명조"/>
                <a:cs typeface="휴먼명조"/>
              </a:rPr>
              <a:t> </a:t>
            </a:r>
            <a:r>
              <a:rPr sz="1500" spc="-85" dirty="0">
                <a:latin typeface="휴먼명조"/>
                <a:cs typeface="휴먼명조"/>
              </a:rPr>
              <a:t>정부에서는</a:t>
            </a:r>
            <a:r>
              <a:rPr sz="1500" spc="75" dirty="0">
                <a:latin typeface="휴먼명조"/>
                <a:cs typeface="휴먼명조"/>
              </a:rPr>
              <a:t> </a:t>
            </a:r>
            <a:r>
              <a:rPr sz="1500" spc="-90" dirty="0">
                <a:latin typeface="휴먼명조"/>
                <a:cs typeface="휴먼명조"/>
              </a:rPr>
              <a:t>직장</a:t>
            </a:r>
            <a:r>
              <a:rPr sz="1500" spc="75" dirty="0">
                <a:latin typeface="휴먼명조"/>
                <a:cs typeface="휴먼명조"/>
              </a:rPr>
              <a:t> </a:t>
            </a:r>
            <a:r>
              <a:rPr sz="1500" spc="-100" dirty="0">
                <a:latin typeface="휴먼명조"/>
                <a:cs typeface="휴먼명조"/>
              </a:rPr>
              <a:t>내</a:t>
            </a:r>
            <a:r>
              <a:rPr sz="1500" spc="75" dirty="0">
                <a:latin typeface="휴먼명조"/>
                <a:cs typeface="휴먼명조"/>
              </a:rPr>
              <a:t> </a:t>
            </a:r>
            <a:r>
              <a:rPr sz="1500" spc="-90" dirty="0">
                <a:latin typeface="휴먼명조"/>
                <a:cs typeface="휴먼명조"/>
              </a:rPr>
              <a:t>괴롭힘</a:t>
            </a:r>
            <a:r>
              <a:rPr sz="1500" spc="75" dirty="0">
                <a:latin typeface="휴먼명조"/>
                <a:cs typeface="휴먼명조"/>
              </a:rPr>
              <a:t> </a:t>
            </a:r>
            <a:r>
              <a:rPr sz="1500" spc="-100" dirty="0">
                <a:latin typeface="휴먼명조"/>
                <a:cs typeface="휴먼명조"/>
              </a:rPr>
              <a:t>및</a:t>
            </a:r>
            <a:r>
              <a:rPr sz="1500" spc="75" dirty="0">
                <a:latin typeface="휴먼명조"/>
                <a:cs typeface="휴먼명조"/>
              </a:rPr>
              <a:t> </a:t>
            </a:r>
            <a:r>
              <a:rPr sz="1500" spc="-90" dirty="0">
                <a:latin typeface="휴먼명조"/>
                <a:cs typeface="휴먼명조"/>
              </a:rPr>
              <a:t>갑질</a:t>
            </a:r>
            <a:r>
              <a:rPr sz="1500" spc="75" dirty="0">
                <a:latin typeface="휴먼명조"/>
                <a:cs typeface="휴먼명조"/>
              </a:rPr>
              <a:t> </a:t>
            </a:r>
            <a:r>
              <a:rPr sz="1500" spc="-90" dirty="0">
                <a:latin typeface="휴먼명조"/>
                <a:cs typeface="휴먼명조"/>
              </a:rPr>
              <a:t>근절에</a:t>
            </a:r>
            <a:r>
              <a:rPr sz="1500" spc="75" dirty="0">
                <a:latin typeface="휴먼명조"/>
                <a:cs typeface="휴먼명조"/>
              </a:rPr>
              <a:t> </a:t>
            </a:r>
            <a:r>
              <a:rPr sz="1500" spc="-90" dirty="0">
                <a:latin typeface="휴먼명조"/>
                <a:cs typeface="휴먼명조"/>
              </a:rPr>
              <a:t>있어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spc="-85" dirty="0">
                <a:latin typeface="휴먼명조"/>
                <a:cs typeface="휴먼명조"/>
              </a:rPr>
              <a:t>공공기관의</a:t>
            </a:r>
            <a:r>
              <a:rPr sz="1500" spc="-25" dirty="0">
                <a:latin typeface="휴먼명조"/>
                <a:cs typeface="휴먼명조"/>
              </a:rPr>
              <a:t> </a:t>
            </a:r>
            <a:r>
              <a:rPr sz="1500" spc="-85" dirty="0">
                <a:latin typeface="휴먼명조"/>
                <a:cs typeface="휴먼명조"/>
              </a:rPr>
              <a:t>선도적인</a:t>
            </a:r>
            <a:r>
              <a:rPr sz="1500" spc="-20" dirty="0">
                <a:latin typeface="휴먼명조"/>
                <a:cs typeface="휴먼명조"/>
              </a:rPr>
              <a:t> </a:t>
            </a:r>
            <a:r>
              <a:rPr sz="1500" spc="-90" dirty="0">
                <a:latin typeface="휴먼명조"/>
                <a:cs typeface="휴먼명조"/>
              </a:rPr>
              <a:t>역할을</a:t>
            </a:r>
            <a:r>
              <a:rPr sz="1500" spc="-25" dirty="0">
                <a:latin typeface="휴먼명조"/>
                <a:cs typeface="휴먼명조"/>
              </a:rPr>
              <a:t> </a:t>
            </a:r>
            <a:r>
              <a:rPr sz="1500" spc="-85" dirty="0">
                <a:latin typeface="휴먼명조"/>
                <a:cs typeface="휴먼명조"/>
              </a:rPr>
              <a:t>주문하고</a:t>
            </a:r>
            <a:r>
              <a:rPr sz="1500" spc="-20" dirty="0">
                <a:latin typeface="휴먼명조"/>
                <a:cs typeface="휴먼명조"/>
              </a:rPr>
              <a:t> </a:t>
            </a:r>
            <a:r>
              <a:rPr sz="1500" spc="-90" dirty="0">
                <a:latin typeface="휴먼명조"/>
                <a:cs typeface="휴먼명조"/>
              </a:rPr>
              <a:t>있음</a:t>
            </a:r>
            <a:endParaRPr sz="1500">
              <a:latin typeface="휴먼명조"/>
              <a:cs typeface="휴먼명조"/>
            </a:endParaRPr>
          </a:p>
          <a:p>
            <a:pPr lvl="1">
              <a:lnSpc>
                <a:spcPct val="100000"/>
              </a:lnSpc>
              <a:spcBef>
                <a:spcPts val="40"/>
              </a:spcBef>
              <a:buFont typeface=""/>
              <a:buChar char="❍"/>
            </a:pPr>
            <a:endParaRPr sz="1200">
              <a:latin typeface="휴먼명조"/>
              <a:cs typeface="휴먼명조"/>
            </a:endParaRPr>
          </a:p>
          <a:p>
            <a:pPr marL="458470">
              <a:lnSpc>
                <a:spcPct val="100000"/>
              </a:lnSpc>
              <a:spcBef>
                <a:spcPts val="5"/>
              </a:spcBef>
            </a:pPr>
            <a:r>
              <a:rPr sz="1600" spc="-5" dirty="0">
                <a:latin typeface="HY울릉도M"/>
                <a:cs typeface="HY울릉도M"/>
              </a:rPr>
              <a:t>추진목적</a:t>
            </a:r>
            <a:endParaRPr sz="1600">
              <a:latin typeface="HY울릉도M"/>
              <a:cs typeface="HY울릉도M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250">
              <a:latin typeface="HY울릉도M"/>
              <a:cs typeface="HY울릉도M"/>
            </a:endParaRPr>
          </a:p>
          <a:p>
            <a:pPr marL="592455" lvl="1" indent="-271780">
              <a:lnSpc>
                <a:spcPct val="100000"/>
              </a:lnSpc>
              <a:buFont typeface=""/>
              <a:buChar char="❍"/>
              <a:tabLst>
                <a:tab pos="593090" algn="l"/>
              </a:tabLst>
            </a:pPr>
            <a:r>
              <a:rPr sz="1500" spc="-90" dirty="0">
                <a:latin typeface="휴먼명조"/>
                <a:cs typeface="휴먼명조"/>
              </a:rPr>
              <a:t>정보원</a:t>
            </a:r>
            <a:r>
              <a:rPr sz="1500" spc="-105" dirty="0">
                <a:latin typeface="휴먼명조"/>
                <a:cs typeface="휴먼명조"/>
              </a:rPr>
              <a:t> </a:t>
            </a:r>
            <a:r>
              <a:rPr sz="1500" spc="-130" dirty="0">
                <a:latin typeface="휴먼명조"/>
                <a:cs typeface="휴먼명조"/>
              </a:rPr>
              <a:t>청렴도를</a:t>
            </a:r>
            <a:r>
              <a:rPr sz="1500" spc="-105" dirty="0">
                <a:latin typeface="휴먼명조"/>
                <a:cs typeface="휴먼명조"/>
              </a:rPr>
              <a:t> </a:t>
            </a:r>
            <a:r>
              <a:rPr sz="1500" spc="-120" dirty="0">
                <a:latin typeface="휴먼명조"/>
                <a:cs typeface="휴먼명조"/>
              </a:rPr>
              <a:t>최고</a:t>
            </a:r>
            <a:r>
              <a:rPr sz="1500" spc="-105" dirty="0">
                <a:latin typeface="휴먼명조"/>
                <a:cs typeface="휴먼명조"/>
              </a:rPr>
              <a:t> </a:t>
            </a:r>
            <a:r>
              <a:rPr sz="1500" spc="-130" dirty="0">
                <a:latin typeface="휴먼명조"/>
                <a:cs typeface="휴먼명조"/>
              </a:rPr>
              <a:t>등급으로</a:t>
            </a:r>
            <a:r>
              <a:rPr sz="1500" spc="-105" dirty="0">
                <a:latin typeface="휴먼명조"/>
                <a:cs typeface="휴먼명조"/>
              </a:rPr>
              <a:t> </a:t>
            </a:r>
            <a:r>
              <a:rPr sz="1500" spc="-130" dirty="0">
                <a:latin typeface="휴먼명조"/>
                <a:cs typeface="휴먼명조"/>
              </a:rPr>
              <a:t>상승시켜</a:t>
            </a:r>
            <a:r>
              <a:rPr sz="1500" spc="-105" dirty="0">
                <a:latin typeface="휴먼명조"/>
                <a:cs typeface="휴먼명조"/>
              </a:rPr>
              <a:t> </a:t>
            </a:r>
            <a:r>
              <a:rPr sz="1500" spc="-120" dirty="0">
                <a:latin typeface="휴먼명조"/>
                <a:cs typeface="휴먼명조"/>
              </a:rPr>
              <a:t>기관</a:t>
            </a:r>
            <a:r>
              <a:rPr sz="1500" spc="-105" dirty="0">
                <a:latin typeface="휴먼명조"/>
                <a:cs typeface="휴먼명조"/>
              </a:rPr>
              <a:t> </a:t>
            </a:r>
            <a:r>
              <a:rPr sz="1500" spc="-125" dirty="0">
                <a:latin typeface="휴먼명조"/>
                <a:cs typeface="휴먼명조"/>
              </a:rPr>
              <a:t>이미지</a:t>
            </a:r>
            <a:r>
              <a:rPr sz="1500" spc="-105" dirty="0">
                <a:latin typeface="휴먼명조"/>
                <a:cs typeface="휴먼명조"/>
              </a:rPr>
              <a:t> </a:t>
            </a:r>
            <a:r>
              <a:rPr sz="1500" spc="-100" dirty="0">
                <a:latin typeface="휴먼명조"/>
                <a:cs typeface="휴먼명조"/>
              </a:rPr>
              <a:t>및</a:t>
            </a:r>
            <a:r>
              <a:rPr sz="1500" spc="-105" dirty="0">
                <a:latin typeface="휴먼명조"/>
                <a:cs typeface="휴먼명조"/>
              </a:rPr>
              <a:t> </a:t>
            </a:r>
            <a:r>
              <a:rPr sz="1500" spc="-120" dirty="0">
                <a:latin typeface="휴먼명조"/>
                <a:cs typeface="휴먼명조"/>
              </a:rPr>
              <a:t>위상</a:t>
            </a:r>
            <a:r>
              <a:rPr sz="1500" spc="-105" dirty="0">
                <a:latin typeface="휴먼명조"/>
                <a:cs typeface="휴먼명조"/>
              </a:rPr>
              <a:t> </a:t>
            </a:r>
            <a:r>
              <a:rPr sz="1500" spc="-120" dirty="0">
                <a:latin typeface="휴먼명조"/>
                <a:cs typeface="휴먼명조"/>
              </a:rPr>
              <a:t>제고</a:t>
            </a:r>
            <a:endParaRPr sz="1500">
              <a:latin typeface="휴먼명조"/>
              <a:cs typeface="휴먼명조"/>
            </a:endParaRPr>
          </a:p>
          <a:p>
            <a:pPr marL="592455" marR="421640" lvl="1" indent="-271145">
              <a:lnSpc>
                <a:spcPct val="133200"/>
              </a:lnSpc>
              <a:spcBef>
                <a:spcPts val="490"/>
              </a:spcBef>
              <a:buFont typeface=""/>
              <a:buChar char="❍"/>
              <a:tabLst>
                <a:tab pos="593090" algn="l"/>
              </a:tabLst>
            </a:pPr>
            <a:r>
              <a:rPr sz="1500" spc="-90" dirty="0">
                <a:latin typeface="휴먼명조"/>
                <a:cs typeface="휴먼명조"/>
              </a:rPr>
              <a:t>국민의</a:t>
            </a:r>
            <a:r>
              <a:rPr sz="1500" spc="-25" dirty="0">
                <a:latin typeface="휴먼명조"/>
                <a:cs typeface="휴먼명조"/>
              </a:rPr>
              <a:t> </a:t>
            </a:r>
            <a:r>
              <a:rPr sz="1500" spc="-85" dirty="0">
                <a:latin typeface="휴먼명조"/>
                <a:cs typeface="휴먼명조"/>
              </a:rPr>
              <a:t>눈높이에</a:t>
            </a:r>
            <a:r>
              <a:rPr sz="1500" spc="-20" dirty="0">
                <a:latin typeface="휴먼명조"/>
                <a:cs typeface="휴먼명조"/>
              </a:rPr>
              <a:t> </a:t>
            </a:r>
            <a:r>
              <a:rPr sz="1500" spc="-90" dirty="0">
                <a:latin typeface="휴먼명조"/>
                <a:cs typeface="휴먼명조"/>
              </a:rPr>
              <a:t>맞는</a:t>
            </a:r>
            <a:r>
              <a:rPr sz="1500" spc="-25" dirty="0">
                <a:latin typeface="휴먼명조"/>
                <a:cs typeface="휴먼명조"/>
              </a:rPr>
              <a:t> </a:t>
            </a:r>
            <a:r>
              <a:rPr sz="1500" spc="-90" dirty="0">
                <a:latin typeface="휴먼명조"/>
                <a:cs typeface="휴먼명조"/>
              </a:rPr>
              <a:t>공공</a:t>
            </a:r>
            <a:r>
              <a:rPr sz="1500" spc="-20" dirty="0">
                <a:latin typeface="휴먼명조"/>
                <a:cs typeface="휴먼명조"/>
              </a:rPr>
              <a:t> </a:t>
            </a:r>
            <a:r>
              <a:rPr sz="1500" spc="-95" dirty="0">
                <a:latin typeface="휴먼명조"/>
                <a:cs typeface="휴먼명조"/>
              </a:rPr>
              <a:t>부문</a:t>
            </a:r>
            <a:r>
              <a:rPr sz="1500" spc="-25" dirty="0">
                <a:latin typeface="휴먼명조"/>
                <a:cs typeface="휴먼명조"/>
              </a:rPr>
              <a:t> </a:t>
            </a:r>
            <a:r>
              <a:rPr sz="1500" spc="-90" dirty="0">
                <a:latin typeface="휴먼명조"/>
                <a:cs typeface="휴먼명조"/>
              </a:rPr>
              <a:t>청렴</a:t>
            </a:r>
            <a:r>
              <a:rPr sz="1500" spc="-20" dirty="0">
                <a:latin typeface="휴먼명조"/>
                <a:cs typeface="휴먼명조"/>
              </a:rPr>
              <a:t> </a:t>
            </a:r>
            <a:r>
              <a:rPr sz="1500" spc="-85" dirty="0">
                <a:latin typeface="휴먼명조"/>
                <a:cs typeface="휴먼명조"/>
              </a:rPr>
              <a:t>기대치에</a:t>
            </a:r>
            <a:r>
              <a:rPr sz="1500" spc="-25" dirty="0">
                <a:latin typeface="휴먼명조"/>
                <a:cs typeface="휴먼명조"/>
              </a:rPr>
              <a:t> </a:t>
            </a:r>
            <a:r>
              <a:rPr sz="1500" spc="-75" dirty="0">
                <a:latin typeface="휴먼명조"/>
                <a:cs typeface="휴먼명조"/>
              </a:rPr>
              <a:t>부응함으로써</a:t>
            </a:r>
            <a:r>
              <a:rPr sz="1500" spc="-75" dirty="0">
                <a:latin typeface="Palatino Linotype"/>
                <a:cs typeface="Palatino Linotype"/>
              </a:rPr>
              <a:t>, </a:t>
            </a:r>
            <a:r>
              <a:rPr sz="1500" spc="-360" dirty="0">
                <a:latin typeface="Palatino Linotype"/>
                <a:cs typeface="Palatino Linotype"/>
              </a:rPr>
              <a:t> </a:t>
            </a:r>
            <a:r>
              <a:rPr sz="1500" spc="-165" dirty="0">
                <a:latin typeface="휴먼명조"/>
                <a:cs typeface="휴먼명조"/>
              </a:rPr>
              <a:t>공</a:t>
            </a:r>
            <a:r>
              <a:rPr sz="1500" spc="-175" dirty="0">
                <a:latin typeface="휴먼명조"/>
                <a:cs typeface="휴먼명조"/>
              </a:rPr>
              <a:t>공</a:t>
            </a:r>
            <a:r>
              <a:rPr sz="1500" spc="-165" dirty="0">
                <a:latin typeface="휴먼명조"/>
                <a:cs typeface="휴먼명조"/>
              </a:rPr>
              <a:t>기관</a:t>
            </a:r>
            <a:r>
              <a:rPr sz="1500" spc="-100" dirty="0">
                <a:latin typeface="휴먼명조"/>
                <a:cs typeface="휴먼명조"/>
              </a:rPr>
              <a:t>의</a:t>
            </a:r>
            <a:r>
              <a:rPr sz="1500" spc="-155" dirty="0">
                <a:latin typeface="휴먼명조"/>
                <a:cs typeface="휴먼명조"/>
              </a:rPr>
              <a:t> </a:t>
            </a:r>
            <a:r>
              <a:rPr sz="1500" spc="-165" dirty="0">
                <a:latin typeface="휴먼명조"/>
                <a:cs typeface="휴먼명조"/>
              </a:rPr>
              <a:t>사</a:t>
            </a:r>
            <a:r>
              <a:rPr sz="1500" spc="-175" dirty="0">
                <a:latin typeface="휴먼명조"/>
                <a:cs typeface="휴먼명조"/>
              </a:rPr>
              <a:t>회</a:t>
            </a:r>
            <a:r>
              <a:rPr sz="1500" spc="-100" dirty="0">
                <a:latin typeface="휴먼명조"/>
                <a:cs typeface="휴먼명조"/>
              </a:rPr>
              <a:t>적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-175" dirty="0">
                <a:latin typeface="휴먼명조"/>
                <a:cs typeface="휴먼명조"/>
              </a:rPr>
              <a:t>역</a:t>
            </a:r>
            <a:r>
              <a:rPr sz="1500" spc="-165" dirty="0">
                <a:latin typeface="휴먼명조"/>
                <a:cs typeface="휴먼명조"/>
              </a:rPr>
              <a:t>할</a:t>
            </a:r>
            <a:r>
              <a:rPr sz="1500" spc="-100" dirty="0">
                <a:latin typeface="휴먼명조"/>
                <a:cs typeface="휴먼명조"/>
              </a:rPr>
              <a:t>에</a:t>
            </a:r>
            <a:r>
              <a:rPr sz="1500" spc="-155" dirty="0">
                <a:latin typeface="휴먼명조"/>
                <a:cs typeface="휴먼명조"/>
              </a:rPr>
              <a:t> </a:t>
            </a:r>
            <a:r>
              <a:rPr sz="1500" spc="-165" dirty="0">
                <a:latin typeface="휴먼명조"/>
                <a:cs typeface="휴먼명조"/>
              </a:rPr>
              <a:t>충</a:t>
            </a:r>
            <a:r>
              <a:rPr sz="1500" spc="-100" dirty="0">
                <a:latin typeface="휴먼명조"/>
                <a:cs typeface="휴먼명조"/>
              </a:rPr>
              <a:t>실</a:t>
            </a:r>
            <a:endParaRPr sz="1500">
              <a:latin typeface="휴먼명조"/>
              <a:cs typeface="휴먼명조"/>
            </a:endParaRPr>
          </a:p>
          <a:p>
            <a:pPr lvl="1">
              <a:lnSpc>
                <a:spcPct val="100000"/>
              </a:lnSpc>
              <a:spcBef>
                <a:spcPts val="45"/>
              </a:spcBef>
              <a:buFont typeface=""/>
              <a:buChar char="❍"/>
            </a:pPr>
            <a:endParaRPr sz="1200">
              <a:latin typeface="휴먼명조"/>
              <a:cs typeface="휴먼명조"/>
            </a:endParaRPr>
          </a:p>
          <a:p>
            <a:pPr marL="458470">
              <a:lnSpc>
                <a:spcPct val="100000"/>
              </a:lnSpc>
            </a:pPr>
            <a:r>
              <a:rPr sz="1600" spc="-5" dirty="0">
                <a:latin typeface="HY울릉도M"/>
                <a:cs typeface="HY울릉도M"/>
              </a:rPr>
              <a:t>현황</a:t>
            </a:r>
            <a:r>
              <a:rPr sz="1600" spc="229" dirty="0">
                <a:latin typeface="HY울릉도M"/>
                <a:cs typeface="HY울릉도M"/>
              </a:rPr>
              <a:t> </a:t>
            </a:r>
            <a:r>
              <a:rPr sz="1600" spc="-5" dirty="0">
                <a:latin typeface="HY울릉도M"/>
                <a:cs typeface="HY울릉도M"/>
              </a:rPr>
              <a:t>및</a:t>
            </a:r>
            <a:r>
              <a:rPr sz="1600" spc="235" dirty="0">
                <a:latin typeface="HY울릉도M"/>
                <a:cs typeface="HY울릉도M"/>
              </a:rPr>
              <a:t> </a:t>
            </a:r>
            <a:r>
              <a:rPr sz="1600" spc="-5" dirty="0">
                <a:latin typeface="HY울릉도M"/>
                <a:cs typeface="HY울릉도M"/>
              </a:rPr>
              <a:t>문제점</a:t>
            </a:r>
            <a:endParaRPr sz="1600">
              <a:latin typeface="HY울릉도M"/>
              <a:cs typeface="HY울릉도M"/>
            </a:endParaRPr>
          </a:p>
          <a:p>
            <a:pPr marL="610870" lvl="1" indent="-282575">
              <a:lnSpc>
                <a:spcPts val="980"/>
              </a:lnSpc>
              <a:spcBef>
                <a:spcPts val="1360"/>
              </a:spcBef>
              <a:buFont typeface=""/>
              <a:buChar char="❍"/>
              <a:tabLst>
                <a:tab pos="611505" algn="l"/>
              </a:tabLst>
            </a:pPr>
            <a:r>
              <a:rPr sz="1500" spc="-15" dirty="0">
                <a:latin typeface="Palatino Linotype"/>
                <a:cs typeface="Palatino Linotype"/>
              </a:rPr>
              <a:t>2019</a:t>
            </a:r>
            <a:r>
              <a:rPr sz="1500" spc="-15" dirty="0">
                <a:latin typeface="휴먼명조"/>
                <a:cs typeface="휴먼명조"/>
              </a:rPr>
              <a:t>년</a:t>
            </a:r>
            <a:r>
              <a:rPr sz="1500" spc="-75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종합청렴도</a:t>
            </a:r>
            <a:r>
              <a:rPr sz="1500" spc="-60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Palatino Linotype"/>
                <a:cs typeface="Palatino Linotype"/>
              </a:rPr>
              <a:t>3</a:t>
            </a:r>
            <a:r>
              <a:rPr sz="1500" spc="-25" dirty="0">
                <a:latin typeface="휴먼명조"/>
                <a:cs typeface="휴먼명조"/>
              </a:rPr>
              <a:t>등급</a:t>
            </a:r>
            <a:r>
              <a:rPr sz="1425" spc="-37" baseline="43859" dirty="0">
                <a:latin typeface="Palatino Linotype"/>
                <a:cs typeface="Palatino Linotype"/>
              </a:rPr>
              <a:t>*</a:t>
            </a:r>
            <a:r>
              <a:rPr sz="1425" spc="247" baseline="43859" dirty="0">
                <a:latin typeface="Palatino Linotype"/>
                <a:cs typeface="Palatino Linotype"/>
              </a:rPr>
              <a:t> </a:t>
            </a:r>
            <a:r>
              <a:rPr sz="1300" spc="-25" dirty="0">
                <a:latin typeface="휴먼명조"/>
                <a:cs typeface="휴먼명조"/>
              </a:rPr>
              <a:t>권익위</a:t>
            </a:r>
            <a:r>
              <a:rPr sz="1300" spc="-55" dirty="0">
                <a:latin typeface="휴먼명조"/>
                <a:cs typeface="휴먼명조"/>
              </a:rPr>
              <a:t> </a:t>
            </a:r>
            <a:r>
              <a:rPr sz="1300" spc="-25" dirty="0">
                <a:latin typeface="휴먼명조"/>
                <a:cs typeface="휴먼명조"/>
              </a:rPr>
              <a:t>측정</a:t>
            </a:r>
            <a:r>
              <a:rPr sz="1300" spc="-25" dirty="0">
                <a:latin typeface="Palatino Linotype"/>
                <a:cs typeface="Palatino Linotype"/>
              </a:rPr>
              <a:t>)</a:t>
            </a:r>
            <a:endParaRPr sz="1300">
              <a:latin typeface="Palatino Linotype"/>
              <a:cs typeface="Palatino Linotype"/>
            </a:endParaRPr>
          </a:p>
          <a:p>
            <a:pPr marR="558800" algn="ctr">
              <a:lnSpc>
                <a:spcPts val="780"/>
              </a:lnSpc>
            </a:pPr>
            <a:r>
              <a:rPr sz="1300" spc="-5" dirty="0">
                <a:latin typeface="Palatino Linotype"/>
                <a:cs typeface="Palatino Linotype"/>
              </a:rPr>
              <a:t>(</a:t>
            </a:r>
            <a:endParaRPr sz="1300">
              <a:latin typeface="Palatino Linotype"/>
              <a:cs typeface="Palatino Linotype"/>
            </a:endParaRPr>
          </a:p>
          <a:p>
            <a:pPr marL="687070" marR="43180" lvl="2" indent="-161925">
              <a:lnSpc>
                <a:spcPct val="133200"/>
              </a:lnSpc>
              <a:spcBef>
                <a:spcPts val="240"/>
              </a:spcBef>
              <a:buChar char="-"/>
              <a:tabLst>
                <a:tab pos="687705" algn="l"/>
              </a:tabLst>
            </a:pPr>
            <a:r>
              <a:rPr sz="1500" spc="-50" dirty="0">
                <a:latin typeface="Palatino Linotype"/>
                <a:cs typeface="Palatino Linotype"/>
              </a:rPr>
              <a:t>(</a:t>
            </a:r>
            <a:r>
              <a:rPr sz="1500" spc="-50" dirty="0">
                <a:latin typeface="휴먼명조"/>
                <a:cs typeface="휴먼명조"/>
              </a:rPr>
              <a:t>외부청렴도</a:t>
            </a:r>
            <a:r>
              <a:rPr sz="1500" spc="-50" dirty="0">
                <a:latin typeface="Palatino Linotype"/>
                <a:cs typeface="Palatino Linotype"/>
              </a:rPr>
              <a:t>)</a:t>
            </a:r>
            <a:r>
              <a:rPr sz="1500" spc="40" dirty="0">
                <a:latin typeface="Palatino Linotype"/>
                <a:cs typeface="Palatino Linotype"/>
              </a:rPr>
              <a:t> </a:t>
            </a:r>
            <a:r>
              <a:rPr sz="1500" spc="-50" dirty="0">
                <a:latin typeface="휴먼명조"/>
                <a:cs typeface="휴먼명조"/>
              </a:rPr>
              <a:t>사업추진</a:t>
            </a:r>
            <a:r>
              <a:rPr sz="1500" spc="-6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시</a:t>
            </a:r>
            <a:r>
              <a:rPr sz="1500" spc="-55" dirty="0">
                <a:latin typeface="휴먼명조"/>
                <a:cs typeface="휴먼명조"/>
              </a:rPr>
              <a:t> </a:t>
            </a:r>
            <a:r>
              <a:rPr sz="1500" spc="-45" dirty="0">
                <a:latin typeface="Palatino Linotype"/>
                <a:cs typeface="Palatino Linotype"/>
              </a:rPr>
              <a:t>“</a:t>
            </a:r>
            <a:r>
              <a:rPr sz="1500" spc="-45" dirty="0">
                <a:latin typeface="휴먼명조"/>
                <a:cs typeface="휴먼명조"/>
              </a:rPr>
              <a:t>업무처리</a:t>
            </a:r>
            <a:r>
              <a:rPr sz="1500" spc="-75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기준</a:t>
            </a:r>
            <a:r>
              <a:rPr sz="1500" spc="-25" dirty="0">
                <a:latin typeface="1훈하얀고양이 R"/>
                <a:cs typeface="1훈하얀고양이 R"/>
              </a:rPr>
              <a:t>·</a:t>
            </a:r>
            <a:r>
              <a:rPr sz="1500" spc="-25" dirty="0">
                <a:latin typeface="휴먼명조"/>
                <a:cs typeface="휴먼명조"/>
              </a:rPr>
              <a:t>절차의</a:t>
            </a:r>
            <a:r>
              <a:rPr sz="1500" spc="-55" dirty="0">
                <a:latin typeface="휴먼명조"/>
                <a:cs typeface="휴먼명조"/>
              </a:rPr>
              <a:t> </a:t>
            </a:r>
            <a:r>
              <a:rPr sz="1500" spc="-45" dirty="0">
                <a:latin typeface="휴먼명조"/>
                <a:cs typeface="휴먼명조"/>
              </a:rPr>
              <a:t>공개성</a:t>
            </a:r>
            <a:r>
              <a:rPr sz="1500" spc="-45" dirty="0">
                <a:latin typeface="Palatino Linotype"/>
                <a:cs typeface="Palatino Linotype"/>
              </a:rPr>
              <a:t>”,</a:t>
            </a:r>
            <a:r>
              <a:rPr sz="1500" spc="35" dirty="0">
                <a:latin typeface="Palatino Linotype"/>
                <a:cs typeface="Palatino Linotype"/>
              </a:rPr>
              <a:t> </a:t>
            </a:r>
            <a:r>
              <a:rPr sz="1500" spc="-35" dirty="0">
                <a:latin typeface="Palatino Linotype"/>
                <a:cs typeface="Palatino Linotype"/>
              </a:rPr>
              <a:t>“</a:t>
            </a:r>
            <a:r>
              <a:rPr sz="1500" spc="-35" dirty="0">
                <a:latin typeface="휴먼명조"/>
                <a:cs typeface="휴먼명조"/>
              </a:rPr>
              <a:t>업무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spc="-65" dirty="0">
                <a:latin typeface="휴먼명조"/>
                <a:cs typeface="휴먼명조"/>
              </a:rPr>
              <a:t>처리</a:t>
            </a:r>
            <a:r>
              <a:rPr sz="1500" spc="-5" dirty="0">
                <a:latin typeface="휴먼명조"/>
                <a:cs typeface="휴먼명조"/>
              </a:rPr>
              <a:t>의</a:t>
            </a:r>
            <a:r>
              <a:rPr sz="1500" spc="-95" dirty="0">
                <a:latin typeface="휴먼명조"/>
                <a:cs typeface="휴먼명조"/>
              </a:rPr>
              <a:t> </a:t>
            </a:r>
            <a:r>
              <a:rPr sz="1500" spc="-65" dirty="0">
                <a:latin typeface="휴먼명조"/>
                <a:cs typeface="휴먼명조"/>
              </a:rPr>
              <a:t>책임성</a:t>
            </a:r>
            <a:r>
              <a:rPr sz="1500" spc="-5" dirty="0">
                <a:latin typeface="Palatino Linotype"/>
                <a:cs typeface="Palatino Linotype"/>
              </a:rPr>
              <a:t>”</a:t>
            </a:r>
            <a:r>
              <a:rPr sz="1500" dirty="0">
                <a:latin typeface="Palatino Linotype"/>
                <a:cs typeface="Palatino Linotype"/>
              </a:rPr>
              <a:t> </a:t>
            </a:r>
            <a:r>
              <a:rPr sz="1500" spc="-60" dirty="0">
                <a:latin typeface="Palatino Linotype"/>
                <a:cs typeface="Palatino Linotype"/>
              </a:rPr>
              <a:t> </a:t>
            </a:r>
            <a:r>
              <a:rPr sz="1500" spc="-65" dirty="0">
                <a:latin typeface="휴먼명조"/>
                <a:cs typeface="휴먼명조"/>
              </a:rPr>
              <a:t>강</a:t>
            </a:r>
            <a:r>
              <a:rPr sz="1500" spc="-5" dirty="0">
                <a:latin typeface="휴먼명조"/>
                <a:cs typeface="휴먼명조"/>
              </a:rPr>
              <a:t>화</a:t>
            </a:r>
            <a:r>
              <a:rPr sz="1500" spc="-95" dirty="0">
                <a:latin typeface="휴먼명조"/>
                <a:cs typeface="휴먼명조"/>
              </a:rPr>
              <a:t> </a:t>
            </a:r>
            <a:r>
              <a:rPr sz="1500" spc="-65" dirty="0">
                <a:latin typeface="휴먼명조"/>
                <a:cs typeface="휴먼명조"/>
              </a:rPr>
              <a:t>필</a:t>
            </a:r>
            <a:r>
              <a:rPr sz="1500" spc="-5" dirty="0">
                <a:latin typeface="휴먼명조"/>
                <a:cs typeface="휴먼명조"/>
              </a:rPr>
              <a:t>요</a:t>
            </a:r>
            <a:r>
              <a:rPr sz="1500" spc="-275" dirty="0">
                <a:latin typeface="휴먼명조"/>
                <a:cs typeface="휴먼명조"/>
              </a:rPr>
              <a:t> </a:t>
            </a:r>
            <a:r>
              <a:rPr sz="1200" spc="-5" dirty="0">
                <a:latin typeface="안상수2006굵은"/>
                <a:cs typeface="안상수2006굵은"/>
              </a:rPr>
              <a:t>…</a:t>
            </a:r>
            <a:r>
              <a:rPr sz="1200" spc="40" dirty="0">
                <a:latin typeface="안상수2006굵은"/>
                <a:cs typeface="안상수2006굵은"/>
              </a:rPr>
              <a:t> </a:t>
            </a:r>
            <a:r>
              <a:rPr sz="1200" spc="60" dirty="0">
                <a:latin typeface="안상수2006굵은"/>
                <a:cs typeface="안상수2006굵은"/>
              </a:rPr>
              <a:t>5</a:t>
            </a:r>
            <a:r>
              <a:rPr sz="1200" spc="235" dirty="0">
                <a:latin typeface="안상수2006굵은"/>
                <a:cs typeface="안상수2006굵은"/>
              </a:rPr>
              <a:t>개</a:t>
            </a:r>
            <a:r>
              <a:rPr sz="1200" spc="420" dirty="0">
                <a:latin typeface="안상수2006굵은"/>
                <a:cs typeface="안상수2006굵은"/>
              </a:rPr>
              <a:t>년</a:t>
            </a:r>
            <a:r>
              <a:rPr sz="1200" spc="55" dirty="0">
                <a:latin typeface="안상수2006굵은"/>
                <a:cs typeface="안상수2006굵은"/>
              </a:rPr>
              <a:t> </a:t>
            </a:r>
            <a:r>
              <a:rPr sz="1200" spc="254" dirty="0">
                <a:latin typeface="안상수2006굵은"/>
                <a:cs typeface="안상수2006굵은"/>
              </a:rPr>
              <a:t>연</a:t>
            </a:r>
            <a:r>
              <a:rPr sz="1200" spc="665" dirty="0">
                <a:latin typeface="안상수2006굵은"/>
                <a:cs typeface="안상수2006굵은"/>
              </a:rPr>
              <a:t>속</a:t>
            </a:r>
            <a:r>
              <a:rPr sz="1200" spc="40" dirty="0">
                <a:latin typeface="안상수2006굵은"/>
                <a:cs typeface="안상수2006굵은"/>
              </a:rPr>
              <a:t> </a:t>
            </a:r>
            <a:r>
              <a:rPr sz="1200" spc="75" dirty="0">
                <a:latin typeface="안상수2006굵은"/>
                <a:cs typeface="안상수2006굵은"/>
              </a:rPr>
              <a:t>3</a:t>
            </a:r>
            <a:r>
              <a:rPr sz="1200" spc="550" dirty="0">
                <a:latin typeface="안상수2006굵은"/>
                <a:cs typeface="안상수2006굵은"/>
              </a:rPr>
              <a:t>등</a:t>
            </a:r>
            <a:r>
              <a:rPr sz="1200" spc="695" dirty="0">
                <a:latin typeface="안상수2006굵은"/>
                <a:cs typeface="안상수2006굵은"/>
              </a:rPr>
              <a:t>급</a:t>
            </a:r>
            <a:endParaRPr sz="1200">
              <a:latin typeface="안상수2006굵은"/>
              <a:cs typeface="안상수2006굵은"/>
            </a:endParaRPr>
          </a:p>
          <a:p>
            <a:pPr marL="708660" marR="44450" lvl="2" indent="-182880">
              <a:lnSpc>
                <a:spcPct val="133200"/>
              </a:lnSpc>
              <a:spcBef>
                <a:spcPts val="195"/>
              </a:spcBef>
              <a:buChar char="-"/>
              <a:tabLst>
                <a:tab pos="709295" algn="l"/>
              </a:tabLst>
            </a:pPr>
            <a:r>
              <a:rPr sz="1500" spc="-5" dirty="0">
                <a:latin typeface="Palatino Linotype"/>
                <a:cs typeface="Palatino Linotype"/>
              </a:rPr>
              <a:t>(</a:t>
            </a:r>
            <a:r>
              <a:rPr sz="1500" spc="-5" dirty="0">
                <a:latin typeface="휴먼명조"/>
                <a:cs typeface="휴먼명조"/>
              </a:rPr>
              <a:t>내부청렴도</a:t>
            </a:r>
            <a:r>
              <a:rPr sz="1500" spc="-5" dirty="0">
                <a:latin typeface="Palatino Linotype"/>
                <a:cs typeface="Palatino Linotype"/>
              </a:rPr>
              <a:t>)</a:t>
            </a:r>
            <a:r>
              <a:rPr sz="1500" spc="195" dirty="0">
                <a:latin typeface="Palatino Linotype"/>
                <a:cs typeface="Palatino Linotype"/>
              </a:rPr>
              <a:t> </a:t>
            </a:r>
            <a:r>
              <a:rPr sz="1500" dirty="0">
                <a:latin typeface="Palatino Linotype"/>
                <a:cs typeface="Palatino Linotype"/>
              </a:rPr>
              <a:t>“</a:t>
            </a:r>
            <a:r>
              <a:rPr sz="1500" dirty="0">
                <a:latin typeface="휴먼명조"/>
                <a:cs typeface="휴먼명조"/>
              </a:rPr>
              <a:t>부당</a:t>
            </a:r>
            <a:r>
              <a:rPr sz="1500" spc="18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예산집행</a:t>
            </a:r>
            <a:r>
              <a:rPr sz="1500" spc="18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경험</a:t>
            </a:r>
            <a:r>
              <a:rPr sz="1500" spc="-5" dirty="0">
                <a:latin typeface="Palatino Linotype"/>
                <a:cs typeface="Palatino Linotype"/>
              </a:rPr>
              <a:t>”,</a:t>
            </a:r>
            <a:r>
              <a:rPr sz="1500" spc="190" dirty="0">
                <a:latin typeface="Palatino Linotype"/>
                <a:cs typeface="Palatino Linotype"/>
              </a:rPr>
              <a:t> </a:t>
            </a:r>
            <a:r>
              <a:rPr sz="1500" spc="-5" dirty="0">
                <a:latin typeface="Palatino Linotype"/>
                <a:cs typeface="Palatino Linotype"/>
              </a:rPr>
              <a:t>“</a:t>
            </a:r>
            <a:r>
              <a:rPr sz="1500" spc="-5" dirty="0">
                <a:latin typeface="휴먼명조"/>
                <a:cs typeface="휴먼명조"/>
              </a:rPr>
              <a:t>부당</a:t>
            </a:r>
            <a:r>
              <a:rPr sz="1500" spc="19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업무지시</a:t>
            </a:r>
            <a:r>
              <a:rPr sz="1500" spc="18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경험</a:t>
            </a:r>
            <a:r>
              <a:rPr sz="1500" spc="-5" dirty="0">
                <a:latin typeface="Palatino Linotype"/>
                <a:cs typeface="Palatino Linotype"/>
              </a:rPr>
              <a:t>”</a:t>
            </a:r>
            <a:r>
              <a:rPr sz="1500" spc="-5" dirty="0">
                <a:latin typeface="휴먼명조"/>
                <a:cs typeface="휴먼명조"/>
              </a:rPr>
              <a:t>이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전체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응답자의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약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Palatino Linotype"/>
                <a:cs typeface="Palatino Linotype"/>
              </a:rPr>
              <a:t>16%</a:t>
            </a:r>
            <a:r>
              <a:rPr sz="1500" spc="-5" dirty="0">
                <a:latin typeface="휴먼명조"/>
                <a:cs typeface="휴먼명조"/>
              </a:rPr>
              <a:t>에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해당</a:t>
            </a:r>
            <a:r>
              <a:rPr sz="1425" spc="-7" baseline="43859" dirty="0">
                <a:latin typeface="Palatino Linotype"/>
                <a:cs typeface="Palatino Linotype"/>
              </a:rPr>
              <a:t>**</a:t>
            </a:r>
            <a:r>
              <a:rPr sz="1425" spc="127" baseline="43859" dirty="0">
                <a:latin typeface="Palatino Linotype"/>
                <a:cs typeface="Palatino Linotype"/>
              </a:rPr>
              <a:t> </a:t>
            </a:r>
            <a:r>
              <a:rPr sz="1200" spc="-5" dirty="0">
                <a:latin typeface="안상수2006굵은"/>
                <a:cs typeface="안상수2006굵은"/>
              </a:rPr>
              <a:t>…</a:t>
            </a:r>
            <a:r>
              <a:rPr sz="1200" spc="114" dirty="0">
                <a:latin typeface="안상수2006굵은"/>
                <a:cs typeface="안상수2006굵은"/>
              </a:rPr>
              <a:t> </a:t>
            </a:r>
            <a:r>
              <a:rPr sz="1200" spc="265" dirty="0">
                <a:latin typeface="안상수2006굵은"/>
                <a:cs typeface="안상수2006굵은"/>
              </a:rPr>
              <a:t>5개년</a:t>
            </a:r>
            <a:r>
              <a:rPr sz="1200" spc="114" dirty="0">
                <a:latin typeface="안상수2006굵은"/>
                <a:cs typeface="안상수2006굵은"/>
              </a:rPr>
              <a:t> </a:t>
            </a:r>
            <a:r>
              <a:rPr sz="1200" spc="495" dirty="0">
                <a:latin typeface="안상수2006굵은"/>
                <a:cs typeface="안상수2006굵은"/>
              </a:rPr>
              <a:t>평균</a:t>
            </a:r>
            <a:r>
              <a:rPr sz="1200" spc="114" dirty="0">
                <a:latin typeface="안상수2006굵은"/>
                <a:cs typeface="안상수2006굵은"/>
              </a:rPr>
              <a:t> </a:t>
            </a:r>
            <a:r>
              <a:rPr sz="1200" spc="455" dirty="0">
                <a:latin typeface="안상수2006굵은"/>
                <a:cs typeface="안상수2006굵은"/>
              </a:rPr>
              <a:t>4등급</a:t>
            </a:r>
            <a:endParaRPr sz="1200">
              <a:latin typeface="안상수2006굵은"/>
              <a:cs typeface="안상수2006굵은"/>
            </a:endParaRPr>
          </a:p>
          <a:p>
            <a:pPr marL="583565">
              <a:lnSpc>
                <a:spcPct val="100000"/>
              </a:lnSpc>
              <a:spcBef>
                <a:spcPts val="850"/>
              </a:spcBef>
            </a:pPr>
            <a:r>
              <a:rPr sz="1200" spc="-145" dirty="0">
                <a:latin typeface="안상수2006굵은"/>
                <a:cs typeface="안상수2006굵은"/>
              </a:rPr>
              <a:t>**</a:t>
            </a:r>
            <a:r>
              <a:rPr sz="1200" spc="40" dirty="0">
                <a:latin typeface="안상수2006굵은"/>
                <a:cs typeface="안상수2006굵은"/>
              </a:rPr>
              <a:t> </a:t>
            </a:r>
            <a:r>
              <a:rPr sz="1200" spc="345" dirty="0">
                <a:latin typeface="안상수2006굵은"/>
                <a:cs typeface="안상수2006굵은"/>
              </a:rPr>
              <a:t>전체</a:t>
            </a:r>
            <a:r>
              <a:rPr sz="1200" spc="240" dirty="0">
                <a:latin typeface="안상수2006굵은"/>
                <a:cs typeface="안상수2006굵은"/>
              </a:rPr>
              <a:t> </a:t>
            </a:r>
            <a:r>
              <a:rPr sz="1200" spc="475" dirty="0">
                <a:latin typeface="안상수2006굵은"/>
                <a:cs typeface="안상수2006굵은"/>
              </a:rPr>
              <a:t>청렴도</a:t>
            </a:r>
            <a:r>
              <a:rPr sz="1200" spc="245" dirty="0">
                <a:latin typeface="안상수2006굵은"/>
                <a:cs typeface="안상수2006굵은"/>
              </a:rPr>
              <a:t> </a:t>
            </a:r>
            <a:r>
              <a:rPr sz="1200" spc="495" dirty="0">
                <a:latin typeface="안상수2006굵은"/>
                <a:cs typeface="안상수2006굵은"/>
              </a:rPr>
              <a:t>측정</a:t>
            </a:r>
            <a:r>
              <a:rPr sz="1200" spc="245" dirty="0">
                <a:latin typeface="안상수2006굵은"/>
                <a:cs typeface="안상수2006굵은"/>
              </a:rPr>
              <a:t> </a:t>
            </a:r>
            <a:r>
              <a:rPr sz="1200" spc="425" dirty="0">
                <a:latin typeface="안상수2006굵은"/>
                <a:cs typeface="안상수2006굵은"/>
              </a:rPr>
              <a:t>기관</a:t>
            </a:r>
            <a:r>
              <a:rPr sz="1200" spc="245" dirty="0">
                <a:latin typeface="안상수2006굵은"/>
                <a:cs typeface="안상수2006굵은"/>
              </a:rPr>
              <a:t> </a:t>
            </a:r>
            <a:r>
              <a:rPr sz="1200" spc="535" dirty="0">
                <a:latin typeface="안상수2006굵은"/>
                <a:cs typeface="안상수2006굵은"/>
              </a:rPr>
              <a:t>평균</a:t>
            </a:r>
            <a:r>
              <a:rPr sz="1200" spc="240" dirty="0">
                <a:latin typeface="안상수2006굵은"/>
                <a:cs typeface="안상수2006굵은"/>
              </a:rPr>
              <a:t> </a:t>
            </a:r>
            <a:r>
              <a:rPr sz="1200" spc="430" dirty="0">
                <a:latin typeface="안상수2006굵은"/>
                <a:cs typeface="안상수2006굵은"/>
              </a:rPr>
              <a:t>대비</a:t>
            </a:r>
            <a:r>
              <a:rPr sz="1200" spc="245" dirty="0">
                <a:latin typeface="안상수2006굵은"/>
                <a:cs typeface="안상수2006굵은"/>
              </a:rPr>
              <a:t> </a:t>
            </a:r>
            <a:r>
              <a:rPr sz="1200" spc="480" dirty="0">
                <a:latin typeface="안상수2006굵은"/>
                <a:cs typeface="안상수2006굵은"/>
              </a:rPr>
              <a:t>경험률이</a:t>
            </a:r>
            <a:r>
              <a:rPr sz="1200" spc="245" dirty="0">
                <a:latin typeface="안상수2006굵은"/>
                <a:cs typeface="안상수2006굵은"/>
              </a:rPr>
              <a:t> </a:t>
            </a:r>
            <a:r>
              <a:rPr sz="1200" spc="165" dirty="0">
                <a:latin typeface="안상수2006굵은"/>
                <a:cs typeface="안상수2006굵은"/>
              </a:rPr>
              <a:t>2～3배</a:t>
            </a:r>
            <a:r>
              <a:rPr sz="1200" spc="245" dirty="0">
                <a:latin typeface="안상수2006굵은"/>
                <a:cs typeface="안상수2006굵은"/>
              </a:rPr>
              <a:t> </a:t>
            </a:r>
            <a:r>
              <a:rPr sz="1200" spc="535" dirty="0">
                <a:latin typeface="안상수2006굵은"/>
                <a:cs typeface="안상수2006굵은"/>
              </a:rPr>
              <a:t>높게</a:t>
            </a:r>
            <a:r>
              <a:rPr sz="1200" spc="245" dirty="0">
                <a:latin typeface="안상수2006굵은"/>
                <a:cs typeface="안상수2006굵은"/>
              </a:rPr>
              <a:t> </a:t>
            </a:r>
            <a:r>
              <a:rPr sz="1200" spc="370" dirty="0">
                <a:latin typeface="안상수2006굵은"/>
                <a:cs typeface="안상수2006굵은"/>
              </a:rPr>
              <a:t>나타남</a:t>
            </a:r>
            <a:endParaRPr sz="1200">
              <a:latin typeface="안상수2006굵은"/>
              <a:cs typeface="안상수2006굵은"/>
            </a:endParaRPr>
          </a:p>
          <a:p>
            <a:pPr marL="626110" marR="43180" lvl="1" indent="-291465">
              <a:lnSpc>
                <a:spcPct val="133200"/>
              </a:lnSpc>
              <a:spcBef>
                <a:spcPts val="525"/>
              </a:spcBef>
              <a:buFont typeface=""/>
              <a:buChar char="❍"/>
              <a:tabLst>
                <a:tab pos="640715" algn="l"/>
              </a:tabLst>
            </a:pPr>
            <a:r>
              <a:rPr sz="1500" spc="-30" dirty="0">
                <a:latin typeface="휴먼명조"/>
                <a:cs typeface="휴먼명조"/>
              </a:rPr>
              <a:t>청렴도</a:t>
            </a:r>
            <a:r>
              <a:rPr sz="1500" spc="9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및</a:t>
            </a:r>
            <a:r>
              <a:rPr sz="1500" spc="95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갑질</a:t>
            </a:r>
            <a:r>
              <a:rPr sz="1500" spc="95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실태조사</a:t>
            </a:r>
            <a:r>
              <a:rPr sz="1500" spc="85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결과</a:t>
            </a:r>
            <a:r>
              <a:rPr sz="1500" spc="-25" dirty="0">
                <a:latin typeface="Palatino Linotype"/>
                <a:cs typeface="Palatino Linotype"/>
              </a:rPr>
              <a:t>,</a:t>
            </a:r>
            <a:r>
              <a:rPr sz="1500" spc="150" dirty="0">
                <a:latin typeface="Palatino Linotype"/>
                <a:cs typeface="Palatino Linotype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부당한</a:t>
            </a:r>
            <a:r>
              <a:rPr sz="1500" spc="95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업무지시</a:t>
            </a:r>
            <a:r>
              <a:rPr sz="1500" spc="9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등</a:t>
            </a:r>
            <a:r>
              <a:rPr sz="1500" spc="80" dirty="0">
                <a:latin typeface="휴먼명조"/>
                <a:cs typeface="휴먼명조"/>
              </a:rPr>
              <a:t> </a:t>
            </a:r>
            <a:r>
              <a:rPr sz="1500" spc="-15" dirty="0">
                <a:latin typeface="휴먼명조"/>
                <a:cs typeface="휴먼명조"/>
              </a:rPr>
              <a:t>갑질</a:t>
            </a:r>
            <a:r>
              <a:rPr sz="1500" spc="85" dirty="0">
                <a:latin typeface="휴먼명조"/>
                <a:cs typeface="휴먼명조"/>
              </a:rPr>
              <a:t> </a:t>
            </a:r>
            <a:r>
              <a:rPr sz="1500" spc="-15" dirty="0">
                <a:latin typeface="휴먼명조"/>
                <a:cs typeface="휴먼명조"/>
              </a:rPr>
              <a:t>관련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경험과</a:t>
            </a:r>
            <a:r>
              <a:rPr sz="1500" spc="-60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인식이</a:t>
            </a:r>
            <a:r>
              <a:rPr sz="1500" spc="-55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지속적으로</a:t>
            </a:r>
            <a:r>
              <a:rPr sz="1500" spc="-60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높게</a:t>
            </a:r>
            <a:r>
              <a:rPr sz="1500" spc="-45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나타남</a:t>
            </a:r>
            <a:endParaRPr sz="1500">
              <a:latin typeface="휴먼명조"/>
              <a:cs typeface="휴먼명조"/>
            </a:endParaRPr>
          </a:p>
          <a:p>
            <a:pPr marL="720725" marR="44450" indent="-137160">
              <a:lnSpc>
                <a:spcPct val="133200"/>
              </a:lnSpc>
              <a:spcBef>
                <a:spcPts val="370"/>
              </a:spcBef>
              <a:buChar char="*"/>
              <a:tabLst>
                <a:tab pos="721360" algn="l"/>
              </a:tabLst>
            </a:pPr>
            <a:r>
              <a:rPr sz="1200" spc="60" dirty="0">
                <a:latin typeface="안상수2006굵은"/>
                <a:cs typeface="안상수2006굵은"/>
              </a:rPr>
              <a:t>(협력업체)</a:t>
            </a:r>
            <a:r>
              <a:rPr sz="1200" spc="120" dirty="0">
                <a:latin typeface="안상수2006굵은"/>
                <a:cs typeface="안상수2006굵은"/>
              </a:rPr>
              <a:t> </a:t>
            </a:r>
            <a:r>
              <a:rPr sz="1200" spc="200" dirty="0">
                <a:latin typeface="안상수2006굵은"/>
                <a:cs typeface="안상수2006굵은"/>
              </a:rPr>
              <a:t>책임과</a:t>
            </a:r>
            <a:r>
              <a:rPr sz="1200" spc="-40" dirty="0">
                <a:latin typeface="안상수2006굵은"/>
                <a:cs typeface="안상수2006굵은"/>
              </a:rPr>
              <a:t> </a:t>
            </a:r>
            <a:r>
              <a:rPr sz="1200" spc="480" dirty="0">
                <a:latin typeface="안상수2006굵은"/>
                <a:cs typeface="안상수2006굵은"/>
              </a:rPr>
              <a:t>비용</a:t>
            </a:r>
            <a:r>
              <a:rPr sz="1200" spc="-30" dirty="0">
                <a:latin typeface="안상수2006굵은"/>
                <a:cs typeface="안상수2006굵은"/>
              </a:rPr>
              <a:t> </a:t>
            </a:r>
            <a:r>
              <a:rPr sz="1200" spc="80" dirty="0">
                <a:latin typeface="안상수2006굵은"/>
                <a:cs typeface="안상수2006굵은"/>
              </a:rPr>
              <a:t>전가,</a:t>
            </a:r>
            <a:r>
              <a:rPr sz="1200" spc="130" dirty="0">
                <a:latin typeface="안상수2006굵은"/>
                <a:cs typeface="안상수2006굵은"/>
              </a:rPr>
              <a:t> </a:t>
            </a:r>
            <a:r>
              <a:rPr sz="1200" spc="405" dirty="0">
                <a:latin typeface="안상수2006굵은"/>
                <a:cs typeface="안상수2006굵은"/>
              </a:rPr>
              <a:t>근무시간</a:t>
            </a:r>
            <a:r>
              <a:rPr sz="1200" spc="-30" dirty="0">
                <a:latin typeface="안상수2006굵은"/>
                <a:cs typeface="안상수2006굵은"/>
              </a:rPr>
              <a:t> </a:t>
            </a:r>
            <a:r>
              <a:rPr sz="1200" spc="459" dirty="0">
                <a:latin typeface="안상수2006굵은"/>
                <a:cs typeface="안상수2006굵은"/>
              </a:rPr>
              <a:t>외</a:t>
            </a:r>
            <a:r>
              <a:rPr sz="1200" spc="-40" dirty="0">
                <a:latin typeface="안상수2006굵은"/>
                <a:cs typeface="안상수2006굵은"/>
              </a:rPr>
              <a:t> </a:t>
            </a:r>
            <a:r>
              <a:rPr sz="1200" spc="459" dirty="0">
                <a:latin typeface="안상수2006굵은"/>
                <a:cs typeface="안상수2006굵은"/>
              </a:rPr>
              <a:t>불요불급한</a:t>
            </a:r>
            <a:r>
              <a:rPr sz="1200" spc="-30" dirty="0">
                <a:latin typeface="안상수2006굵은"/>
                <a:cs typeface="안상수2006굵은"/>
              </a:rPr>
              <a:t> </a:t>
            </a:r>
            <a:r>
              <a:rPr sz="1200" spc="340" dirty="0">
                <a:latin typeface="안상수2006굵은"/>
                <a:cs typeface="안상수2006굵은"/>
              </a:rPr>
              <a:t>업무지시</a:t>
            </a:r>
            <a:r>
              <a:rPr sz="1200" spc="-30" dirty="0">
                <a:latin typeface="안상수2006굵은"/>
                <a:cs typeface="안상수2006굵은"/>
              </a:rPr>
              <a:t> </a:t>
            </a:r>
            <a:r>
              <a:rPr sz="1200" spc="685" dirty="0">
                <a:latin typeface="안상수2006굵은"/>
                <a:cs typeface="안상수2006굵은"/>
              </a:rPr>
              <a:t>등</a:t>
            </a:r>
            <a:r>
              <a:rPr sz="1200" spc="-30" dirty="0">
                <a:latin typeface="안상수2006굵은"/>
                <a:cs typeface="안상수2006굵은"/>
              </a:rPr>
              <a:t> </a:t>
            </a:r>
            <a:r>
              <a:rPr sz="1200" spc="345" dirty="0">
                <a:latin typeface="안상수2006굵은"/>
                <a:cs typeface="안상수2006굵은"/>
              </a:rPr>
              <a:t>부당한</a:t>
            </a:r>
            <a:r>
              <a:rPr sz="1200" spc="-30" dirty="0">
                <a:latin typeface="안상수2006굵은"/>
                <a:cs typeface="안상수2006굵은"/>
              </a:rPr>
              <a:t> </a:t>
            </a:r>
            <a:r>
              <a:rPr sz="1200" spc="215" dirty="0">
                <a:latin typeface="안상수2006굵은"/>
                <a:cs typeface="안상수2006굵은"/>
              </a:rPr>
              <a:t>업무지시,</a:t>
            </a:r>
            <a:r>
              <a:rPr sz="1200" spc="120" dirty="0">
                <a:latin typeface="안상수2006굵은"/>
                <a:cs typeface="안상수2006굵은"/>
              </a:rPr>
              <a:t> </a:t>
            </a:r>
            <a:r>
              <a:rPr sz="1200" spc="380" dirty="0">
                <a:latin typeface="안상수2006굵은"/>
                <a:cs typeface="안상수2006굵은"/>
              </a:rPr>
              <a:t>불리한 </a:t>
            </a:r>
            <a:r>
              <a:rPr sz="1200" spc="-335" dirty="0">
                <a:latin typeface="안상수2006굵은"/>
                <a:cs typeface="안상수2006굵은"/>
              </a:rPr>
              <a:t> </a:t>
            </a:r>
            <a:r>
              <a:rPr sz="1200" spc="295" dirty="0">
                <a:latin typeface="안상수2006굵은"/>
                <a:cs typeface="안상수2006굵은"/>
              </a:rPr>
              <a:t>계약조건</a:t>
            </a:r>
            <a:r>
              <a:rPr sz="1200" spc="-70" dirty="0">
                <a:latin typeface="안상수2006굵은"/>
                <a:cs typeface="안상수2006굵은"/>
              </a:rPr>
              <a:t> </a:t>
            </a:r>
            <a:r>
              <a:rPr sz="1200" spc="190" dirty="0">
                <a:latin typeface="안상수2006굵은"/>
                <a:cs typeface="안상수2006굵은"/>
              </a:rPr>
              <a:t>강요,</a:t>
            </a:r>
            <a:r>
              <a:rPr sz="1200" spc="95" dirty="0">
                <a:latin typeface="안상수2006굵은"/>
                <a:cs typeface="안상수2006굵은"/>
              </a:rPr>
              <a:t> </a:t>
            </a:r>
            <a:r>
              <a:rPr sz="1200" spc="300" dirty="0">
                <a:latin typeface="안상수2006굵은"/>
                <a:cs typeface="안상수2006굵은"/>
              </a:rPr>
              <a:t>인격</a:t>
            </a:r>
            <a:r>
              <a:rPr sz="1200" spc="-65" dirty="0">
                <a:latin typeface="안상수2006굵은"/>
                <a:cs typeface="안상수2006굵은"/>
              </a:rPr>
              <a:t> </a:t>
            </a:r>
            <a:r>
              <a:rPr sz="1200" spc="590" dirty="0">
                <a:latin typeface="안상수2006굵은"/>
                <a:cs typeface="안상수2006굵은"/>
              </a:rPr>
              <a:t>모독</a:t>
            </a:r>
            <a:r>
              <a:rPr sz="1200" spc="-65" dirty="0">
                <a:latin typeface="안상수2006굵은"/>
                <a:cs typeface="안상수2006굵은"/>
              </a:rPr>
              <a:t> </a:t>
            </a:r>
            <a:r>
              <a:rPr sz="1200" spc="685" dirty="0">
                <a:latin typeface="안상수2006굵은"/>
                <a:cs typeface="안상수2006굵은"/>
              </a:rPr>
              <a:t>등</a:t>
            </a:r>
            <a:endParaRPr sz="1200">
              <a:latin typeface="안상수2006굵은"/>
              <a:cs typeface="안상수2006굵은"/>
            </a:endParaRPr>
          </a:p>
          <a:p>
            <a:pPr marL="716280" indent="-133350">
              <a:lnSpc>
                <a:spcPct val="100000"/>
              </a:lnSpc>
              <a:spcBef>
                <a:spcPts val="670"/>
              </a:spcBef>
              <a:buChar char="*"/>
              <a:tabLst>
                <a:tab pos="716915" algn="l"/>
              </a:tabLst>
            </a:pPr>
            <a:r>
              <a:rPr sz="1200" spc="140" dirty="0">
                <a:latin typeface="안상수2006굵은"/>
                <a:cs typeface="안상수2006굵은"/>
              </a:rPr>
              <a:t>(내부직원)</a:t>
            </a:r>
            <a:r>
              <a:rPr sz="1200" spc="114" dirty="0">
                <a:latin typeface="안상수2006굵은"/>
                <a:cs typeface="안상수2006굵은"/>
              </a:rPr>
              <a:t> </a:t>
            </a:r>
            <a:r>
              <a:rPr sz="1200" spc="585" dirty="0">
                <a:latin typeface="안상수2006굵은"/>
                <a:cs typeface="안상수2006굵은"/>
              </a:rPr>
              <a:t>주요</a:t>
            </a:r>
            <a:r>
              <a:rPr sz="1200" spc="-5" dirty="0">
                <a:latin typeface="안상수2006굵은"/>
                <a:cs typeface="안상수2006굵은"/>
              </a:rPr>
              <a:t> </a:t>
            </a:r>
            <a:r>
              <a:rPr sz="1200" spc="285" dirty="0">
                <a:latin typeface="안상수2006굵은"/>
                <a:cs typeface="안상수2006굵은"/>
              </a:rPr>
              <a:t>갑질</a:t>
            </a:r>
            <a:r>
              <a:rPr sz="1200" spc="-5" dirty="0">
                <a:latin typeface="안상수2006굵은"/>
                <a:cs typeface="안상수2006굵은"/>
              </a:rPr>
              <a:t> </a:t>
            </a:r>
            <a:r>
              <a:rPr sz="1200" spc="175" dirty="0">
                <a:latin typeface="안상수2006굵은"/>
                <a:cs typeface="안상수2006굵은"/>
              </a:rPr>
              <a:t>유형:</a:t>
            </a:r>
            <a:r>
              <a:rPr sz="1200" spc="114" dirty="0">
                <a:latin typeface="안상수2006굵은"/>
                <a:cs typeface="안상수2006굵은"/>
              </a:rPr>
              <a:t> </a:t>
            </a:r>
            <a:r>
              <a:rPr sz="1200" spc="195" dirty="0">
                <a:latin typeface="안상수2006굵은"/>
                <a:cs typeface="안상수2006굵은"/>
              </a:rPr>
              <a:t>업무책임전가,</a:t>
            </a:r>
            <a:r>
              <a:rPr sz="1200" spc="120" dirty="0">
                <a:latin typeface="안상수2006굵은"/>
                <a:cs typeface="안상수2006굵은"/>
              </a:rPr>
              <a:t> </a:t>
            </a:r>
            <a:r>
              <a:rPr sz="1200" spc="409" dirty="0">
                <a:latin typeface="안상수2006굵은"/>
                <a:cs typeface="안상수2006굵은"/>
              </a:rPr>
              <a:t>부당업무</a:t>
            </a:r>
            <a:r>
              <a:rPr sz="1200" spc="-5" dirty="0">
                <a:latin typeface="안상수2006굵은"/>
                <a:cs typeface="안상수2006굵은"/>
              </a:rPr>
              <a:t> </a:t>
            </a:r>
            <a:r>
              <a:rPr sz="1200" spc="155" dirty="0">
                <a:latin typeface="안상수2006굵은"/>
                <a:cs typeface="안상수2006굵은"/>
              </a:rPr>
              <a:t>지시,</a:t>
            </a:r>
            <a:r>
              <a:rPr sz="1200" spc="130" dirty="0">
                <a:latin typeface="안상수2006굵은"/>
                <a:cs typeface="안상수2006굵은"/>
              </a:rPr>
              <a:t> </a:t>
            </a:r>
            <a:r>
              <a:rPr sz="1200" spc="285" dirty="0">
                <a:latin typeface="안상수2006굵은"/>
                <a:cs typeface="안상수2006굵은"/>
              </a:rPr>
              <a:t>인격모독,</a:t>
            </a:r>
            <a:r>
              <a:rPr sz="1200" spc="125" dirty="0">
                <a:latin typeface="안상수2006굵은"/>
                <a:cs typeface="안상수2006굵은"/>
              </a:rPr>
              <a:t> </a:t>
            </a:r>
            <a:r>
              <a:rPr sz="1200" spc="455" dirty="0">
                <a:latin typeface="안상수2006굵은"/>
                <a:cs typeface="안상수2006굵은"/>
              </a:rPr>
              <a:t>불공정</a:t>
            </a:r>
            <a:r>
              <a:rPr sz="1200" spc="-5" dirty="0">
                <a:latin typeface="안상수2006굵은"/>
                <a:cs typeface="안상수2006굵은"/>
              </a:rPr>
              <a:t> </a:t>
            </a:r>
            <a:r>
              <a:rPr sz="1200" spc="325" dirty="0">
                <a:latin typeface="안상수2006굵은"/>
                <a:cs typeface="안상수2006굵은"/>
              </a:rPr>
              <a:t>업무평가</a:t>
            </a:r>
            <a:r>
              <a:rPr sz="1200" spc="-5" dirty="0">
                <a:latin typeface="안상수2006굵은"/>
                <a:cs typeface="안상수2006굵은"/>
              </a:rPr>
              <a:t> </a:t>
            </a:r>
            <a:r>
              <a:rPr sz="1200" spc="685" dirty="0">
                <a:latin typeface="안상수2006굵은"/>
                <a:cs typeface="안상수2006굵은"/>
              </a:rPr>
              <a:t>등</a:t>
            </a:r>
            <a:endParaRPr sz="1200">
              <a:latin typeface="안상수2006굵은"/>
              <a:cs typeface="안상수2006굵은"/>
            </a:endParaRPr>
          </a:p>
        </p:txBody>
      </p:sp>
      <p:sp>
        <p:nvSpPr>
          <p:cNvPr id="49" name="object 4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r>
              <a:rPr spc="-5" dirty="0"/>
              <a:t>2</a:t>
            </a:r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18705" y="1268869"/>
            <a:ext cx="184785" cy="184785"/>
            <a:chOff x="818705" y="1268869"/>
            <a:chExt cx="184785" cy="184785"/>
          </a:xfrm>
        </p:grpSpPr>
        <p:sp>
          <p:nvSpPr>
            <p:cNvPr id="3" name="object 3"/>
            <p:cNvSpPr/>
            <p:nvPr/>
          </p:nvSpPr>
          <p:spPr>
            <a:xfrm>
              <a:off x="825563" y="1284846"/>
              <a:ext cx="177165" cy="152400"/>
            </a:xfrm>
            <a:custGeom>
              <a:avLst/>
              <a:gdLst/>
              <a:ahLst/>
              <a:cxnLst/>
              <a:rect l="l" t="t" r="r" b="b"/>
              <a:pathLst>
                <a:path w="177165" h="152400">
                  <a:moveTo>
                    <a:pt x="0" y="152234"/>
                  </a:moveTo>
                  <a:lnTo>
                    <a:pt x="176695" y="152234"/>
                  </a:lnTo>
                  <a:lnTo>
                    <a:pt x="176695" y="0"/>
                  </a:lnTo>
                  <a:lnTo>
                    <a:pt x="0" y="0"/>
                  </a:lnTo>
                  <a:lnTo>
                    <a:pt x="0" y="15223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18705" y="1268869"/>
              <a:ext cx="184315" cy="184200"/>
            </a:xfrm>
            <a:prstGeom prst="rect">
              <a:avLst/>
            </a:prstGeom>
          </p:spPr>
        </p:pic>
      </p:grpSp>
      <p:grpSp>
        <p:nvGrpSpPr>
          <p:cNvPr id="5" name="object 5"/>
          <p:cNvGrpSpPr/>
          <p:nvPr/>
        </p:nvGrpSpPr>
        <p:grpSpPr>
          <a:xfrm>
            <a:off x="818705" y="8327923"/>
            <a:ext cx="184785" cy="184785"/>
            <a:chOff x="818705" y="8327923"/>
            <a:chExt cx="184785" cy="184785"/>
          </a:xfrm>
        </p:grpSpPr>
        <p:sp>
          <p:nvSpPr>
            <p:cNvPr id="6" name="object 6"/>
            <p:cNvSpPr/>
            <p:nvPr/>
          </p:nvSpPr>
          <p:spPr>
            <a:xfrm>
              <a:off x="825563" y="8343912"/>
              <a:ext cx="177165" cy="152400"/>
            </a:xfrm>
            <a:custGeom>
              <a:avLst/>
              <a:gdLst/>
              <a:ahLst/>
              <a:cxnLst/>
              <a:rect l="l" t="t" r="r" b="b"/>
              <a:pathLst>
                <a:path w="177165" h="152400">
                  <a:moveTo>
                    <a:pt x="0" y="152234"/>
                  </a:moveTo>
                  <a:lnTo>
                    <a:pt x="176695" y="152234"/>
                  </a:lnTo>
                  <a:lnTo>
                    <a:pt x="176695" y="0"/>
                  </a:lnTo>
                  <a:lnTo>
                    <a:pt x="0" y="0"/>
                  </a:lnTo>
                  <a:lnTo>
                    <a:pt x="0" y="15223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18705" y="8327923"/>
              <a:ext cx="184315" cy="184213"/>
            </a:xfrm>
            <a:prstGeom prst="rect">
              <a:avLst/>
            </a:prstGeom>
          </p:spPr>
        </p:pic>
      </p:grpSp>
      <p:sp>
        <p:nvSpPr>
          <p:cNvPr id="8" name="object 8"/>
          <p:cNvSpPr txBox="1"/>
          <p:nvPr/>
        </p:nvSpPr>
        <p:spPr>
          <a:xfrm>
            <a:off x="706238" y="737811"/>
            <a:ext cx="6142990" cy="85890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74320" indent="-262255">
              <a:lnSpc>
                <a:spcPct val="100000"/>
              </a:lnSpc>
              <a:spcBef>
                <a:spcPts val="95"/>
              </a:spcBef>
              <a:buAutoNum type="arabicPeriod" startAt="2"/>
              <a:tabLst>
                <a:tab pos="274955" algn="l"/>
              </a:tabLst>
            </a:pPr>
            <a:r>
              <a:rPr sz="1600" spc="-5" dirty="0">
                <a:latin typeface="HY헤드라인M"/>
                <a:cs typeface="HY헤드라인M"/>
              </a:rPr>
              <a:t>추진</a:t>
            </a:r>
            <a:r>
              <a:rPr sz="1600" spc="204" dirty="0">
                <a:latin typeface="HY헤드라인M"/>
                <a:cs typeface="HY헤드라인M"/>
              </a:rPr>
              <a:t> </a:t>
            </a:r>
            <a:r>
              <a:rPr sz="1600" dirty="0">
                <a:latin typeface="HY헤드라인M"/>
                <a:cs typeface="HY헤드라인M"/>
              </a:rPr>
              <a:t>계획</a:t>
            </a:r>
            <a:endParaRPr sz="1600">
              <a:latin typeface="HY헤드라인M"/>
              <a:cs typeface="HY헤드라인M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HY"/>
              <a:buAutoNum type="arabicPeriod" startAt="2"/>
            </a:pPr>
            <a:endParaRPr sz="1350">
              <a:latin typeface="HY헤드라인M"/>
              <a:cs typeface="HY헤드라인M"/>
            </a:endParaRPr>
          </a:p>
          <a:p>
            <a:pPr marL="394970">
              <a:lnSpc>
                <a:spcPct val="100000"/>
              </a:lnSpc>
            </a:pPr>
            <a:r>
              <a:rPr sz="1600" spc="-5" dirty="0">
                <a:latin typeface="HY울릉도M"/>
                <a:cs typeface="HY울릉도M"/>
              </a:rPr>
              <a:t>추진내용</a:t>
            </a:r>
            <a:endParaRPr sz="1600">
              <a:latin typeface="HY울릉도M"/>
              <a:cs typeface="HY울릉도M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600">
              <a:latin typeface="HY울릉도M"/>
              <a:cs typeface="HY울릉도M"/>
            </a:endParaRPr>
          </a:p>
          <a:p>
            <a:pPr marL="582295" lvl="1" indent="-285750" algn="just">
              <a:lnSpc>
                <a:spcPct val="100000"/>
              </a:lnSpc>
              <a:buFont typeface=""/>
              <a:buChar char="❍"/>
              <a:tabLst>
                <a:tab pos="582930" algn="l"/>
              </a:tabLst>
            </a:pPr>
            <a:r>
              <a:rPr sz="1500" spc="-5" dirty="0">
                <a:latin typeface="휴먼명조"/>
                <a:cs typeface="휴먼명조"/>
              </a:rPr>
              <a:t>갑질 등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조직문화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관련 </a:t>
            </a:r>
            <a:r>
              <a:rPr sz="1500" spc="10" dirty="0">
                <a:latin typeface="휴먼명조"/>
                <a:cs typeface="휴먼명조"/>
              </a:rPr>
              <a:t>기강감사</a:t>
            </a:r>
            <a:r>
              <a:rPr sz="1500" spc="10" dirty="0">
                <a:latin typeface="Palatino Linotype"/>
                <a:cs typeface="Palatino Linotype"/>
              </a:rPr>
              <a:t>(3~4</a:t>
            </a:r>
            <a:r>
              <a:rPr sz="1500" spc="10" dirty="0">
                <a:latin typeface="휴먼명조"/>
                <a:cs typeface="휴먼명조"/>
              </a:rPr>
              <a:t>월</a:t>
            </a:r>
            <a:r>
              <a:rPr sz="1500" spc="10" dirty="0">
                <a:latin typeface="Palatino Linotype"/>
                <a:cs typeface="Palatino Linotype"/>
              </a:rPr>
              <a:t>)</a:t>
            </a:r>
            <a:endParaRPr sz="1500">
              <a:latin typeface="Palatino Linotype"/>
              <a:cs typeface="Palatino Linotype"/>
            </a:endParaRPr>
          </a:p>
          <a:p>
            <a:pPr marL="554355" marR="5080" indent="-163195" algn="just">
              <a:lnSpc>
                <a:spcPct val="149800"/>
              </a:lnSpc>
              <a:spcBef>
                <a:spcPts val="505"/>
              </a:spcBef>
              <a:buFont typeface="Palatino Linotype"/>
              <a:buChar char="-"/>
              <a:tabLst>
                <a:tab pos="553720" algn="l"/>
              </a:tabLst>
            </a:pPr>
            <a:r>
              <a:rPr sz="1500" spc="-15" dirty="0">
                <a:latin typeface="휴먼명조"/>
                <a:cs typeface="휴먼명조"/>
              </a:rPr>
              <a:t>선정배경 </a:t>
            </a:r>
            <a:r>
              <a:rPr sz="1500" spc="-5" dirty="0">
                <a:latin typeface="Palatino Linotype"/>
                <a:cs typeface="Palatino Linotype"/>
              </a:rPr>
              <a:t>:</a:t>
            </a:r>
            <a:r>
              <a:rPr sz="1500" dirty="0">
                <a:latin typeface="Palatino Linotype"/>
                <a:cs typeface="Palatino Linotype"/>
              </a:rPr>
              <a:t> </a:t>
            </a:r>
            <a:r>
              <a:rPr sz="1500" spc="-10" dirty="0">
                <a:latin typeface="Palatino Linotype"/>
                <a:cs typeface="Palatino Linotype"/>
              </a:rPr>
              <a:t>‘19</a:t>
            </a:r>
            <a:r>
              <a:rPr sz="1500" spc="-10" dirty="0">
                <a:latin typeface="휴먼명조"/>
                <a:cs typeface="휴먼명조"/>
              </a:rPr>
              <a:t>년 </a:t>
            </a:r>
            <a:r>
              <a:rPr sz="1500" spc="-15" dirty="0">
                <a:latin typeface="휴먼명조"/>
                <a:cs typeface="휴먼명조"/>
              </a:rPr>
              <a:t>권익위 청렴도 결과에 따른 </a:t>
            </a:r>
            <a:r>
              <a:rPr sz="1500" spc="-10" dirty="0">
                <a:latin typeface="휴먼명조"/>
                <a:cs typeface="휴먼명조"/>
              </a:rPr>
              <a:t>주요 </a:t>
            </a:r>
            <a:r>
              <a:rPr sz="1500" spc="-15" dirty="0">
                <a:latin typeface="휴먼명조"/>
                <a:cs typeface="휴먼명조"/>
              </a:rPr>
              <a:t>부패취약분야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개선</a:t>
            </a:r>
            <a:endParaRPr sz="1500">
              <a:latin typeface="휴먼명조"/>
              <a:cs typeface="휴먼명조"/>
            </a:endParaRPr>
          </a:p>
          <a:p>
            <a:pPr marL="549910" marR="6350" indent="-158750" algn="just">
              <a:lnSpc>
                <a:spcPct val="149800"/>
              </a:lnSpc>
              <a:spcBef>
                <a:spcPts val="495"/>
              </a:spcBef>
              <a:buFont typeface="Palatino Linotype"/>
              <a:buChar char="-"/>
              <a:tabLst>
                <a:tab pos="554990" algn="l"/>
              </a:tabLst>
            </a:pPr>
            <a:r>
              <a:rPr sz="1500" spc="-50" dirty="0">
                <a:latin typeface="휴먼명조"/>
                <a:cs typeface="휴먼명조"/>
              </a:rPr>
              <a:t>감사목적</a:t>
            </a:r>
            <a:r>
              <a:rPr sz="1500" spc="-5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Palatino Linotype"/>
                <a:cs typeface="Palatino Linotype"/>
              </a:rPr>
              <a:t>:</a:t>
            </a:r>
            <a:r>
              <a:rPr sz="1500" spc="5" dirty="0">
                <a:latin typeface="Palatino Linotype"/>
                <a:cs typeface="Palatino Linotype"/>
              </a:rPr>
              <a:t> </a:t>
            </a:r>
            <a:r>
              <a:rPr sz="1500" spc="-50" dirty="0">
                <a:latin typeface="휴먼명조"/>
                <a:cs typeface="휴먼명조"/>
              </a:rPr>
              <a:t>감사기간</a:t>
            </a:r>
            <a:r>
              <a:rPr sz="1500" spc="-55" dirty="0">
                <a:latin typeface="휴먼명조"/>
                <a:cs typeface="휴먼명조"/>
              </a:rPr>
              <a:t> </a:t>
            </a:r>
            <a:r>
              <a:rPr sz="1500" spc="-35" dirty="0">
                <a:latin typeface="휴먼명조"/>
                <a:cs typeface="휴먼명조"/>
              </a:rPr>
              <a:t>동안</a:t>
            </a:r>
            <a:r>
              <a:rPr sz="1500" spc="-55" dirty="0">
                <a:latin typeface="휴먼명조"/>
                <a:cs typeface="휴먼명조"/>
              </a:rPr>
              <a:t> </a:t>
            </a:r>
            <a:r>
              <a:rPr sz="1500" spc="-50" dirty="0">
                <a:latin typeface="휴먼명조"/>
                <a:cs typeface="휴먼명조"/>
              </a:rPr>
              <a:t>집중신고 </a:t>
            </a:r>
            <a:r>
              <a:rPr sz="1500" spc="-45" dirty="0">
                <a:latin typeface="휴먼명조"/>
                <a:cs typeface="휴먼명조"/>
              </a:rPr>
              <a:t>기간을</a:t>
            </a:r>
            <a:r>
              <a:rPr sz="1500" spc="-55" dirty="0">
                <a:latin typeface="휴먼명조"/>
                <a:cs typeface="휴먼명조"/>
              </a:rPr>
              <a:t> </a:t>
            </a:r>
            <a:r>
              <a:rPr sz="1500" spc="-50" dirty="0">
                <a:latin typeface="휴먼명조"/>
                <a:cs typeface="휴먼명조"/>
              </a:rPr>
              <a:t>운영하여</a:t>
            </a:r>
            <a:r>
              <a:rPr sz="1500" spc="-55" dirty="0">
                <a:latin typeface="휴먼명조"/>
                <a:cs typeface="휴먼명조"/>
              </a:rPr>
              <a:t> </a:t>
            </a:r>
            <a:r>
              <a:rPr sz="1500" spc="-45" dirty="0">
                <a:latin typeface="휴먼명조"/>
                <a:cs typeface="휴먼명조"/>
              </a:rPr>
              <a:t>신고를</a:t>
            </a:r>
            <a:r>
              <a:rPr sz="1500" spc="-55" dirty="0">
                <a:latin typeface="휴먼명조"/>
                <a:cs typeface="휴먼명조"/>
              </a:rPr>
              <a:t> </a:t>
            </a:r>
            <a:r>
              <a:rPr sz="1500" spc="-35" dirty="0">
                <a:latin typeface="휴먼명조"/>
                <a:cs typeface="휴먼명조"/>
              </a:rPr>
              <a:t>독려 </a:t>
            </a:r>
            <a:r>
              <a:rPr sz="1500" spc="-74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하고</a:t>
            </a:r>
            <a:r>
              <a:rPr sz="1500" spc="-5" dirty="0">
                <a:latin typeface="Palatino Linotype"/>
                <a:cs typeface="Palatino Linotype"/>
              </a:rPr>
              <a:t>,</a:t>
            </a:r>
            <a:r>
              <a:rPr sz="1500" dirty="0">
                <a:latin typeface="Palatino Linotype"/>
                <a:cs typeface="Palatino Linotype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만약 신고가 없을지라도 제보나 소문 등이 있을 경우에는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감사실에서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선제적으로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15" dirty="0">
                <a:latin typeface="휴먼명조"/>
                <a:cs typeface="휴먼명조"/>
              </a:rPr>
              <a:t>개입</a:t>
            </a:r>
            <a:r>
              <a:rPr sz="1500" spc="15" dirty="0">
                <a:latin typeface="1훈하얀고양이 R"/>
                <a:cs typeface="1훈하얀고양이 R"/>
              </a:rPr>
              <a:t>·</a:t>
            </a:r>
            <a:r>
              <a:rPr sz="1500" spc="15" dirty="0">
                <a:latin typeface="휴먼명조"/>
                <a:cs typeface="휴먼명조"/>
              </a:rPr>
              <a:t>조사하여</a:t>
            </a:r>
            <a:r>
              <a:rPr sz="1500" spc="-5" dirty="0">
                <a:latin typeface="휴먼명조"/>
                <a:cs typeface="휴먼명조"/>
              </a:rPr>
              <a:t> 문제를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발굴하고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개선</a:t>
            </a:r>
            <a:r>
              <a:rPr sz="1500" spc="-5" dirty="0">
                <a:latin typeface="Palatino Linotype"/>
                <a:cs typeface="Palatino Linotype"/>
              </a:rPr>
              <a:t>.</a:t>
            </a:r>
            <a:endParaRPr sz="1500">
              <a:latin typeface="Palatino Linotype"/>
              <a:cs typeface="Palatino Linotype"/>
            </a:endParaRPr>
          </a:p>
          <a:p>
            <a:pPr marL="553085" marR="5080" indent="-161925" algn="just">
              <a:lnSpc>
                <a:spcPct val="149800"/>
              </a:lnSpc>
              <a:spcBef>
                <a:spcPts val="500"/>
              </a:spcBef>
              <a:buFont typeface="Palatino Linotype"/>
              <a:buChar char="-"/>
              <a:tabLst>
                <a:tab pos="552450" algn="l"/>
              </a:tabLst>
            </a:pPr>
            <a:r>
              <a:rPr sz="1500" spc="-5" dirty="0">
                <a:latin typeface="휴먼명조"/>
                <a:cs typeface="휴먼명조"/>
              </a:rPr>
              <a:t>감사초점 </a:t>
            </a:r>
            <a:r>
              <a:rPr sz="1500" spc="-5" dirty="0">
                <a:latin typeface="Palatino Linotype"/>
                <a:cs typeface="Palatino Linotype"/>
              </a:rPr>
              <a:t>:</a:t>
            </a:r>
            <a:r>
              <a:rPr sz="1500" dirty="0">
                <a:latin typeface="Palatino Linotype"/>
                <a:cs typeface="Palatino Linotype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부당한 업무지시</a:t>
            </a:r>
            <a:r>
              <a:rPr sz="1500" spc="-5" dirty="0">
                <a:latin typeface="Palatino Linotype"/>
                <a:cs typeface="Palatino Linotype"/>
              </a:rPr>
              <a:t>,</a:t>
            </a:r>
            <a:r>
              <a:rPr sz="1500" dirty="0">
                <a:latin typeface="Palatino Linotype"/>
                <a:cs typeface="Palatino Linotype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직장 내 괴롭힘</a:t>
            </a:r>
            <a:r>
              <a:rPr sz="1500" spc="-5" dirty="0">
                <a:latin typeface="Palatino Linotype"/>
                <a:cs typeface="Palatino Linotype"/>
              </a:rPr>
              <a:t>,</a:t>
            </a:r>
            <a:r>
              <a:rPr sz="1500" dirty="0">
                <a:latin typeface="Palatino Linotype"/>
                <a:cs typeface="Palatino Linotype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갑질 등 조직문화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저해행위에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대한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점검</a:t>
            </a:r>
            <a:endParaRPr sz="1500">
              <a:latin typeface="휴먼명조"/>
              <a:cs typeface="휴먼명조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300">
              <a:latin typeface="휴먼명조"/>
              <a:cs typeface="휴먼명조"/>
            </a:endParaRPr>
          </a:p>
          <a:p>
            <a:pPr marL="582295" indent="-285750" algn="just">
              <a:lnSpc>
                <a:spcPct val="100000"/>
              </a:lnSpc>
              <a:buFont typeface=""/>
              <a:buChar char="❍"/>
              <a:tabLst>
                <a:tab pos="582930" algn="l"/>
              </a:tabLst>
            </a:pPr>
            <a:r>
              <a:rPr sz="1500" spc="-5" dirty="0">
                <a:latin typeface="휴먼명조"/>
                <a:cs typeface="휴먼명조"/>
              </a:rPr>
              <a:t>예산집행</a:t>
            </a:r>
            <a:r>
              <a:rPr sz="1500" spc="-2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관련</a:t>
            </a:r>
            <a:r>
              <a:rPr sz="1500" spc="-30" dirty="0">
                <a:latin typeface="휴먼명조"/>
                <a:cs typeface="휴먼명조"/>
              </a:rPr>
              <a:t> </a:t>
            </a:r>
            <a:r>
              <a:rPr sz="1500" spc="10" dirty="0">
                <a:latin typeface="휴먼명조"/>
                <a:cs typeface="휴먼명조"/>
              </a:rPr>
              <a:t>특별감사</a:t>
            </a:r>
            <a:r>
              <a:rPr sz="1500" spc="10" dirty="0">
                <a:latin typeface="Palatino Linotype"/>
                <a:cs typeface="Palatino Linotype"/>
              </a:rPr>
              <a:t>(9~10</a:t>
            </a:r>
            <a:r>
              <a:rPr sz="1500" spc="10" dirty="0">
                <a:latin typeface="휴먼명조"/>
                <a:cs typeface="휴먼명조"/>
              </a:rPr>
              <a:t>월</a:t>
            </a:r>
            <a:r>
              <a:rPr sz="1500" spc="10" dirty="0">
                <a:latin typeface="Palatino Linotype"/>
                <a:cs typeface="Palatino Linotype"/>
              </a:rPr>
              <a:t>)</a:t>
            </a:r>
            <a:endParaRPr sz="1500">
              <a:latin typeface="Palatino Linotype"/>
              <a:cs typeface="Palatino Linotype"/>
            </a:endParaRPr>
          </a:p>
          <a:p>
            <a:pPr marL="569595" marR="5080" indent="-178435" algn="just">
              <a:lnSpc>
                <a:spcPct val="149800"/>
              </a:lnSpc>
              <a:spcBef>
                <a:spcPts val="505"/>
              </a:spcBef>
              <a:buFont typeface="Palatino Linotype"/>
              <a:buChar char="-"/>
              <a:tabLst>
                <a:tab pos="553720" algn="l"/>
              </a:tabLst>
            </a:pPr>
            <a:r>
              <a:rPr sz="1500" spc="-15" dirty="0">
                <a:latin typeface="휴먼명조"/>
                <a:cs typeface="휴먼명조"/>
              </a:rPr>
              <a:t>선정배경 </a:t>
            </a:r>
            <a:r>
              <a:rPr sz="1500" spc="-5" dirty="0">
                <a:latin typeface="Palatino Linotype"/>
                <a:cs typeface="Palatino Linotype"/>
              </a:rPr>
              <a:t>:</a:t>
            </a:r>
            <a:r>
              <a:rPr sz="1500" dirty="0">
                <a:latin typeface="Palatino Linotype"/>
                <a:cs typeface="Palatino Linotype"/>
              </a:rPr>
              <a:t> </a:t>
            </a:r>
            <a:r>
              <a:rPr sz="1500" spc="-10" dirty="0">
                <a:latin typeface="Palatino Linotype"/>
                <a:cs typeface="Palatino Linotype"/>
              </a:rPr>
              <a:t>‘19</a:t>
            </a:r>
            <a:r>
              <a:rPr sz="1500" spc="-10" dirty="0">
                <a:latin typeface="휴먼명조"/>
                <a:cs typeface="휴먼명조"/>
              </a:rPr>
              <a:t>년 </a:t>
            </a:r>
            <a:r>
              <a:rPr sz="1500" spc="-15" dirty="0">
                <a:latin typeface="휴먼명조"/>
                <a:cs typeface="휴먼명조"/>
              </a:rPr>
              <a:t>권익위 청렴도 결과에 따른 </a:t>
            </a:r>
            <a:r>
              <a:rPr sz="1500" spc="-10" dirty="0">
                <a:latin typeface="휴먼명조"/>
                <a:cs typeface="휴먼명조"/>
              </a:rPr>
              <a:t>주요 </a:t>
            </a:r>
            <a:r>
              <a:rPr sz="1500" spc="-15" dirty="0">
                <a:latin typeface="휴먼명조"/>
                <a:cs typeface="휴먼명조"/>
              </a:rPr>
              <a:t>부패취약분야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개선</a:t>
            </a:r>
            <a:endParaRPr sz="1500">
              <a:latin typeface="휴먼명조"/>
              <a:cs typeface="휴먼명조"/>
            </a:endParaRPr>
          </a:p>
          <a:p>
            <a:pPr marL="545465">
              <a:lnSpc>
                <a:spcPct val="100000"/>
              </a:lnSpc>
              <a:spcBef>
                <a:spcPts val="1040"/>
              </a:spcBef>
            </a:pPr>
            <a:r>
              <a:rPr sz="1200" spc="-145" dirty="0">
                <a:latin typeface="안상수2006굵은"/>
                <a:cs typeface="안상수2006굵은"/>
              </a:rPr>
              <a:t>*</a:t>
            </a:r>
            <a:r>
              <a:rPr sz="1200" spc="45" dirty="0">
                <a:latin typeface="안상수2006굵은"/>
                <a:cs typeface="안상수2006굵은"/>
              </a:rPr>
              <a:t> </a:t>
            </a:r>
            <a:r>
              <a:rPr sz="1200" spc="370" dirty="0">
                <a:latin typeface="안상수2006굵은"/>
                <a:cs typeface="안상수2006굵은"/>
              </a:rPr>
              <a:t>감사원</a:t>
            </a:r>
            <a:r>
              <a:rPr sz="1200" spc="240" dirty="0">
                <a:latin typeface="안상수2006굵은"/>
                <a:cs typeface="안상수2006굵은"/>
              </a:rPr>
              <a:t> </a:t>
            </a:r>
            <a:r>
              <a:rPr sz="1200" spc="175" dirty="0">
                <a:latin typeface="안상수2006굵은"/>
                <a:cs typeface="안상수2006굵은"/>
              </a:rPr>
              <a:t>감사(6</a:t>
            </a:r>
            <a:r>
              <a:rPr sz="1200" spc="175" dirty="0">
                <a:latin typeface="양재벨라체M"/>
                <a:cs typeface="양재벨라체M"/>
              </a:rPr>
              <a:t>∼</a:t>
            </a:r>
            <a:r>
              <a:rPr sz="1200" spc="175" dirty="0">
                <a:latin typeface="안상수2006굵은"/>
                <a:cs typeface="안상수2006굵은"/>
              </a:rPr>
              <a:t>7월</a:t>
            </a:r>
            <a:r>
              <a:rPr sz="1200" spc="245" dirty="0">
                <a:latin typeface="안상수2006굵은"/>
                <a:cs typeface="안상수2006굵은"/>
              </a:rPr>
              <a:t> </a:t>
            </a:r>
            <a:r>
              <a:rPr sz="1200" spc="175" dirty="0">
                <a:latin typeface="안상수2006굵은"/>
                <a:cs typeface="안상수2006굵은"/>
              </a:rPr>
              <a:t>예정)</a:t>
            </a:r>
            <a:r>
              <a:rPr sz="1200" spc="245" dirty="0">
                <a:latin typeface="안상수2006굵은"/>
                <a:cs typeface="안상수2006굵은"/>
              </a:rPr>
              <a:t> </a:t>
            </a:r>
            <a:r>
              <a:rPr sz="1200" spc="365" dirty="0">
                <a:latin typeface="안상수2006굵은"/>
                <a:cs typeface="안상수2006굵은"/>
              </a:rPr>
              <a:t>결과에</a:t>
            </a:r>
            <a:r>
              <a:rPr sz="1200" spc="245" dirty="0">
                <a:latin typeface="안상수2006굵은"/>
                <a:cs typeface="안상수2006굵은"/>
              </a:rPr>
              <a:t> </a:t>
            </a:r>
            <a:r>
              <a:rPr sz="1200" spc="254" dirty="0">
                <a:latin typeface="안상수2006굵은"/>
                <a:cs typeface="안상수2006굵은"/>
              </a:rPr>
              <a:t>따라</a:t>
            </a:r>
            <a:r>
              <a:rPr sz="1200" spc="245" dirty="0">
                <a:latin typeface="안상수2006굵은"/>
                <a:cs typeface="안상수2006굵은"/>
              </a:rPr>
              <a:t> </a:t>
            </a:r>
            <a:r>
              <a:rPr sz="1200" spc="680" dirty="0">
                <a:latin typeface="안상수2006굵은"/>
                <a:cs typeface="안상수2006굵은"/>
              </a:rPr>
              <a:t>후속</a:t>
            </a:r>
            <a:r>
              <a:rPr sz="1200" spc="245" dirty="0">
                <a:latin typeface="안상수2006굵은"/>
                <a:cs typeface="안상수2006굵은"/>
              </a:rPr>
              <a:t> </a:t>
            </a:r>
            <a:r>
              <a:rPr sz="1200" spc="360" dirty="0">
                <a:latin typeface="안상수2006굵은"/>
                <a:cs typeface="안상수2006굵은"/>
              </a:rPr>
              <a:t>감사가</a:t>
            </a:r>
            <a:r>
              <a:rPr sz="1200" spc="245" dirty="0">
                <a:latin typeface="안상수2006굵은"/>
                <a:cs typeface="안상수2006굵은"/>
              </a:rPr>
              <a:t> </a:t>
            </a:r>
            <a:r>
              <a:rPr sz="1200" spc="484" dirty="0">
                <a:latin typeface="안상수2006굵은"/>
                <a:cs typeface="안상수2006굵은"/>
              </a:rPr>
              <a:t>필요한</a:t>
            </a:r>
            <a:r>
              <a:rPr sz="1200" spc="240" dirty="0">
                <a:latin typeface="안상수2006굵은"/>
                <a:cs typeface="안상수2006굵은"/>
              </a:rPr>
              <a:t> </a:t>
            </a:r>
            <a:r>
              <a:rPr sz="1200" spc="345" dirty="0">
                <a:latin typeface="안상수2006굵은"/>
                <a:cs typeface="안상수2006굵은"/>
              </a:rPr>
              <a:t>사항</a:t>
            </a:r>
            <a:r>
              <a:rPr sz="1200" spc="245" dirty="0">
                <a:latin typeface="안상수2006굵은"/>
                <a:cs typeface="안상수2006굵은"/>
              </a:rPr>
              <a:t> </a:t>
            </a:r>
            <a:r>
              <a:rPr sz="1200" spc="530" dirty="0">
                <a:latin typeface="안상수2006굵은"/>
                <a:cs typeface="안상수2006굵은"/>
              </a:rPr>
              <a:t>포함</a:t>
            </a:r>
            <a:endParaRPr sz="1200">
              <a:latin typeface="안상수2006굵은"/>
              <a:cs typeface="안상수2006굵은"/>
            </a:endParaRPr>
          </a:p>
          <a:p>
            <a:pPr marL="569595" marR="5080" indent="-178435" algn="just">
              <a:lnSpc>
                <a:spcPct val="149800"/>
              </a:lnSpc>
              <a:spcBef>
                <a:spcPts val="375"/>
              </a:spcBef>
              <a:buFont typeface="Palatino Linotype"/>
              <a:buChar char="-"/>
              <a:tabLst>
                <a:tab pos="570230" algn="l"/>
              </a:tabLst>
            </a:pPr>
            <a:r>
              <a:rPr sz="1500" spc="-40" dirty="0">
                <a:latin typeface="휴먼명조"/>
                <a:cs typeface="휴먼명조"/>
              </a:rPr>
              <a:t>감사목적 </a:t>
            </a:r>
            <a:r>
              <a:rPr sz="1500" spc="-5" dirty="0">
                <a:latin typeface="Palatino Linotype"/>
                <a:cs typeface="Palatino Linotype"/>
              </a:rPr>
              <a:t>:</a:t>
            </a:r>
            <a:r>
              <a:rPr sz="1500" dirty="0">
                <a:latin typeface="Palatino Linotype"/>
                <a:cs typeface="Palatino Linotype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예산집행 </a:t>
            </a:r>
            <a:r>
              <a:rPr sz="1500" spc="-5" dirty="0">
                <a:latin typeface="휴먼명조"/>
                <a:cs typeface="휴먼명조"/>
              </a:rPr>
              <a:t>전 </a:t>
            </a:r>
            <a:r>
              <a:rPr sz="1500" spc="-35" dirty="0">
                <a:latin typeface="휴먼명조"/>
                <a:cs typeface="휴먼명조"/>
              </a:rPr>
              <a:t>분야에 </a:t>
            </a:r>
            <a:r>
              <a:rPr sz="1500" spc="-30" dirty="0">
                <a:latin typeface="휴먼명조"/>
                <a:cs typeface="휴먼명조"/>
              </a:rPr>
              <a:t>대한 </a:t>
            </a:r>
            <a:r>
              <a:rPr sz="1500" spc="-35" dirty="0">
                <a:latin typeface="휴먼명조"/>
                <a:cs typeface="휴먼명조"/>
              </a:rPr>
              <a:t>철저한 </a:t>
            </a:r>
            <a:r>
              <a:rPr sz="1500" spc="-40" dirty="0">
                <a:latin typeface="휴먼명조"/>
                <a:cs typeface="휴먼명조"/>
              </a:rPr>
              <a:t>점검으로 직원들로 </a:t>
            </a:r>
            <a:r>
              <a:rPr sz="1500" spc="-35" dirty="0">
                <a:latin typeface="휴먼명조"/>
                <a:cs typeface="휴먼명조"/>
              </a:rPr>
              <a:t> </a:t>
            </a:r>
            <a:r>
              <a:rPr sz="1500" spc="-65" dirty="0">
                <a:latin typeface="휴먼명조"/>
                <a:cs typeface="휴먼명조"/>
              </a:rPr>
              <a:t>하여금 </a:t>
            </a:r>
            <a:r>
              <a:rPr sz="1500" spc="-75" dirty="0">
                <a:latin typeface="휴먼명조"/>
                <a:cs typeface="휴먼명조"/>
              </a:rPr>
              <a:t>부적정한 </a:t>
            </a:r>
            <a:r>
              <a:rPr sz="1500" spc="-80" dirty="0">
                <a:latin typeface="휴먼명조"/>
                <a:cs typeface="휴먼명조"/>
              </a:rPr>
              <a:t>예산집행에 </a:t>
            </a:r>
            <a:r>
              <a:rPr sz="1500" spc="-45" dirty="0">
                <a:latin typeface="휴먼명조"/>
                <a:cs typeface="휴먼명조"/>
              </a:rPr>
              <a:t>대한 </a:t>
            </a:r>
            <a:r>
              <a:rPr sz="1500" spc="-75" dirty="0">
                <a:latin typeface="휴먼명조"/>
                <a:cs typeface="휴먼명조"/>
              </a:rPr>
              <a:t>경각심을 </a:t>
            </a:r>
            <a:r>
              <a:rPr sz="1500" spc="-85" dirty="0">
                <a:latin typeface="휴먼명조"/>
                <a:cs typeface="휴먼명조"/>
              </a:rPr>
              <a:t>불러일으키고</a:t>
            </a:r>
            <a:r>
              <a:rPr sz="1500" spc="-85" dirty="0">
                <a:latin typeface="Palatino Linotype"/>
                <a:cs typeface="Palatino Linotype"/>
              </a:rPr>
              <a:t>,</a:t>
            </a:r>
            <a:r>
              <a:rPr sz="1500" spc="-80" dirty="0">
                <a:latin typeface="Palatino Linotype"/>
                <a:cs typeface="Palatino Linotype"/>
              </a:rPr>
              <a:t> </a:t>
            </a:r>
            <a:r>
              <a:rPr sz="1500" spc="-65" dirty="0">
                <a:latin typeface="휴먼명조"/>
                <a:cs typeface="휴먼명조"/>
              </a:rPr>
              <a:t>예산을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청렴하게</a:t>
            </a:r>
            <a:r>
              <a:rPr sz="1500" spc="-75" dirty="0">
                <a:latin typeface="휴먼명조"/>
                <a:cs typeface="휴먼명조"/>
              </a:rPr>
              <a:t> </a:t>
            </a:r>
            <a:r>
              <a:rPr sz="1500" spc="-35" dirty="0">
                <a:latin typeface="휴먼명조"/>
                <a:cs typeface="휴먼명조"/>
              </a:rPr>
              <a:t>사용할</a:t>
            </a:r>
            <a:r>
              <a:rPr sz="1500" spc="-7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수</a:t>
            </a:r>
            <a:r>
              <a:rPr sz="1500" spc="-75" dirty="0">
                <a:latin typeface="휴먼명조"/>
                <a:cs typeface="휴먼명조"/>
              </a:rPr>
              <a:t> </a:t>
            </a:r>
            <a:r>
              <a:rPr sz="1500" spc="-35" dirty="0">
                <a:latin typeface="휴먼명조"/>
                <a:cs typeface="휴먼명조"/>
              </a:rPr>
              <a:t>있도록</a:t>
            </a:r>
            <a:r>
              <a:rPr sz="1500" spc="-70" dirty="0">
                <a:latin typeface="휴먼명조"/>
                <a:cs typeface="휴먼명조"/>
              </a:rPr>
              <a:t> </a:t>
            </a:r>
            <a:r>
              <a:rPr sz="1500" spc="-35" dirty="0">
                <a:latin typeface="휴먼명조"/>
                <a:cs typeface="휴먼명조"/>
              </a:rPr>
              <a:t>유도</a:t>
            </a:r>
            <a:r>
              <a:rPr sz="1500" spc="-35" dirty="0">
                <a:latin typeface="Palatino Linotype"/>
                <a:cs typeface="Palatino Linotype"/>
              </a:rPr>
              <a:t>.</a:t>
            </a:r>
            <a:endParaRPr sz="1500">
              <a:latin typeface="Palatino Linotype"/>
              <a:cs typeface="Palatino Linotype"/>
            </a:endParaRPr>
          </a:p>
          <a:p>
            <a:pPr marL="583565" marR="6350" indent="-192405" algn="just">
              <a:lnSpc>
                <a:spcPct val="149800"/>
              </a:lnSpc>
              <a:spcBef>
                <a:spcPts val="500"/>
              </a:spcBef>
              <a:buFont typeface="Palatino Linotype"/>
              <a:buChar char="-"/>
              <a:tabLst>
                <a:tab pos="579755" algn="l"/>
              </a:tabLst>
            </a:pPr>
            <a:r>
              <a:rPr sz="1500" spc="-5" dirty="0">
                <a:latin typeface="휴먼명조"/>
                <a:cs typeface="휴먼명조"/>
              </a:rPr>
              <a:t>감사초점 </a:t>
            </a:r>
            <a:r>
              <a:rPr sz="1500" spc="-5" dirty="0">
                <a:latin typeface="Palatino Linotype"/>
                <a:cs typeface="Palatino Linotype"/>
              </a:rPr>
              <a:t>:</a:t>
            </a:r>
            <a:r>
              <a:rPr sz="1500" dirty="0">
                <a:latin typeface="Palatino Linotype"/>
                <a:cs typeface="Palatino Linotype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업무추진비</a:t>
            </a:r>
            <a:r>
              <a:rPr sz="1500" spc="-5" dirty="0">
                <a:latin typeface="Palatino Linotype"/>
                <a:cs typeface="Palatino Linotype"/>
              </a:rPr>
              <a:t>,</a:t>
            </a:r>
            <a:r>
              <a:rPr sz="1500" dirty="0">
                <a:latin typeface="Palatino Linotype"/>
                <a:cs typeface="Palatino Linotype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운영비</a:t>
            </a:r>
            <a:r>
              <a:rPr sz="1500" spc="-5" dirty="0">
                <a:latin typeface="Palatino Linotype"/>
                <a:cs typeface="Palatino Linotype"/>
              </a:rPr>
              <a:t>,</a:t>
            </a:r>
            <a:r>
              <a:rPr sz="1500" dirty="0">
                <a:latin typeface="Palatino Linotype"/>
                <a:cs typeface="Palatino Linotype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여비</a:t>
            </a:r>
            <a:r>
              <a:rPr sz="1500" spc="-5" dirty="0">
                <a:latin typeface="Palatino Linotype"/>
                <a:cs typeface="Palatino Linotype"/>
              </a:rPr>
              <a:t>,</a:t>
            </a:r>
            <a:r>
              <a:rPr sz="1500" dirty="0">
                <a:latin typeface="Palatino Linotype"/>
                <a:cs typeface="Palatino Linotype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시간외수당 등 예산 전 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분야에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대한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부적정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집행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점검</a:t>
            </a:r>
            <a:endParaRPr sz="1500">
              <a:latin typeface="휴먼명조"/>
              <a:cs typeface="휴먼명조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050">
              <a:latin typeface="휴먼명조"/>
              <a:cs typeface="휴먼명조"/>
            </a:endParaRPr>
          </a:p>
          <a:p>
            <a:pPr marL="394970">
              <a:lnSpc>
                <a:spcPct val="100000"/>
              </a:lnSpc>
              <a:spcBef>
                <a:spcPts val="5"/>
              </a:spcBef>
            </a:pPr>
            <a:r>
              <a:rPr sz="1600" spc="-5" dirty="0">
                <a:latin typeface="HY울릉도M"/>
                <a:cs typeface="HY울릉도M"/>
              </a:rPr>
              <a:t>기대효과</a:t>
            </a:r>
            <a:endParaRPr sz="1600">
              <a:latin typeface="HY울릉도M"/>
              <a:cs typeface="HY울릉도M"/>
            </a:endParaRPr>
          </a:p>
          <a:p>
            <a:pPr marL="571500" marR="6350" indent="-280670">
              <a:lnSpc>
                <a:spcPct val="149800"/>
              </a:lnSpc>
              <a:spcBef>
                <a:spcPts val="830"/>
              </a:spcBef>
              <a:buFont typeface=""/>
              <a:buChar char="❍"/>
              <a:tabLst>
                <a:tab pos="572135" algn="l"/>
              </a:tabLst>
            </a:pPr>
            <a:r>
              <a:rPr sz="1500" spc="-75" dirty="0">
                <a:latin typeface="휴먼명조"/>
                <a:cs typeface="휴먼명조"/>
              </a:rPr>
              <a:t>사회적</a:t>
            </a:r>
            <a:r>
              <a:rPr sz="1500" spc="-155" dirty="0">
                <a:latin typeface="휴먼명조"/>
                <a:cs typeface="휴먼명조"/>
              </a:rPr>
              <a:t> </a:t>
            </a:r>
            <a:r>
              <a:rPr sz="1500" spc="-85" dirty="0">
                <a:latin typeface="휴먼명조"/>
                <a:cs typeface="휴먼명조"/>
              </a:rPr>
              <a:t>책임의식</a:t>
            </a:r>
            <a:r>
              <a:rPr sz="1500" spc="-155" dirty="0">
                <a:latin typeface="휴먼명조"/>
                <a:cs typeface="휴먼명조"/>
              </a:rPr>
              <a:t> </a:t>
            </a:r>
            <a:r>
              <a:rPr sz="1500" spc="-75" dirty="0">
                <a:latin typeface="휴먼명조"/>
                <a:cs typeface="휴먼명조"/>
              </a:rPr>
              <a:t>향상</a:t>
            </a:r>
            <a:r>
              <a:rPr sz="1500" spc="-75" dirty="0">
                <a:latin typeface="Palatino Linotype"/>
                <a:cs typeface="Palatino Linotype"/>
              </a:rPr>
              <a:t>,</a:t>
            </a:r>
            <a:r>
              <a:rPr sz="1500" dirty="0">
                <a:latin typeface="Palatino Linotype"/>
                <a:cs typeface="Palatino Linotype"/>
              </a:rPr>
              <a:t> </a:t>
            </a:r>
            <a:r>
              <a:rPr sz="1500" spc="-75" dirty="0">
                <a:latin typeface="휴먼명조"/>
                <a:cs typeface="휴먼명조"/>
              </a:rPr>
              <a:t>청렴한</a:t>
            </a:r>
            <a:r>
              <a:rPr sz="1500" spc="-150" dirty="0">
                <a:latin typeface="휴먼명조"/>
                <a:cs typeface="휴먼명조"/>
              </a:rPr>
              <a:t> </a:t>
            </a:r>
            <a:r>
              <a:rPr sz="1500" spc="-85" dirty="0">
                <a:latin typeface="휴먼명조"/>
                <a:cs typeface="휴먼명조"/>
              </a:rPr>
              <a:t>조직문화</a:t>
            </a:r>
            <a:r>
              <a:rPr sz="1500" spc="-155" dirty="0">
                <a:latin typeface="휴먼명조"/>
                <a:cs typeface="휴먼명조"/>
              </a:rPr>
              <a:t> </a:t>
            </a:r>
            <a:r>
              <a:rPr sz="1500" spc="-60" dirty="0">
                <a:latin typeface="휴먼명조"/>
                <a:cs typeface="휴먼명조"/>
              </a:rPr>
              <a:t>정착</a:t>
            </a:r>
            <a:r>
              <a:rPr sz="1500" spc="-15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및</a:t>
            </a:r>
            <a:r>
              <a:rPr sz="1500" spc="-150" dirty="0">
                <a:latin typeface="휴먼명조"/>
                <a:cs typeface="휴먼명조"/>
              </a:rPr>
              <a:t> </a:t>
            </a:r>
            <a:r>
              <a:rPr sz="1500" spc="-85" dirty="0">
                <a:latin typeface="휴먼명조"/>
                <a:cs typeface="휴먼명조"/>
              </a:rPr>
              <a:t>윤리문화</a:t>
            </a:r>
            <a:r>
              <a:rPr sz="1500" spc="-155" dirty="0">
                <a:latin typeface="휴먼명조"/>
                <a:cs typeface="휴먼명조"/>
              </a:rPr>
              <a:t> </a:t>
            </a:r>
            <a:r>
              <a:rPr sz="1500" spc="-85" dirty="0">
                <a:latin typeface="휴먼명조"/>
                <a:cs typeface="휴먼명조"/>
              </a:rPr>
              <a:t>확산으로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spc="-114" dirty="0">
                <a:latin typeface="휴먼명조"/>
                <a:cs typeface="휴먼명조"/>
              </a:rPr>
              <a:t>모</a:t>
            </a:r>
            <a:r>
              <a:rPr sz="1500" spc="-105" dirty="0">
                <a:latin typeface="휴먼명조"/>
                <a:cs typeface="휴먼명조"/>
              </a:rPr>
              <a:t>두</a:t>
            </a:r>
            <a:r>
              <a:rPr sz="1500" spc="-5" dirty="0">
                <a:latin typeface="휴먼명조"/>
                <a:cs typeface="휴먼명조"/>
              </a:rPr>
              <a:t>가</a:t>
            </a:r>
            <a:r>
              <a:rPr sz="1500" spc="-165" dirty="0">
                <a:latin typeface="휴먼명조"/>
                <a:cs typeface="휴먼명조"/>
              </a:rPr>
              <a:t> </a:t>
            </a:r>
            <a:r>
              <a:rPr sz="1500" spc="-114" dirty="0">
                <a:latin typeface="휴먼명조"/>
                <a:cs typeface="휴먼명조"/>
              </a:rPr>
              <a:t>믿</a:t>
            </a:r>
            <a:r>
              <a:rPr sz="1500" spc="-5" dirty="0">
                <a:latin typeface="휴먼명조"/>
                <a:cs typeface="휴먼명조"/>
              </a:rPr>
              <a:t>고</a:t>
            </a:r>
            <a:r>
              <a:rPr sz="1500" spc="-155" dirty="0">
                <a:latin typeface="휴먼명조"/>
                <a:cs typeface="휴먼명조"/>
              </a:rPr>
              <a:t> </a:t>
            </a:r>
            <a:r>
              <a:rPr sz="1500" spc="-114" dirty="0">
                <a:latin typeface="휴먼명조"/>
                <a:cs typeface="휴먼명조"/>
              </a:rPr>
              <a:t>함께</a:t>
            </a:r>
            <a:r>
              <a:rPr sz="1500" spc="-5" dirty="0">
                <a:latin typeface="휴먼명조"/>
                <a:cs typeface="휴먼명조"/>
              </a:rPr>
              <a:t>할</a:t>
            </a:r>
            <a:r>
              <a:rPr sz="1500" spc="-15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수</a:t>
            </a:r>
            <a:r>
              <a:rPr sz="1500" spc="-165" dirty="0">
                <a:latin typeface="휴먼명조"/>
                <a:cs typeface="휴먼명조"/>
              </a:rPr>
              <a:t> </a:t>
            </a:r>
            <a:r>
              <a:rPr sz="1500" spc="-114" dirty="0">
                <a:latin typeface="휴먼명조"/>
                <a:cs typeface="휴먼명조"/>
              </a:rPr>
              <a:t>있</a:t>
            </a:r>
            <a:r>
              <a:rPr sz="1500" spc="-5" dirty="0">
                <a:latin typeface="휴먼명조"/>
                <a:cs typeface="휴먼명조"/>
              </a:rPr>
              <a:t>는</a:t>
            </a:r>
            <a:r>
              <a:rPr sz="1500" spc="-155" dirty="0">
                <a:latin typeface="휴먼명조"/>
                <a:cs typeface="휴먼명조"/>
              </a:rPr>
              <a:t> </a:t>
            </a:r>
            <a:r>
              <a:rPr sz="1500" spc="-114" dirty="0">
                <a:latin typeface="휴먼명조"/>
                <a:cs typeface="휴먼명조"/>
              </a:rPr>
              <a:t>청렴</a:t>
            </a:r>
            <a:r>
              <a:rPr sz="1500" spc="-5" dirty="0">
                <a:latin typeface="휴먼명조"/>
                <a:cs typeface="휴먼명조"/>
              </a:rPr>
              <a:t>한</a:t>
            </a:r>
            <a:r>
              <a:rPr sz="1500" spc="-155" dirty="0">
                <a:latin typeface="휴먼명조"/>
                <a:cs typeface="휴먼명조"/>
              </a:rPr>
              <a:t> </a:t>
            </a:r>
            <a:r>
              <a:rPr sz="1500" spc="-114" dirty="0">
                <a:latin typeface="휴먼명조"/>
                <a:cs typeface="휴먼명조"/>
              </a:rPr>
              <a:t>사회</a:t>
            </a:r>
            <a:r>
              <a:rPr sz="1500" spc="-105" dirty="0">
                <a:latin typeface="휴먼명조"/>
                <a:cs typeface="휴먼명조"/>
              </a:rPr>
              <a:t>보</a:t>
            </a:r>
            <a:r>
              <a:rPr sz="1500" spc="-114" dirty="0">
                <a:latin typeface="휴먼명조"/>
                <a:cs typeface="휴먼명조"/>
              </a:rPr>
              <a:t>장정</a:t>
            </a:r>
            <a:r>
              <a:rPr sz="1500" spc="-105" dirty="0">
                <a:latin typeface="휴먼명조"/>
                <a:cs typeface="휴먼명조"/>
              </a:rPr>
              <a:t>보</a:t>
            </a:r>
            <a:r>
              <a:rPr sz="1500" spc="-114" dirty="0">
                <a:latin typeface="휴먼명조"/>
                <a:cs typeface="휴먼명조"/>
              </a:rPr>
              <a:t>원으</a:t>
            </a:r>
            <a:r>
              <a:rPr sz="1500" spc="-5" dirty="0">
                <a:latin typeface="휴먼명조"/>
                <a:cs typeface="휴먼명조"/>
              </a:rPr>
              <a:t>로</a:t>
            </a:r>
            <a:r>
              <a:rPr sz="1500" spc="-155" dirty="0">
                <a:latin typeface="휴먼명조"/>
                <a:cs typeface="휴먼명조"/>
              </a:rPr>
              <a:t> </a:t>
            </a:r>
            <a:r>
              <a:rPr sz="1500" spc="-114" dirty="0">
                <a:latin typeface="휴먼명조"/>
                <a:cs typeface="휴먼명조"/>
              </a:rPr>
              <a:t>도</a:t>
            </a:r>
            <a:r>
              <a:rPr sz="1500" spc="-5" dirty="0">
                <a:latin typeface="휴먼명조"/>
                <a:cs typeface="휴먼명조"/>
              </a:rPr>
              <a:t>약</a:t>
            </a:r>
            <a:endParaRPr sz="1500">
              <a:latin typeface="휴먼명조"/>
              <a:cs typeface="휴먼명조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r>
              <a:rPr spc="-5" dirty="0"/>
              <a:t>3</a:t>
            </a:r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004531" y="5771934"/>
            <a:ext cx="5509895" cy="1696085"/>
            <a:chOff x="1004531" y="5771934"/>
            <a:chExt cx="5509895" cy="1696085"/>
          </a:xfrm>
        </p:grpSpPr>
        <p:sp>
          <p:nvSpPr>
            <p:cNvPr id="3" name="object 3"/>
            <p:cNvSpPr/>
            <p:nvPr/>
          </p:nvSpPr>
          <p:spPr>
            <a:xfrm>
              <a:off x="1006817" y="5774220"/>
              <a:ext cx="5504815" cy="1691639"/>
            </a:xfrm>
            <a:custGeom>
              <a:avLst/>
              <a:gdLst/>
              <a:ahLst/>
              <a:cxnLst/>
              <a:rect l="l" t="t" r="r" b="b"/>
              <a:pathLst>
                <a:path w="5504815" h="1691640">
                  <a:moveTo>
                    <a:pt x="5504776" y="0"/>
                  </a:moveTo>
                  <a:lnTo>
                    <a:pt x="0" y="0"/>
                  </a:lnTo>
                  <a:lnTo>
                    <a:pt x="0" y="1691309"/>
                  </a:lnTo>
                  <a:lnTo>
                    <a:pt x="5504776" y="1691309"/>
                  </a:lnTo>
                  <a:lnTo>
                    <a:pt x="5504776" y="0"/>
                  </a:lnTo>
                  <a:close/>
                </a:path>
              </a:pathLst>
            </a:custGeom>
            <a:solidFill>
              <a:srgbClr val="EFF5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006817" y="577422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006817" y="578943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04531" y="580770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04531" y="583815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006817" y="586555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004531" y="588382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006817" y="591122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006817" y="592645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006817" y="594166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006817" y="595689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006817" y="597212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006817" y="598733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004531" y="600560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006817" y="603300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006817" y="604823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006817" y="606346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006817" y="607867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1006817" y="609390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006817" y="610913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006817" y="612434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1006817" y="613957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1004531" y="615784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1006817" y="618524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1004531" y="620351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1006817" y="623091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1004531" y="624918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1006817" y="627658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1004531" y="6294850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1004531" y="632529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1006817" y="635270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1006817" y="636791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1006817" y="638314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1006817" y="639837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1006817" y="641360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1006817" y="642881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1004531" y="644708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1006817" y="647448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1006817" y="648971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1006817" y="650494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1006817" y="652015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1006817" y="653538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1006817" y="655060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1006817" y="656582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1006817" y="658105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1006817" y="659627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1004531" y="661454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1004531" y="664498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1006817" y="667238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1004531" y="669065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1006817" y="671805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1004531" y="673632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1006817" y="676372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56"/>
            <p:cNvSpPr/>
            <p:nvPr/>
          </p:nvSpPr>
          <p:spPr>
            <a:xfrm>
              <a:off x="1006817" y="677895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1006817" y="679418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58"/>
            <p:cNvSpPr/>
            <p:nvPr/>
          </p:nvSpPr>
          <p:spPr>
            <a:xfrm>
              <a:off x="1006817" y="680939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1006817" y="682462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60"/>
            <p:cNvSpPr/>
            <p:nvPr/>
          </p:nvSpPr>
          <p:spPr>
            <a:xfrm>
              <a:off x="1006817" y="683985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object 61"/>
            <p:cNvSpPr/>
            <p:nvPr/>
          </p:nvSpPr>
          <p:spPr>
            <a:xfrm>
              <a:off x="1006817" y="685507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" name="object 62"/>
            <p:cNvSpPr/>
            <p:nvPr/>
          </p:nvSpPr>
          <p:spPr>
            <a:xfrm>
              <a:off x="1006817" y="687029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3"/>
            <p:cNvSpPr/>
            <p:nvPr/>
          </p:nvSpPr>
          <p:spPr>
            <a:xfrm>
              <a:off x="1004531" y="688856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" name="object 64"/>
            <p:cNvSpPr/>
            <p:nvPr/>
          </p:nvSpPr>
          <p:spPr>
            <a:xfrm>
              <a:off x="1006817" y="691596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" name="object 65"/>
            <p:cNvSpPr/>
            <p:nvPr/>
          </p:nvSpPr>
          <p:spPr>
            <a:xfrm>
              <a:off x="1006817" y="693119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" name="object 66"/>
            <p:cNvSpPr/>
            <p:nvPr/>
          </p:nvSpPr>
          <p:spPr>
            <a:xfrm>
              <a:off x="1006817" y="694641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" name="object 67"/>
            <p:cNvSpPr/>
            <p:nvPr/>
          </p:nvSpPr>
          <p:spPr>
            <a:xfrm>
              <a:off x="1006817" y="696163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" name="object 68"/>
            <p:cNvSpPr/>
            <p:nvPr/>
          </p:nvSpPr>
          <p:spPr>
            <a:xfrm>
              <a:off x="1006817" y="697685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" name="object 69"/>
            <p:cNvSpPr/>
            <p:nvPr/>
          </p:nvSpPr>
          <p:spPr>
            <a:xfrm>
              <a:off x="1006817" y="699208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" name="object 70"/>
            <p:cNvSpPr/>
            <p:nvPr/>
          </p:nvSpPr>
          <p:spPr>
            <a:xfrm>
              <a:off x="1004531" y="701034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" name="object 71"/>
            <p:cNvSpPr/>
            <p:nvPr/>
          </p:nvSpPr>
          <p:spPr>
            <a:xfrm>
              <a:off x="1006817" y="703775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" name="object 72"/>
            <p:cNvSpPr/>
            <p:nvPr/>
          </p:nvSpPr>
          <p:spPr>
            <a:xfrm>
              <a:off x="1004531" y="705601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" name="object 73"/>
            <p:cNvSpPr/>
            <p:nvPr/>
          </p:nvSpPr>
          <p:spPr>
            <a:xfrm>
              <a:off x="1004531" y="7086466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" name="object 74"/>
            <p:cNvSpPr/>
            <p:nvPr/>
          </p:nvSpPr>
          <p:spPr>
            <a:xfrm>
              <a:off x="1006817" y="711386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" name="object 75"/>
            <p:cNvSpPr/>
            <p:nvPr/>
          </p:nvSpPr>
          <p:spPr>
            <a:xfrm>
              <a:off x="1004531" y="713213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" name="object 76"/>
            <p:cNvSpPr/>
            <p:nvPr/>
          </p:nvSpPr>
          <p:spPr>
            <a:xfrm>
              <a:off x="1006817" y="715953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" name="object 77"/>
            <p:cNvSpPr/>
            <p:nvPr/>
          </p:nvSpPr>
          <p:spPr>
            <a:xfrm>
              <a:off x="1004531" y="717780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" name="object 78"/>
            <p:cNvSpPr/>
            <p:nvPr/>
          </p:nvSpPr>
          <p:spPr>
            <a:xfrm>
              <a:off x="1006817" y="720520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" name="object 79"/>
            <p:cNvSpPr/>
            <p:nvPr/>
          </p:nvSpPr>
          <p:spPr>
            <a:xfrm>
              <a:off x="1006817" y="722043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" name="object 80"/>
            <p:cNvSpPr/>
            <p:nvPr/>
          </p:nvSpPr>
          <p:spPr>
            <a:xfrm>
              <a:off x="1006817" y="723565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" name="object 81"/>
            <p:cNvSpPr/>
            <p:nvPr/>
          </p:nvSpPr>
          <p:spPr>
            <a:xfrm>
              <a:off x="1006817" y="725087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" name="object 82"/>
            <p:cNvSpPr/>
            <p:nvPr/>
          </p:nvSpPr>
          <p:spPr>
            <a:xfrm>
              <a:off x="1006817" y="726610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3" name="object 83"/>
            <p:cNvSpPr/>
            <p:nvPr/>
          </p:nvSpPr>
          <p:spPr>
            <a:xfrm>
              <a:off x="1006817" y="728132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" name="object 84"/>
            <p:cNvSpPr/>
            <p:nvPr/>
          </p:nvSpPr>
          <p:spPr>
            <a:xfrm>
              <a:off x="1006817" y="729654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" name="object 85"/>
            <p:cNvSpPr/>
            <p:nvPr/>
          </p:nvSpPr>
          <p:spPr>
            <a:xfrm>
              <a:off x="1006817" y="731177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6" name="object 86"/>
            <p:cNvSpPr/>
            <p:nvPr/>
          </p:nvSpPr>
          <p:spPr>
            <a:xfrm>
              <a:off x="1004531" y="733003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7" name="object 87"/>
            <p:cNvSpPr/>
            <p:nvPr/>
          </p:nvSpPr>
          <p:spPr>
            <a:xfrm>
              <a:off x="1006817" y="735744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8" name="object 88"/>
            <p:cNvSpPr/>
            <p:nvPr/>
          </p:nvSpPr>
          <p:spPr>
            <a:xfrm>
              <a:off x="1006817" y="737266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9" name="object 89"/>
            <p:cNvSpPr/>
            <p:nvPr/>
          </p:nvSpPr>
          <p:spPr>
            <a:xfrm>
              <a:off x="1006817" y="738789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0" name="object 90"/>
            <p:cNvSpPr/>
            <p:nvPr/>
          </p:nvSpPr>
          <p:spPr>
            <a:xfrm>
              <a:off x="1006817" y="740310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1" name="object 91"/>
            <p:cNvSpPr/>
            <p:nvPr/>
          </p:nvSpPr>
          <p:spPr>
            <a:xfrm>
              <a:off x="1006817" y="741833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2" name="object 92"/>
            <p:cNvSpPr/>
            <p:nvPr/>
          </p:nvSpPr>
          <p:spPr>
            <a:xfrm>
              <a:off x="1006817" y="743356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3" name="object 93"/>
            <p:cNvSpPr/>
            <p:nvPr/>
          </p:nvSpPr>
          <p:spPr>
            <a:xfrm>
              <a:off x="1006817" y="744877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4" name="object 94"/>
            <p:cNvSpPr/>
            <p:nvPr/>
          </p:nvSpPr>
          <p:spPr>
            <a:xfrm>
              <a:off x="1006817" y="7464005"/>
              <a:ext cx="0" cy="1905"/>
            </a:xfrm>
            <a:custGeom>
              <a:avLst/>
              <a:gdLst/>
              <a:ahLst/>
              <a:cxnLst/>
              <a:rect l="l" t="t" r="r" b="b"/>
              <a:pathLst>
                <a:path h="1904">
                  <a:moveTo>
                    <a:pt x="-2286" y="762"/>
                  </a:moveTo>
                  <a:lnTo>
                    <a:pt x="2286" y="762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5" name="object 95"/>
            <p:cNvSpPr/>
            <p:nvPr/>
          </p:nvSpPr>
          <p:spPr>
            <a:xfrm>
              <a:off x="6511594" y="577422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6" name="object 96"/>
            <p:cNvSpPr/>
            <p:nvPr/>
          </p:nvSpPr>
          <p:spPr>
            <a:xfrm>
              <a:off x="6511594" y="578943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7" name="object 97"/>
            <p:cNvSpPr/>
            <p:nvPr/>
          </p:nvSpPr>
          <p:spPr>
            <a:xfrm>
              <a:off x="6509308" y="580770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8" name="object 98"/>
            <p:cNvSpPr/>
            <p:nvPr/>
          </p:nvSpPr>
          <p:spPr>
            <a:xfrm>
              <a:off x="6509308" y="583815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9" name="object 99"/>
            <p:cNvSpPr/>
            <p:nvPr/>
          </p:nvSpPr>
          <p:spPr>
            <a:xfrm>
              <a:off x="6511594" y="586555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0" name="object 100"/>
            <p:cNvSpPr/>
            <p:nvPr/>
          </p:nvSpPr>
          <p:spPr>
            <a:xfrm>
              <a:off x="6509308" y="588382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1" name="object 101"/>
            <p:cNvSpPr/>
            <p:nvPr/>
          </p:nvSpPr>
          <p:spPr>
            <a:xfrm>
              <a:off x="6511594" y="591122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2" name="object 102"/>
            <p:cNvSpPr/>
            <p:nvPr/>
          </p:nvSpPr>
          <p:spPr>
            <a:xfrm>
              <a:off x="6511594" y="592645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3" name="object 103"/>
            <p:cNvSpPr/>
            <p:nvPr/>
          </p:nvSpPr>
          <p:spPr>
            <a:xfrm>
              <a:off x="6511594" y="594166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4" name="object 104"/>
            <p:cNvSpPr/>
            <p:nvPr/>
          </p:nvSpPr>
          <p:spPr>
            <a:xfrm>
              <a:off x="6511594" y="595689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5" name="object 105"/>
            <p:cNvSpPr/>
            <p:nvPr/>
          </p:nvSpPr>
          <p:spPr>
            <a:xfrm>
              <a:off x="6511594" y="597212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6" name="object 106"/>
            <p:cNvSpPr/>
            <p:nvPr/>
          </p:nvSpPr>
          <p:spPr>
            <a:xfrm>
              <a:off x="6511594" y="598733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7" name="object 107"/>
            <p:cNvSpPr/>
            <p:nvPr/>
          </p:nvSpPr>
          <p:spPr>
            <a:xfrm>
              <a:off x="6509308" y="600560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8" name="object 108"/>
            <p:cNvSpPr/>
            <p:nvPr/>
          </p:nvSpPr>
          <p:spPr>
            <a:xfrm>
              <a:off x="6511594" y="603300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9" name="object 109"/>
            <p:cNvSpPr/>
            <p:nvPr/>
          </p:nvSpPr>
          <p:spPr>
            <a:xfrm>
              <a:off x="6511594" y="604823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0" name="object 110"/>
            <p:cNvSpPr/>
            <p:nvPr/>
          </p:nvSpPr>
          <p:spPr>
            <a:xfrm>
              <a:off x="6511594" y="606346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1" name="object 111"/>
            <p:cNvSpPr/>
            <p:nvPr/>
          </p:nvSpPr>
          <p:spPr>
            <a:xfrm>
              <a:off x="6511594" y="607867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2" name="object 112"/>
            <p:cNvSpPr/>
            <p:nvPr/>
          </p:nvSpPr>
          <p:spPr>
            <a:xfrm>
              <a:off x="6511594" y="609390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3" name="object 113"/>
            <p:cNvSpPr/>
            <p:nvPr/>
          </p:nvSpPr>
          <p:spPr>
            <a:xfrm>
              <a:off x="6511594" y="610913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4" name="object 114"/>
            <p:cNvSpPr/>
            <p:nvPr/>
          </p:nvSpPr>
          <p:spPr>
            <a:xfrm>
              <a:off x="6511594" y="612434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5" name="object 115"/>
            <p:cNvSpPr/>
            <p:nvPr/>
          </p:nvSpPr>
          <p:spPr>
            <a:xfrm>
              <a:off x="6511594" y="613957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6" name="object 116"/>
            <p:cNvSpPr/>
            <p:nvPr/>
          </p:nvSpPr>
          <p:spPr>
            <a:xfrm>
              <a:off x="6509308" y="615784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7" name="object 117"/>
            <p:cNvSpPr/>
            <p:nvPr/>
          </p:nvSpPr>
          <p:spPr>
            <a:xfrm>
              <a:off x="6511594" y="618524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8" name="object 118"/>
            <p:cNvSpPr/>
            <p:nvPr/>
          </p:nvSpPr>
          <p:spPr>
            <a:xfrm>
              <a:off x="6509308" y="620351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9" name="object 119"/>
            <p:cNvSpPr/>
            <p:nvPr/>
          </p:nvSpPr>
          <p:spPr>
            <a:xfrm>
              <a:off x="6511594" y="623091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0" name="object 120"/>
            <p:cNvSpPr/>
            <p:nvPr/>
          </p:nvSpPr>
          <p:spPr>
            <a:xfrm>
              <a:off x="6509308" y="624918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1" name="object 121"/>
            <p:cNvSpPr/>
            <p:nvPr/>
          </p:nvSpPr>
          <p:spPr>
            <a:xfrm>
              <a:off x="6511594" y="627658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2" name="object 122"/>
            <p:cNvSpPr/>
            <p:nvPr/>
          </p:nvSpPr>
          <p:spPr>
            <a:xfrm>
              <a:off x="6509308" y="6294850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3" name="object 123"/>
            <p:cNvSpPr/>
            <p:nvPr/>
          </p:nvSpPr>
          <p:spPr>
            <a:xfrm>
              <a:off x="6509308" y="632529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4" name="object 124"/>
            <p:cNvSpPr/>
            <p:nvPr/>
          </p:nvSpPr>
          <p:spPr>
            <a:xfrm>
              <a:off x="6511594" y="635270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5" name="object 125"/>
            <p:cNvSpPr/>
            <p:nvPr/>
          </p:nvSpPr>
          <p:spPr>
            <a:xfrm>
              <a:off x="6511594" y="636791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6" name="object 126"/>
            <p:cNvSpPr/>
            <p:nvPr/>
          </p:nvSpPr>
          <p:spPr>
            <a:xfrm>
              <a:off x="6511594" y="638314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7" name="object 127"/>
            <p:cNvSpPr/>
            <p:nvPr/>
          </p:nvSpPr>
          <p:spPr>
            <a:xfrm>
              <a:off x="6511594" y="639837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8" name="object 128"/>
            <p:cNvSpPr/>
            <p:nvPr/>
          </p:nvSpPr>
          <p:spPr>
            <a:xfrm>
              <a:off x="6511594" y="641360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9" name="object 129"/>
            <p:cNvSpPr/>
            <p:nvPr/>
          </p:nvSpPr>
          <p:spPr>
            <a:xfrm>
              <a:off x="6511594" y="642881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0" name="object 130"/>
            <p:cNvSpPr/>
            <p:nvPr/>
          </p:nvSpPr>
          <p:spPr>
            <a:xfrm>
              <a:off x="6509308" y="644708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1" name="object 131"/>
            <p:cNvSpPr/>
            <p:nvPr/>
          </p:nvSpPr>
          <p:spPr>
            <a:xfrm>
              <a:off x="6511594" y="647448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2" name="object 132"/>
            <p:cNvSpPr/>
            <p:nvPr/>
          </p:nvSpPr>
          <p:spPr>
            <a:xfrm>
              <a:off x="6511594" y="648971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3" name="object 133"/>
            <p:cNvSpPr/>
            <p:nvPr/>
          </p:nvSpPr>
          <p:spPr>
            <a:xfrm>
              <a:off x="6511594" y="650494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4" name="object 134"/>
            <p:cNvSpPr/>
            <p:nvPr/>
          </p:nvSpPr>
          <p:spPr>
            <a:xfrm>
              <a:off x="6511594" y="652015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5" name="object 135"/>
            <p:cNvSpPr/>
            <p:nvPr/>
          </p:nvSpPr>
          <p:spPr>
            <a:xfrm>
              <a:off x="6511594" y="653538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6" name="object 136"/>
            <p:cNvSpPr/>
            <p:nvPr/>
          </p:nvSpPr>
          <p:spPr>
            <a:xfrm>
              <a:off x="6511594" y="655060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7" name="object 137"/>
            <p:cNvSpPr/>
            <p:nvPr/>
          </p:nvSpPr>
          <p:spPr>
            <a:xfrm>
              <a:off x="6511594" y="656582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8" name="object 138"/>
            <p:cNvSpPr/>
            <p:nvPr/>
          </p:nvSpPr>
          <p:spPr>
            <a:xfrm>
              <a:off x="6511594" y="658105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9" name="object 139"/>
            <p:cNvSpPr/>
            <p:nvPr/>
          </p:nvSpPr>
          <p:spPr>
            <a:xfrm>
              <a:off x="6511594" y="659627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0" name="object 140"/>
            <p:cNvSpPr/>
            <p:nvPr/>
          </p:nvSpPr>
          <p:spPr>
            <a:xfrm>
              <a:off x="6509308" y="661454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1" name="object 141"/>
            <p:cNvSpPr/>
            <p:nvPr/>
          </p:nvSpPr>
          <p:spPr>
            <a:xfrm>
              <a:off x="6509308" y="664498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2" name="object 142"/>
            <p:cNvSpPr/>
            <p:nvPr/>
          </p:nvSpPr>
          <p:spPr>
            <a:xfrm>
              <a:off x="6511594" y="667238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3" name="object 143"/>
            <p:cNvSpPr/>
            <p:nvPr/>
          </p:nvSpPr>
          <p:spPr>
            <a:xfrm>
              <a:off x="6509308" y="669065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4" name="object 144"/>
            <p:cNvSpPr/>
            <p:nvPr/>
          </p:nvSpPr>
          <p:spPr>
            <a:xfrm>
              <a:off x="6511594" y="671805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5" name="object 145"/>
            <p:cNvSpPr/>
            <p:nvPr/>
          </p:nvSpPr>
          <p:spPr>
            <a:xfrm>
              <a:off x="6509308" y="673632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6" name="object 146"/>
            <p:cNvSpPr/>
            <p:nvPr/>
          </p:nvSpPr>
          <p:spPr>
            <a:xfrm>
              <a:off x="6511594" y="676372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7" name="object 147"/>
            <p:cNvSpPr/>
            <p:nvPr/>
          </p:nvSpPr>
          <p:spPr>
            <a:xfrm>
              <a:off x="6511594" y="677895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8" name="object 148"/>
            <p:cNvSpPr/>
            <p:nvPr/>
          </p:nvSpPr>
          <p:spPr>
            <a:xfrm>
              <a:off x="6511594" y="679418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9" name="object 149"/>
            <p:cNvSpPr/>
            <p:nvPr/>
          </p:nvSpPr>
          <p:spPr>
            <a:xfrm>
              <a:off x="6511594" y="680939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0" name="object 150"/>
            <p:cNvSpPr/>
            <p:nvPr/>
          </p:nvSpPr>
          <p:spPr>
            <a:xfrm>
              <a:off x="6511594" y="682462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1" name="object 151"/>
            <p:cNvSpPr/>
            <p:nvPr/>
          </p:nvSpPr>
          <p:spPr>
            <a:xfrm>
              <a:off x="6511594" y="683985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2" name="object 152"/>
            <p:cNvSpPr/>
            <p:nvPr/>
          </p:nvSpPr>
          <p:spPr>
            <a:xfrm>
              <a:off x="6511594" y="685507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3" name="object 153"/>
            <p:cNvSpPr/>
            <p:nvPr/>
          </p:nvSpPr>
          <p:spPr>
            <a:xfrm>
              <a:off x="6511594" y="687029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4" name="object 154"/>
            <p:cNvSpPr/>
            <p:nvPr/>
          </p:nvSpPr>
          <p:spPr>
            <a:xfrm>
              <a:off x="6509308" y="688856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5" name="object 155"/>
            <p:cNvSpPr/>
            <p:nvPr/>
          </p:nvSpPr>
          <p:spPr>
            <a:xfrm>
              <a:off x="6511594" y="691596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6" name="object 156"/>
            <p:cNvSpPr/>
            <p:nvPr/>
          </p:nvSpPr>
          <p:spPr>
            <a:xfrm>
              <a:off x="6511594" y="693119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7" name="object 157"/>
            <p:cNvSpPr/>
            <p:nvPr/>
          </p:nvSpPr>
          <p:spPr>
            <a:xfrm>
              <a:off x="6511594" y="694641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8" name="object 158"/>
            <p:cNvSpPr/>
            <p:nvPr/>
          </p:nvSpPr>
          <p:spPr>
            <a:xfrm>
              <a:off x="6511594" y="696163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9" name="object 159"/>
            <p:cNvSpPr/>
            <p:nvPr/>
          </p:nvSpPr>
          <p:spPr>
            <a:xfrm>
              <a:off x="6511594" y="697685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0" name="object 160"/>
            <p:cNvSpPr/>
            <p:nvPr/>
          </p:nvSpPr>
          <p:spPr>
            <a:xfrm>
              <a:off x="6511594" y="699208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1" name="object 161"/>
            <p:cNvSpPr/>
            <p:nvPr/>
          </p:nvSpPr>
          <p:spPr>
            <a:xfrm>
              <a:off x="6509308" y="701034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2" name="object 162"/>
            <p:cNvSpPr/>
            <p:nvPr/>
          </p:nvSpPr>
          <p:spPr>
            <a:xfrm>
              <a:off x="6511594" y="703775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3" name="object 163"/>
            <p:cNvSpPr/>
            <p:nvPr/>
          </p:nvSpPr>
          <p:spPr>
            <a:xfrm>
              <a:off x="6509308" y="705601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4" name="object 164"/>
            <p:cNvSpPr/>
            <p:nvPr/>
          </p:nvSpPr>
          <p:spPr>
            <a:xfrm>
              <a:off x="6509308" y="7086466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5" name="object 165"/>
            <p:cNvSpPr/>
            <p:nvPr/>
          </p:nvSpPr>
          <p:spPr>
            <a:xfrm>
              <a:off x="6511594" y="711386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6" name="object 166"/>
            <p:cNvSpPr/>
            <p:nvPr/>
          </p:nvSpPr>
          <p:spPr>
            <a:xfrm>
              <a:off x="6509308" y="713213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7" name="object 167"/>
            <p:cNvSpPr/>
            <p:nvPr/>
          </p:nvSpPr>
          <p:spPr>
            <a:xfrm>
              <a:off x="6511594" y="715953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8" name="object 168"/>
            <p:cNvSpPr/>
            <p:nvPr/>
          </p:nvSpPr>
          <p:spPr>
            <a:xfrm>
              <a:off x="6509308" y="717780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9" name="object 169"/>
            <p:cNvSpPr/>
            <p:nvPr/>
          </p:nvSpPr>
          <p:spPr>
            <a:xfrm>
              <a:off x="6511594" y="720520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0" name="object 170"/>
            <p:cNvSpPr/>
            <p:nvPr/>
          </p:nvSpPr>
          <p:spPr>
            <a:xfrm>
              <a:off x="6511594" y="722043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1" name="object 171"/>
            <p:cNvSpPr/>
            <p:nvPr/>
          </p:nvSpPr>
          <p:spPr>
            <a:xfrm>
              <a:off x="6511594" y="723565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2" name="object 172"/>
            <p:cNvSpPr/>
            <p:nvPr/>
          </p:nvSpPr>
          <p:spPr>
            <a:xfrm>
              <a:off x="6511594" y="725087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3" name="object 173"/>
            <p:cNvSpPr/>
            <p:nvPr/>
          </p:nvSpPr>
          <p:spPr>
            <a:xfrm>
              <a:off x="6511594" y="726610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4" name="object 174"/>
            <p:cNvSpPr/>
            <p:nvPr/>
          </p:nvSpPr>
          <p:spPr>
            <a:xfrm>
              <a:off x="6511594" y="728132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5" name="object 175"/>
            <p:cNvSpPr/>
            <p:nvPr/>
          </p:nvSpPr>
          <p:spPr>
            <a:xfrm>
              <a:off x="6511594" y="729654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6" name="object 176"/>
            <p:cNvSpPr/>
            <p:nvPr/>
          </p:nvSpPr>
          <p:spPr>
            <a:xfrm>
              <a:off x="6511594" y="731177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7" name="object 177"/>
            <p:cNvSpPr/>
            <p:nvPr/>
          </p:nvSpPr>
          <p:spPr>
            <a:xfrm>
              <a:off x="6509308" y="733003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8" name="object 178"/>
            <p:cNvSpPr/>
            <p:nvPr/>
          </p:nvSpPr>
          <p:spPr>
            <a:xfrm>
              <a:off x="6511594" y="735744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9" name="object 179"/>
            <p:cNvSpPr/>
            <p:nvPr/>
          </p:nvSpPr>
          <p:spPr>
            <a:xfrm>
              <a:off x="6511594" y="737266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0" name="object 180"/>
            <p:cNvSpPr/>
            <p:nvPr/>
          </p:nvSpPr>
          <p:spPr>
            <a:xfrm>
              <a:off x="6511594" y="738789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1" name="object 181"/>
            <p:cNvSpPr/>
            <p:nvPr/>
          </p:nvSpPr>
          <p:spPr>
            <a:xfrm>
              <a:off x="6511594" y="740310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2" name="object 182"/>
            <p:cNvSpPr/>
            <p:nvPr/>
          </p:nvSpPr>
          <p:spPr>
            <a:xfrm>
              <a:off x="6511594" y="741833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3" name="object 183"/>
            <p:cNvSpPr/>
            <p:nvPr/>
          </p:nvSpPr>
          <p:spPr>
            <a:xfrm>
              <a:off x="6511594" y="743356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4" name="object 184"/>
            <p:cNvSpPr/>
            <p:nvPr/>
          </p:nvSpPr>
          <p:spPr>
            <a:xfrm>
              <a:off x="6511594" y="744877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5" name="object 185"/>
            <p:cNvSpPr/>
            <p:nvPr/>
          </p:nvSpPr>
          <p:spPr>
            <a:xfrm>
              <a:off x="6511594" y="7464005"/>
              <a:ext cx="0" cy="1905"/>
            </a:xfrm>
            <a:custGeom>
              <a:avLst/>
              <a:gdLst/>
              <a:ahLst/>
              <a:cxnLst/>
              <a:rect l="l" t="t" r="r" b="b"/>
              <a:pathLst>
                <a:path h="1904">
                  <a:moveTo>
                    <a:pt x="-2285" y="762"/>
                  </a:moveTo>
                  <a:lnTo>
                    <a:pt x="2285" y="762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6" name="object 186"/>
            <p:cNvSpPr/>
            <p:nvPr/>
          </p:nvSpPr>
          <p:spPr>
            <a:xfrm>
              <a:off x="1005293" y="5774220"/>
              <a:ext cx="5504815" cy="1691639"/>
            </a:xfrm>
            <a:custGeom>
              <a:avLst/>
              <a:gdLst/>
              <a:ahLst/>
              <a:cxnLst/>
              <a:rect l="l" t="t" r="r" b="b"/>
              <a:pathLst>
                <a:path w="5504815" h="1691640">
                  <a:moveTo>
                    <a:pt x="0" y="0"/>
                  </a:moveTo>
                  <a:lnTo>
                    <a:pt x="6096" y="0"/>
                  </a:lnTo>
                </a:path>
                <a:path w="5504815" h="1691640">
                  <a:moveTo>
                    <a:pt x="15240" y="0"/>
                  </a:moveTo>
                  <a:lnTo>
                    <a:pt x="21336" y="0"/>
                  </a:lnTo>
                </a:path>
                <a:path w="5504815" h="1691640">
                  <a:moveTo>
                    <a:pt x="30467" y="0"/>
                  </a:moveTo>
                  <a:lnTo>
                    <a:pt x="36563" y="0"/>
                  </a:lnTo>
                </a:path>
                <a:path w="5504815" h="1691640">
                  <a:moveTo>
                    <a:pt x="45694" y="0"/>
                  </a:moveTo>
                  <a:lnTo>
                    <a:pt x="51790" y="0"/>
                  </a:lnTo>
                </a:path>
                <a:path w="5504815" h="1691640">
                  <a:moveTo>
                    <a:pt x="60934" y="0"/>
                  </a:moveTo>
                  <a:lnTo>
                    <a:pt x="67030" y="0"/>
                  </a:lnTo>
                </a:path>
                <a:path w="5504815" h="1691640">
                  <a:moveTo>
                    <a:pt x="76161" y="0"/>
                  </a:moveTo>
                  <a:lnTo>
                    <a:pt x="82257" y="0"/>
                  </a:lnTo>
                </a:path>
                <a:path w="5504815" h="1691640">
                  <a:moveTo>
                    <a:pt x="91401" y="0"/>
                  </a:moveTo>
                  <a:lnTo>
                    <a:pt x="97485" y="0"/>
                  </a:lnTo>
                </a:path>
                <a:path w="5504815" h="1691640">
                  <a:moveTo>
                    <a:pt x="106629" y="0"/>
                  </a:moveTo>
                  <a:lnTo>
                    <a:pt x="112725" y="0"/>
                  </a:lnTo>
                </a:path>
                <a:path w="5504815" h="1691640">
                  <a:moveTo>
                    <a:pt x="121856" y="0"/>
                  </a:moveTo>
                  <a:lnTo>
                    <a:pt x="127952" y="0"/>
                  </a:lnTo>
                </a:path>
                <a:path w="5504815" h="1691640">
                  <a:moveTo>
                    <a:pt x="137096" y="0"/>
                  </a:moveTo>
                  <a:lnTo>
                    <a:pt x="143179" y="0"/>
                  </a:lnTo>
                </a:path>
                <a:path w="5504815" h="1691640">
                  <a:moveTo>
                    <a:pt x="152323" y="0"/>
                  </a:moveTo>
                  <a:lnTo>
                    <a:pt x="158419" y="0"/>
                  </a:lnTo>
                </a:path>
                <a:path w="5504815" h="1691640">
                  <a:moveTo>
                    <a:pt x="167551" y="0"/>
                  </a:moveTo>
                  <a:lnTo>
                    <a:pt x="173647" y="0"/>
                  </a:lnTo>
                </a:path>
                <a:path w="5504815" h="1691640">
                  <a:moveTo>
                    <a:pt x="182791" y="0"/>
                  </a:moveTo>
                  <a:lnTo>
                    <a:pt x="188874" y="0"/>
                  </a:lnTo>
                </a:path>
                <a:path w="5504815" h="1691640">
                  <a:moveTo>
                    <a:pt x="198018" y="0"/>
                  </a:moveTo>
                  <a:lnTo>
                    <a:pt x="204114" y="0"/>
                  </a:lnTo>
                </a:path>
                <a:path w="5504815" h="1691640">
                  <a:moveTo>
                    <a:pt x="213245" y="0"/>
                  </a:moveTo>
                  <a:lnTo>
                    <a:pt x="219341" y="0"/>
                  </a:lnTo>
                </a:path>
                <a:path w="5504815" h="1691640">
                  <a:moveTo>
                    <a:pt x="228485" y="0"/>
                  </a:moveTo>
                  <a:lnTo>
                    <a:pt x="234569" y="0"/>
                  </a:lnTo>
                </a:path>
                <a:path w="5504815" h="1691640">
                  <a:moveTo>
                    <a:pt x="243712" y="0"/>
                  </a:moveTo>
                  <a:lnTo>
                    <a:pt x="249809" y="0"/>
                  </a:lnTo>
                </a:path>
                <a:path w="5504815" h="1691640">
                  <a:moveTo>
                    <a:pt x="258940" y="0"/>
                  </a:moveTo>
                  <a:lnTo>
                    <a:pt x="265036" y="0"/>
                  </a:lnTo>
                </a:path>
                <a:path w="5504815" h="1691640">
                  <a:moveTo>
                    <a:pt x="274180" y="0"/>
                  </a:moveTo>
                  <a:lnTo>
                    <a:pt x="280276" y="0"/>
                  </a:lnTo>
                </a:path>
                <a:path w="5504815" h="1691640">
                  <a:moveTo>
                    <a:pt x="289407" y="0"/>
                  </a:moveTo>
                  <a:lnTo>
                    <a:pt x="295503" y="0"/>
                  </a:lnTo>
                </a:path>
                <a:path w="5504815" h="1691640">
                  <a:moveTo>
                    <a:pt x="304647" y="0"/>
                  </a:moveTo>
                  <a:lnTo>
                    <a:pt x="310730" y="0"/>
                  </a:lnTo>
                </a:path>
                <a:path w="5504815" h="1691640">
                  <a:moveTo>
                    <a:pt x="319874" y="0"/>
                  </a:moveTo>
                  <a:lnTo>
                    <a:pt x="325970" y="0"/>
                  </a:lnTo>
                </a:path>
                <a:path w="5504815" h="1691640">
                  <a:moveTo>
                    <a:pt x="335102" y="0"/>
                  </a:moveTo>
                  <a:lnTo>
                    <a:pt x="341198" y="0"/>
                  </a:lnTo>
                </a:path>
                <a:path w="5504815" h="1691640">
                  <a:moveTo>
                    <a:pt x="350342" y="0"/>
                  </a:moveTo>
                  <a:lnTo>
                    <a:pt x="356425" y="0"/>
                  </a:lnTo>
                </a:path>
                <a:path w="5504815" h="1691640">
                  <a:moveTo>
                    <a:pt x="365569" y="0"/>
                  </a:moveTo>
                  <a:lnTo>
                    <a:pt x="371665" y="0"/>
                  </a:lnTo>
                </a:path>
                <a:path w="5504815" h="1691640">
                  <a:moveTo>
                    <a:pt x="380796" y="0"/>
                  </a:moveTo>
                  <a:lnTo>
                    <a:pt x="386892" y="0"/>
                  </a:lnTo>
                </a:path>
                <a:path w="5504815" h="1691640">
                  <a:moveTo>
                    <a:pt x="396036" y="0"/>
                  </a:moveTo>
                  <a:lnTo>
                    <a:pt x="402120" y="0"/>
                  </a:lnTo>
                </a:path>
                <a:path w="5504815" h="1691640">
                  <a:moveTo>
                    <a:pt x="411264" y="0"/>
                  </a:moveTo>
                  <a:lnTo>
                    <a:pt x="417360" y="0"/>
                  </a:lnTo>
                </a:path>
                <a:path w="5504815" h="1691640">
                  <a:moveTo>
                    <a:pt x="426491" y="0"/>
                  </a:moveTo>
                  <a:lnTo>
                    <a:pt x="432587" y="0"/>
                  </a:lnTo>
                </a:path>
                <a:path w="5504815" h="1691640">
                  <a:moveTo>
                    <a:pt x="441731" y="0"/>
                  </a:moveTo>
                  <a:lnTo>
                    <a:pt x="447814" y="0"/>
                  </a:lnTo>
                </a:path>
                <a:path w="5504815" h="1691640">
                  <a:moveTo>
                    <a:pt x="456958" y="0"/>
                  </a:moveTo>
                  <a:lnTo>
                    <a:pt x="463054" y="0"/>
                  </a:lnTo>
                </a:path>
                <a:path w="5504815" h="1691640">
                  <a:moveTo>
                    <a:pt x="472186" y="0"/>
                  </a:moveTo>
                  <a:lnTo>
                    <a:pt x="478281" y="0"/>
                  </a:lnTo>
                </a:path>
                <a:path w="5504815" h="1691640">
                  <a:moveTo>
                    <a:pt x="487426" y="0"/>
                  </a:moveTo>
                  <a:lnTo>
                    <a:pt x="493522" y="0"/>
                  </a:lnTo>
                </a:path>
                <a:path w="5504815" h="1691640">
                  <a:moveTo>
                    <a:pt x="502653" y="0"/>
                  </a:moveTo>
                  <a:lnTo>
                    <a:pt x="508749" y="0"/>
                  </a:lnTo>
                </a:path>
                <a:path w="5504815" h="1691640">
                  <a:moveTo>
                    <a:pt x="517893" y="0"/>
                  </a:moveTo>
                  <a:lnTo>
                    <a:pt x="523976" y="0"/>
                  </a:lnTo>
                </a:path>
                <a:path w="5504815" h="1691640">
                  <a:moveTo>
                    <a:pt x="533120" y="0"/>
                  </a:moveTo>
                  <a:lnTo>
                    <a:pt x="539216" y="0"/>
                  </a:lnTo>
                </a:path>
                <a:path w="5504815" h="1691640">
                  <a:moveTo>
                    <a:pt x="548347" y="0"/>
                  </a:moveTo>
                  <a:lnTo>
                    <a:pt x="554443" y="0"/>
                  </a:lnTo>
                </a:path>
                <a:path w="5504815" h="1691640">
                  <a:moveTo>
                    <a:pt x="563587" y="0"/>
                  </a:moveTo>
                  <a:lnTo>
                    <a:pt x="569671" y="0"/>
                  </a:lnTo>
                </a:path>
                <a:path w="5504815" h="1691640">
                  <a:moveTo>
                    <a:pt x="578815" y="0"/>
                  </a:moveTo>
                  <a:lnTo>
                    <a:pt x="584911" y="0"/>
                  </a:lnTo>
                </a:path>
                <a:path w="5504815" h="1691640">
                  <a:moveTo>
                    <a:pt x="594042" y="0"/>
                  </a:moveTo>
                  <a:lnTo>
                    <a:pt x="600138" y="0"/>
                  </a:lnTo>
                </a:path>
                <a:path w="5504815" h="1691640">
                  <a:moveTo>
                    <a:pt x="609282" y="0"/>
                  </a:moveTo>
                  <a:lnTo>
                    <a:pt x="615365" y="0"/>
                  </a:lnTo>
                </a:path>
                <a:path w="5504815" h="1691640">
                  <a:moveTo>
                    <a:pt x="624509" y="0"/>
                  </a:moveTo>
                  <a:lnTo>
                    <a:pt x="630605" y="0"/>
                  </a:lnTo>
                </a:path>
                <a:path w="5504815" h="1691640">
                  <a:moveTo>
                    <a:pt x="639737" y="0"/>
                  </a:moveTo>
                  <a:lnTo>
                    <a:pt x="645833" y="0"/>
                  </a:lnTo>
                </a:path>
                <a:path w="5504815" h="1691640">
                  <a:moveTo>
                    <a:pt x="654977" y="0"/>
                  </a:moveTo>
                  <a:lnTo>
                    <a:pt x="661060" y="0"/>
                  </a:lnTo>
                </a:path>
                <a:path w="5504815" h="1691640">
                  <a:moveTo>
                    <a:pt x="670204" y="0"/>
                  </a:moveTo>
                  <a:lnTo>
                    <a:pt x="676300" y="0"/>
                  </a:lnTo>
                </a:path>
                <a:path w="5504815" h="1691640">
                  <a:moveTo>
                    <a:pt x="685431" y="0"/>
                  </a:moveTo>
                  <a:lnTo>
                    <a:pt x="691527" y="0"/>
                  </a:lnTo>
                </a:path>
                <a:path w="5504815" h="1691640">
                  <a:moveTo>
                    <a:pt x="700671" y="0"/>
                  </a:moveTo>
                  <a:lnTo>
                    <a:pt x="706754" y="0"/>
                  </a:lnTo>
                </a:path>
                <a:path w="5504815" h="1691640">
                  <a:moveTo>
                    <a:pt x="715898" y="0"/>
                  </a:moveTo>
                  <a:lnTo>
                    <a:pt x="721995" y="0"/>
                  </a:lnTo>
                </a:path>
                <a:path w="5504815" h="1691640">
                  <a:moveTo>
                    <a:pt x="731126" y="0"/>
                  </a:moveTo>
                  <a:lnTo>
                    <a:pt x="737222" y="0"/>
                  </a:lnTo>
                </a:path>
                <a:path w="5504815" h="1691640">
                  <a:moveTo>
                    <a:pt x="746366" y="0"/>
                  </a:moveTo>
                  <a:lnTo>
                    <a:pt x="752462" y="0"/>
                  </a:lnTo>
                </a:path>
                <a:path w="5504815" h="1691640">
                  <a:moveTo>
                    <a:pt x="761593" y="0"/>
                  </a:moveTo>
                  <a:lnTo>
                    <a:pt x="767689" y="0"/>
                  </a:lnTo>
                </a:path>
                <a:path w="5504815" h="1691640">
                  <a:moveTo>
                    <a:pt x="776833" y="0"/>
                  </a:moveTo>
                  <a:lnTo>
                    <a:pt x="782916" y="0"/>
                  </a:lnTo>
                </a:path>
                <a:path w="5504815" h="1691640">
                  <a:moveTo>
                    <a:pt x="792060" y="0"/>
                  </a:moveTo>
                  <a:lnTo>
                    <a:pt x="798156" y="0"/>
                  </a:lnTo>
                </a:path>
                <a:path w="5504815" h="1691640">
                  <a:moveTo>
                    <a:pt x="807288" y="0"/>
                  </a:moveTo>
                  <a:lnTo>
                    <a:pt x="813384" y="0"/>
                  </a:lnTo>
                </a:path>
                <a:path w="5504815" h="1691640">
                  <a:moveTo>
                    <a:pt x="822528" y="0"/>
                  </a:moveTo>
                  <a:lnTo>
                    <a:pt x="828611" y="0"/>
                  </a:lnTo>
                </a:path>
                <a:path w="5504815" h="1691640">
                  <a:moveTo>
                    <a:pt x="837755" y="0"/>
                  </a:moveTo>
                  <a:lnTo>
                    <a:pt x="843851" y="0"/>
                  </a:lnTo>
                </a:path>
                <a:path w="5504815" h="1691640">
                  <a:moveTo>
                    <a:pt x="852982" y="0"/>
                  </a:moveTo>
                  <a:lnTo>
                    <a:pt x="859078" y="0"/>
                  </a:lnTo>
                </a:path>
                <a:path w="5504815" h="1691640">
                  <a:moveTo>
                    <a:pt x="868222" y="0"/>
                  </a:moveTo>
                  <a:lnTo>
                    <a:pt x="874306" y="0"/>
                  </a:lnTo>
                </a:path>
                <a:path w="5504815" h="1691640">
                  <a:moveTo>
                    <a:pt x="883450" y="0"/>
                  </a:moveTo>
                  <a:lnTo>
                    <a:pt x="889546" y="0"/>
                  </a:lnTo>
                </a:path>
                <a:path w="5504815" h="1691640">
                  <a:moveTo>
                    <a:pt x="898677" y="0"/>
                  </a:moveTo>
                  <a:lnTo>
                    <a:pt x="904773" y="0"/>
                  </a:lnTo>
                </a:path>
                <a:path w="5504815" h="1691640">
                  <a:moveTo>
                    <a:pt x="913917" y="0"/>
                  </a:moveTo>
                  <a:lnTo>
                    <a:pt x="920000" y="0"/>
                  </a:lnTo>
                </a:path>
                <a:path w="5504815" h="1691640">
                  <a:moveTo>
                    <a:pt x="929144" y="0"/>
                  </a:moveTo>
                  <a:lnTo>
                    <a:pt x="935240" y="0"/>
                  </a:lnTo>
                </a:path>
                <a:path w="5504815" h="1691640">
                  <a:moveTo>
                    <a:pt x="944372" y="0"/>
                  </a:moveTo>
                  <a:lnTo>
                    <a:pt x="950468" y="0"/>
                  </a:lnTo>
                </a:path>
                <a:path w="5504815" h="1691640">
                  <a:moveTo>
                    <a:pt x="959612" y="0"/>
                  </a:moveTo>
                  <a:lnTo>
                    <a:pt x="965708" y="0"/>
                  </a:lnTo>
                </a:path>
                <a:path w="5504815" h="1691640">
                  <a:moveTo>
                    <a:pt x="974839" y="0"/>
                  </a:moveTo>
                  <a:lnTo>
                    <a:pt x="980935" y="0"/>
                  </a:lnTo>
                </a:path>
                <a:path w="5504815" h="1691640">
                  <a:moveTo>
                    <a:pt x="990079" y="0"/>
                  </a:moveTo>
                  <a:lnTo>
                    <a:pt x="996162" y="0"/>
                  </a:lnTo>
                </a:path>
                <a:path w="5504815" h="1691640">
                  <a:moveTo>
                    <a:pt x="1005306" y="0"/>
                  </a:moveTo>
                  <a:lnTo>
                    <a:pt x="1011402" y="0"/>
                  </a:lnTo>
                </a:path>
                <a:path w="5504815" h="1691640">
                  <a:moveTo>
                    <a:pt x="1020533" y="0"/>
                  </a:moveTo>
                  <a:lnTo>
                    <a:pt x="1026629" y="0"/>
                  </a:lnTo>
                </a:path>
                <a:path w="5504815" h="1691640">
                  <a:moveTo>
                    <a:pt x="1035773" y="0"/>
                  </a:moveTo>
                  <a:lnTo>
                    <a:pt x="1041857" y="0"/>
                  </a:lnTo>
                </a:path>
                <a:path w="5504815" h="1691640">
                  <a:moveTo>
                    <a:pt x="1051001" y="0"/>
                  </a:moveTo>
                  <a:lnTo>
                    <a:pt x="1057097" y="0"/>
                  </a:lnTo>
                </a:path>
                <a:path w="5504815" h="1691640">
                  <a:moveTo>
                    <a:pt x="1066228" y="0"/>
                  </a:moveTo>
                  <a:lnTo>
                    <a:pt x="1072324" y="0"/>
                  </a:lnTo>
                </a:path>
                <a:path w="5504815" h="1691640">
                  <a:moveTo>
                    <a:pt x="1081468" y="0"/>
                  </a:moveTo>
                  <a:lnTo>
                    <a:pt x="1087551" y="0"/>
                  </a:lnTo>
                </a:path>
                <a:path w="5504815" h="1691640">
                  <a:moveTo>
                    <a:pt x="1096695" y="0"/>
                  </a:moveTo>
                  <a:lnTo>
                    <a:pt x="1102791" y="0"/>
                  </a:lnTo>
                </a:path>
                <a:path w="5504815" h="1691640">
                  <a:moveTo>
                    <a:pt x="1111923" y="0"/>
                  </a:moveTo>
                  <a:lnTo>
                    <a:pt x="1118019" y="0"/>
                  </a:lnTo>
                </a:path>
                <a:path w="5504815" h="1691640">
                  <a:moveTo>
                    <a:pt x="1127163" y="0"/>
                  </a:moveTo>
                  <a:lnTo>
                    <a:pt x="1133246" y="0"/>
                  </a:lnTo>
                </a:path>
                <a:path w="5504815" h="1691640">
                  <a:moveTo>
                    <a:pt x="1142390" y="0"/>
                  </a:moveTo>
                  <a:lnTo>
                    <a:pt x="1148486" y="0"/>
                  </a:lnTo>
                </a:path>
                <a:path w="5504815" h="1691640">
                  <a:moveTo>
                    <a:pt x="1157617" y="0"/>
                  </a:moveTo>
                  <a:lnTo>
                    <a:pt x="1163713" y="0"/>
                  </a:lnTo>
                </a:path>
                <a:path w="5504815" h="1691640">
                  <a:moveTo>
                    <a:pt x="1172857" y="0"/>
                  </a:moveTo>
                  <a:lnTo>
                    <a:pt x="1178953" y="0"/>
                  </a:lnTo>
                </a:path>
                <a:path w="5504815" h="1691640">
                  <a:moveTo>
                    <a:pt x="1188085" y="0"/>
                  </a:moveTo>
                  <a:lnTo>
                    <a:pt x="1194181" y="0"/>
                  </a:lnTo>
                </a:path>
                <a:path w="5504815" h="1691640">
                  <a:moveTo>
                    <a:pt x="1203312" y="0"/>
                  </a:moveTo>
                  <a:lnTo>
                    <a:pt x="1209408" y="0"/>
                  </a:lnTo>
                </a:path>
                <a:path w="5504815" h="1691640">
                  <a:moveTo>
                    <a:pt x="1218552" y="0"/>
                  </a:moveTo>
                  <a:lnTo>
                    <a:pt x="1224648" y="0"/>
                  </a:lnTo>
                </a:path>
                <a:path w="5504815" h="1691640">
                  <a:moveTo>
                    <a:pt x="1233779" y="0"/>
                  </a:moveTo>
                  <a:lnTo>
                    <a:pt x="1239875" y="0"/>
                  </a:lnTo>
                </a:path>
                <a:path w="5504815" h="1691640">
                  <a:moveTo>
                    <a:pt x="1249019" y="0"/>
                  </a:moveTo>
                  <a:lnTo>
                    <a:pt x="1255102" y="0"/>
                  </a:lnTo>
                </a:path>
                <a:path w="5504815" h="1691640">
                  <a:moveTo>
                    <a:pt x="1264246" y="0"/>
                  </a:moveTo>
                  <a:lnTo>
                    <a:pt x="1270342" y="0"/>
                  </a:lnTo>
                </a:path>
                <a:path w="5504815" h="1691640">
                  <a:moveTo>
                    <a:pt x="1279474" y="0"/>
                  </a:moveTo>
                  <a:lnTo>
                    <a:pt x="1285570" y="0"/>
                  </a:lnTo>
                </a:path>
                <a:path w="5504815" h="1691640">
                  <a:moveTo>
                    <a:pt x="1294714" y="0"/>
                  </a:moveTo>
                  <a:lnTo>
                    <a:pt x="1300797" y="0"/>
                  </a:lnTo>
                </a:path>
                <a:path w="5504815" h="1691640">
                  <a:moveTo>
                    <a:pt x="1309941" y="0"/>
                  </a:moveTo>
                  <a:lnTo>
                    <a:pt x="1316037" y="0"/>
                  </a:lnTo>
                </a:path>
                <a:path w="5504815" h="1691640">
                  <a:moveTo>
                    <a:pt x="1325168" y="0"/>
                  </a:moveTo>
                  <a:lnTo>
                    <a:pt x="1331264" y="0"/>
                  </a:lnTo>
                </a:path>
                <a:path w="5504815" h="1691640">
                  <a:moveTo>
                    <a:pt x="1340408" y="0"/>
                  </a:moveTo>
                  <a:lnTo>
                    <a:pt x="1346492" y="0"/>
                  </a:lnTo>
                </a:path>
                <a:path w="5504815" h="1691640">
                  <a:moveTo>
                    <a:pt x="1355636" y="0"/>
                  </a:moveTo>
                  <a:lnTo>
                    <a:pt x="1361732" y="0"/>
                  </a:lnTo>
                </a:path>
                <a:path w="5504815" h="1691640">
                  <a:moveTo>
                    <a:pt x="1370863" y="0"/>
                  </a:moveTo>
                  <a:lnTo>
                    <a:pt x="1376959" y="0"/>
                  </a:lnTo>
                </a:path>
                <a:path w="5504815" h="1691640">
                  <a:moveTo>
                    <a:pt x="1386103" y="0"/>
                  </a:moveTo>
                  <a:lnTo>
                    <a:pt x="1392186" y="0"/>
                  </a:lnTo>
                </a:path>
                <a:path w="5504815" h="1691640">
                  <a:moveTo>
                    <a:pt x="1401330" y="0"/>
                  </a:moveTo>
                  <a:lnTo>
                    <a:pt x="1407426" y="0"/>
                  </a:lnTo>
                </a:path>
                <a:path w="5504815" h="1691640">
                  <a:moveTo>
                    <a:pt x="1416558" y="0"/>
                  </a:moveTo>
                  <a:lnTo>
                    <a:pt x="1422654" y="0"/>
                  </a:lnTo>
                </a:path>
                <a:path w="5504815" h="1691640">
                  <a:moveTo>
                    <a:pt x="1431798" y="0"/>
                  </a:moveTo>
                  <a:lnTo>
                    <a:pt x="1437894" y="0"/>
                  </a:lnTo>
                </a:path>
                <a:path w="5504815" h="1691640">
                  <a:moveTo>
                    <a:pt x="1447025" y="0"/>
                  </a:moveTo>
                  <a:lnTo>
                    <a:pt x="1453121" y="0"/>
                  </a:lnTo>
                </a:path>
                <a:path w="5504815" h="1691640">
                  <a:moveTo>
                    <a:pt x="1462265" y="0"/>
                  </a:moveTo>
                  <a:lnTo>
                    <a:pt x="1468348" y="0"/>
                  </a:lnTo>
                </a:path>
                <a:path w="5504815" h="1691640">
                  <a:moveTo>
                    <a:pt x="1477492" y="0"/>
                  </a:moveTo>
                  <a:lnTo>
                    <a:pt x="1483588" y="0"/>
                  </a:lnTo>
                </a:path>
                <a:path w="5504815" h="1691640">
                  <a:moveTo>
                    <a:pt x="1492719" y="0"/>
                  </a:moveTo>
                  <a:lnTo>
                    <a:pt x="1498815" y="0"/>
                  </a:lnTo>
                </a:path>
                <a:path w="5504815" h="1691640">
                  <a:moveTo>
                    <a:pt x="1507959" y="0"/>
                  </a:moveTo>
                  <a:lnTo>
                    <a:pt x="1514043" y="0"/>
                  </a:lnTo>
                </a:path>
                <a:path w="5504815" h="1691640">
                  <a:moveTo>
                    <a:pt x="1523187" y="0"/>
                  </a:moveTo>
                  <a:lnTo>
                    <a:pt x="1529283" y="0"/>
                  </a:lnTo>
                </a:path>
                <a:path w="5504815" h="1691640">
                  <a:moveTo>
                    <a:pt x="1538414" y="0"/>
                  </a:moveTo>
                  <a:lnTo>
                    <a:pt x="1544510" y="0"/>
                  </a:lnTo>
                </a:path>
                <a:path w="5504815" h="1691640">
                  <a:moveTo>
                    <a:pt x="1553654" y="0"/>
                  </a:moveTo>
                  <a:lnTo>
                    <a:pt x="1559737" y="0"/>
                  </a:lnTo>
                </a:path>
                <a:path w="5504815" h="1691640">
                  <a:moveTo>
                    <a:pt x="1568881" y="0"/>
                  </a:moveTo>
                  <a:lnTo>
                    <a:pt x="1574977" y="0"/>
                  </a:lnTo>
                </a:path>
                <a:path w="5504815" h="1691640">
                  <a:moveTo>
                    <a:pt x="1584109" y="0"/>
                  </a:moveTo>
                  <a:lnTo>
                    <a:pt x="1590205" y="0"/>
                  </a:lnTo>
                </a:path>
                <a:path w="5504815" h="1691640">
                  <a:moveTo>
                    <a:pt x="1599349" y="0"/>
                  </a:moveTo>
                  <a:lnTo>
                    <a:pt x="1605432" y="0"/>
                  </a:lnTo>
                </a:path>
                <a:path w="5504815" h="1691640">
                  <a:moveTo>
                    <a:pt x="1614576" y="0"/>
                  </a:moveTo>
                  <a:lnTo>
                    <a:pt x="1620672" y="0"/>
                  </a:lnTo>
                </a:path>
                <a:path w="5504815" h="1691640">
                  <a:moveTo>
                    <a:pt x="1629803" y="0"/>
                  </a:moveTo>
                  <a:lnTo>
                    <a:pt x="1635899" y="0"/>
                  </a:lnTo>
                </a:path>
                <a:path w="5504815" h="1691640">
                  <a:moveTo>
                    <a:pt x="1645043" y="0"/>
                  </a:moveTo>
                  <a:lnTo>
                    <a:pt x="1651139" y="0"/>
                  </a:lnTo>
                </a:path>
                <a:path w="5504815" h="1691640">
                  <a:moveTo>
                    <a:pt x="1660271" y="0"/>
                  </a:moveTo>
                  <a:lnTo>
                    <a:pt x="1666366" y="0"/>
                  </a:lnTo>
                </a:path>
                <a:path w="5504815" h="1691640">
                  <a:moveTo>
                    <a:pt x="1675498" y="0"/>
                  </a:moveTo>
                  <a:lnTo>
                    <a:pt x="1681594" y="0"/>
                  </a:lnTo>
                </a:path>
                <a:path w="5504815" h="1691640">
                  <a:moveTo>
                    <a:pt x="1690738" y="0"/>
                  </a:moveTo>
                  <a:lnTo>
                    <a:pt x="1696834" y="0"/>
                  </a:lnTo>
                </a:path>
                <a:path w="5504815" h="1691640">
                  <a:moveTo>
                    <a:pt x="1705965" y="0"/>
                  </a:moveTo>
                  <a:lnTo>
                    <a:pt x="1712061" y="0"/>
                  </a:lnTo>
                </a:path>
                <a:path w="5504815" h="1691640">
                  <a:moveTo>
                    <a:pt x="1721205" y="0"/>
                  </a:moveTo>
                  <a:lnTo>
                    <a:pt x="1727288" y="0"/>
                  </a:lnTo>
                </a:path>
                <a:path w="5504815" h="1691640">
                  <a:moveTo>
                    <a:pt x="1736432" y="0"/>
                  </a:moveTo>
                  <a:lnTo>
                    <a:pt x="1742528" y="0"/>
                  </a:lnTo>
                </a:path>
                <a:path w="5504815" h="1691640">
                  <a:moveTo>
                    <a:pt x="1751660" y="0"/>
                  </a:moveTo>
                  <a:lnTo>
                    <a:pt x="1757756" y="0"/>
                  </a:lnTo>
                </a:path>
                <a:path w="5504815" h="1691640">
                  <a:moveTo>
                    <a:pt x="1766900" y="0"/>
                  </a:moveTo>
                  <a:lnTo>
                    <a:pt x="1772983" y="0"/>
                  </a:lnTo>
                </a:path>
                <a:path w="5504815" h="1691640">
                  <a:moveTo>
                    <a:pt x="1782127" y="0"/>
                  </a:moveTo>
                  <a:lnTo>
                    <a:pt x="1788223" y="0"/>
                  </a:lnTo>
                </a:path>
                <a:path w="5504815" h="1691640">
                  <a:moveTo>
                    <a:pt x="1797354" y="0"/>
                  </a:moveTo>
                  <a:lnTo>
                    <a:pt x="1803450" y="0"/>
                  </a:lnTo>
                </a:path>
                <a:path w="5504815" h="1691640">
                  <a:moveTo>
                    <a:pt x="1812594" y="0"/>
                  </a:moveTo>
                  <a:lnTo>
                    <a:pt x="1818678" y="0"/>
                  </a:lnTo>
                </a:path>
                <a:path w="5504815" h="1691640">
                  <a:moveTo>
                    <a:pt x="1827822" y="0"/>
                  </a:moveTo>
                  <a:lnTo>
                    <a:pt x="1833918" y="0"/>
                  </a:lnTo>
                </a:path>
                <a:path w="5504815" h="1691640">
                  <a:moveTo>
                    <a:pt x="1843049" y="0"/>
                  </a:moveTo>
                  <a:lnTo>
                    <a:pt x="1849145" y="0"/>
                  </a:lnTo>
                </a:path>
                <a:path w="5504815" h="1691640">
                  <a:moveTo>
                    <a:pt x="1858289" y="0"/>
                  </a:moveTo>
                  <a:lnTo>
                    <a:pt x="1864372" y="0"/>
                  </a:lnTo>
                </a:path>
                <a:path w="5504815" h="1691640">
                  <a:moveTo>
                    <a:pt x="1873516" y="0"/>
                  </a:moveTo>
                  <a:lnTo>
                    <a:pt x="1879612" y="0"/>
                  </a:lnTo>
                </a:path>
                <a:path w="5504815" h="1691640">
                  <a:moveTo>
                    <a:pt x="1888744" y="0"/>
                  </a:moveTo>
                  <a:lnTo>
                    <a:pt x="1894839" y="0"/>
                  </a:lnTo>
                </a:path>
                <a:path w="5504815" h="1691640">
                  <a:moveTo>
                    <a:pt x="1903984" y="0"/>
                  </a:moveTo>
                  <a:lnTo>
                    <a:pt x="1910079" y="0"/>
                  </a:lnTo>
                </a:path>
                <a:path w="5504815" h="1691640">
                  <a:moveTo>
                    <a:pt x="1919211" y="0"/>
                  </a:moveTo>
                  <a:lnTo>
                    <a:pt x="1925307" y="0"/>
                  </a:lnTo>
                </a:path>
                <a:path w="5504815" h="1691640">
                  <a:moveTo>
                    <a:pt x="1934451" y="0"/>
                  </a:moveTo>
                  <a:lnTo>
                    <a:pt x="1940534" y="0"/>
                  </a:lnTo>
                </a:path>
                <a:path w="5504815" h="1691640">
                  <a:moveTo>
                    <a:pt x="1949678" y="0"/>
                  </a:moveTo>
                  <a:lnTo>
                    <a:pt x="1955774" y="0"/>
                  </a:lnTo>
                </a:path>
                <a:path w="5504815" h="1691640">
                  <a:moveTo>
                    <a:pt x="1964905" y="0"/>
                  </a:moveTo>
                  <a:lnTo>
                    <a:pt x="1971001" y="0"/>
                  </a:lnTo>
                </a:path>
                <a:path w="5504815" h="1691640">
                  <a:moveTo>
                    <a:pt x="1980145" y="0"/>
                  </a:moveTo>
                  <a:lnTo>
                    <a:pt x="1986229" y="0"/>
                  </a:lnTo>
                </a:path>
                <a:path w="5504815" h="1691640">
                  <a:moveTo>
                    <a:pt x="1995373" y="0"/>
                  </a:moveTo>
                  <a:lnTo>
                    <a:pt x="2001469" y="0"/>
                  </a:lnTo>
                </a:path>
                <a:path w="5504815" h="1691640">
                  <a:moveTo>
                    <a:pt x="2010600" y="0"/>
                  </a:moveTo>
                  <a:lnTo>
                    <a:pt x="2016696" y="0"/>
                  </a:lnTo>
                </a:path>
                <a:path w="5504815" h="1691640">
                  <a:moveTo>
                    <a:pt x="2025840" y="0"/>
                  </a:moveTo>
                  <a:lnTo>
                    <a:pt x="2031923" y="0"/>
                  </a:lnTo>
                </a:path>
                <a:path w="5504815" h="1691640">
                  <a:moveTo>
                    <a:pt x="2041067" y="0"/>
                  </a:moveTo>
                  <a:lnTo>
                    <a:pt x="2047163" y="0"/>
                  </a:lnTo>
                </a:path>
                <a:path w="5504815" h="1691640">
                  <a:moveTo>
                    <a:pt x="2056295" y="0"/>
                  </a:moveTo>
                  <a:lnTo>
                    <a:pt x="2062391" y="0"/>
                  </a:lnTo>
                </a:path>
                <a:path w="5504815" h="1691640">
                  <a:moveTo>
                    <a:pt x="2071535" y="0"/>
                  </a:moveTo>
                  <a:lnTo>
                    <a:pt x="2077618" y="0"/>
                  </a:lnTo>
                </a:path>
                <a:path w="5504815" h="1691640">
                  <a:moveTo>
                    <a:pt x="2086762" y="0"/>
                  </a:moveTo>
                  <a:lnTo>
                    <a:pt x="2092858" y="0"/>
                  </a:lnTo>
                </a:path>
                <a:path w="5504815" h="1691640">
                  <a:moveTo>
                    <a:pt x="2101989" y="0"/>
                  </a:moveTo>
                  <a:lnTo>
                    <a:pt x="2108085" y="0"/>
                  </a:lnTo>
                </a:path>
                <a:path w="5504815" h="1691640">
                  <a:moveTo>
                    <a:pt x="2117229" y="0"/>
                  </a:moveTo>
                  <a:lnTo>
                    <a:pt x="2123325" y="0"/>
                  </a:lnTo>
                </a:path>
                <a:path w="5504815" h="1691640">
                  <a:moveTo>
                    <a:pt x="2132457" y="0"/>
                  </a:moveTo>
                  <a:lnTo>
                    <a:pt x="2138553" y="0"/>
                  </a:lnTo>
                </a:path>
                <a:path w="5504815" h="1691640">
                  <a:moveTo>
                    <a:pt x="2147684" y="0"/>
                  </a:moveTo>
                  <a:lnTo>
                    <a:pt x="2153780" y="0"/>
                  </a:lnTo>
                </a:path>
                <a:path w="5504815" h="1691640">
                  <a:moveTo>
                    <a:pt x="2162924" y="0"/>
                  </a:moveTo>
                  <a:lnTo>
                    <a:pt x="2169020" y="0"/>
                  </a:lnTo>
                </a:path>
                <a:path w="5504815" h="1691640">
                  <a:moveTo>
                    <a:pt x="2178151" y="0"/>
                  </a:moveTo>
                  <a:lnTo>
                    <a:pt x="2184247" y="0"/>
                  </a:lnTo>
                </a:path>
                <a:path w="5504815" h="1691640">
                  <a:moveTo>
                    <a:pt x="2193391" y="0"/>
                  </a:moveTo>
                  <a:lnTo>
                    <a:pt x="2199474" y="0"/>
                  </a:lnTo>
                </a:path>
                <a:path w="5504815" h="1691640">
                  <a:moveTo>
                    <a:pt x="2208618" y="0"/>
                  </a:moveTo>
                  <a:lnTo>
                    <a:pt x="2214714" y="0"/>
                  </a:lnTo>
                </a:path>
                <a:path w="5504815" h="1691640">
                  <a:moveTo>
                    <a:pt x="2223846" y="0"/>
                  </a:moveTo>
                  <a:lnTo>
                    <a:pt x="2229942" y="0"/>
                  </a:lnTo>
                </a:path>
                <a:path w="5504815" h="1691640">
                  <a:moveTo>
                    <a:pt x="2239086" y="0"/>
                  </a:moveTo>
                  <a:lnTo>
                    <a:pt x="2245169" y="0"/>
                  </a:lnTo>
                </a:path>
                <a:path w="5504815" h="1691640">
                  <a:moveTo>
                    <a:pt x="2254313" y="0"/>
                  </a:moveTo>
                  <a:lnTo>
                    <a:pt x="2260409" y="0"/>
                  </a:lnTo>
                </a:path>
                <a:path w="5504815" h="1691640">
                  <a:moveTo>
                    <a:pt x="2269540" y="0"/>
                  </a:moveTo>
                  <a:lnTo>
                    <a:pt x="2275636" y="0"/>
                  </a:lnTo>
                </a:path>
                <a:path w="5504815" h="1691640">
                  <a:moveTo>
                    <a:pt x="2284780" y="0"/>
                  </a:moveTo>
                  <a:lnTo>
                    <a:pt x="2290864" y="0"/>
                  </a:lnTo>
                </a:path>
                <a:path w="5504815" h="1691640">
                  <a:moveTo>
                    <a:pt x="2300008" y="0"/>
                  </a:moveTo>
                  <a:lnTo>
                    <a:pt x="2306104" y="0"/>
                  </a:lnTo>
                </a:path>
                <a:path w="5504815" h="1691640">
                  <a:moveTo>
                    <a:pt x="2315235" y="0"/>
                  </a:moveTo>
                  <a:lnTo>
                    <a:pt x="2321331" y="0"/>
                  </a:lnTo>
                </a:path>
                <a:path w="5504815" h="1691640">
                  <a:moveTo>
                    <a:pt x="2330475" y="0"/>
                  </a:moveTo>
                  <a:lnTo>
                    <a:pt x="2336558" y="0"/>
                  </a:lnTo>
                </a:path>
                <a:path w="5504815" h="1691640">
                  <a:moveTo>
                    <a:pt x="2345702" y="0"/>
                  </a:moveTo>
                  <a:lnTo>
                    <a:pt x="2351798" y="0"/>
                  </a:lnTo>
                </a:path>
                <a:path w="5504815" h="1691640">
                  <a:moveTo>
                    <a:pt x="2360930" y="0"/>
                  </a:moveTo>
                  <a:lnTo>
                    <a:pt x="2367026" y="0"/>
                  </a:lnTo>
                </a:path>
                <a:path w="5504815" h="1691640">
                  <a:moveTo>
                    <a:pt x="2376170" y="0"/>
                  </a:moveTo>
                  <a:lnTo>
                    <a:pt x="2382266" y="0"/>
                  </a:lnTo>
                </a:path>
                <a:path w="5504815" h="1691640">
                  <a:moveTo>
                    <a:pt x="2391397" y="0"/>
                  </a:moveTo>
                  <a:lnTo>
                    <a:pt x="2397493" y="0"/>
                  </a:lnTo>
                </a:path>
                <a:path w="5504815" h="1691640">
                  <a:moveTo>
                    <a:pt x="2406637" y="0"/>
                  </a:moveTo>
                  <a:lnTo>
                    <a:pt x="2412720" y="0"/>
                  </a:lnTo>
                </a:path>
                <a:path w="5504815" h="1691640">
                  <a:moveTo>
                    <a:pt x="2421864" y="0"/>
                  </a:moveTo>
                  <a:lnTo>
                    <a:pt x="2427960" y="0"/>
                  </a:lnTo>
                </a:path>
                <a:path w="5504815" h="1691640">
                  <a:moveTo>
                    <a:pt x="2437091" y="0"/>
                  </a:moveTo>
                  <a:lnTo>
                    <a:pt x="2443187" y="0"/>
                  </a:lnTo>
                </a:path>
                <a:path w="5504815" h="1691640">
                  <a:moveTo>
                    <a:pt x="2452331" y="0"/>
                  </a:moveTo>
                  <a:lnTo>
                    <a:pt x="2458415" y="0"/>
                  </a:lnTo>
                </a:path>
                <a:path w="5504815" h="1691640">
                  <a:moveTo>
                    <a:pt x="2467559" y="0"/>
                  </a:moveTo>
                  <a:lnTo>
                    <a:pt x="2473655" y="0"/>
                  </a:lnTo>
                </a:path>
                <a:path w="5504815" h="1691640">
                  <a:moveTo>
                    <a:pt x="2482786" y="0"/>
                  </a:moveTo>
                  <a:lnTo>
                    <a:pt x="2488882" y="0"/>
                  </a:lnTo>
                </a:path>
                <a:path w="5504815" h="1691640">
                  <a:moveTo>
                    <a:pt x="2498026" y="0"/>
                  </a:moveTo>
                  <a:lnTo>
                    <a:pt x="2504109" y="0"/>
                  </a:lnTo>
                </a:path>
                <a:path w="5504815" h="1691640">
                  <a:moveTo>
                    <a:pt x="2513253" y="0"/>
                  </a:moveTo>
                  <a:lnTo>
                    <a:pt x="2519349" y="0"/>
                  </a:lnTo>
                </a:path>
                <a:path w="5504815" h="1691640">
                  <a:moveTo>
                    <a:pt x="2528481" y="0"/>
                  </a:moveTo>
                  <a:lnTo>
                    <a:pt x="2534577" y="0"/>
                  </a:lnTo>
                </a:path>
                <a:path w="5504815" h="1691640">
                  <a:moveTo>
                    <a:pt x="2543721" y="0"/>
                  </a:moveTo>
                  <a:lnTo>
                    <a:pt x="2549804" y="0"/>
                  </a:lnTo>
                </a:path>
                <a:path w="5504815" h="1691640">
                  <a:moveTo>
                    <a:pt x="2558948" y="0"/>
                  </a:moveTo>
                  <a:lnTo>
                    <a:pt x="2565044" y="0"/>
                  </a:lnTo>
                </a:path>
                <a:path w="5504815" h="1691640">
                  <a:moveTo>
                    <a:pt x="2574175" y="0"/>
                  </a:moveTo>
                  <a:lnTo>
                    <a:pt x="2580271" y="0"/>
                  </a:lnTo>
                </a:path>
                <a:path w="5504815" h="1691640">
                  <a:moveTo>
                    <a:pt x="2589415" y="0"/>
                  </a:moveTo>
                  <a:lnTo>
                    <a:pt x="2595511" y="0"/>
                  </a:lnTo>
                </a:path>
                <a:path w="5504815" h="1691640">
                  <a:moveTo>
                    <a:pt x="2604643" y="0"/>
                  </a:moveTo>
                  <a:lnTo>
                    <a:pt x="2610739" y="0"/>
                  </a:lnTo>
                </a:path>
                <a:path w="5504815" h="1691640">
                  <a:moveTo>
                    <a:pt x="2619870" y="0"/>
                  </a:moveTo>
                  <a:lnTo>
                    <a:pt x="2625966" y="0"/>
                  </a:lnTo>
                </a:path>
                <a:path w="5504815" h="1691640">
                  <a:moveTo>
                    <a:pt x="2635110" y="0"/>
                  </a:moveTo>
                  <a:lnTo>
                    <a:pt x="2641206" y="0"/>
                  </a:lnTo>
                </a:path>
                <a:path w="5504815" h="1691640">
                  <a:moveTo>
                    <a:pt x="2650337" y="0"/>
                  </a:moveTo>
                  <a:lnTo>
                    <a:pt x="2656433" y="0"/>
                  </a:lnTo>
                </a:path>
                <a:path w="5504815" h="1691640">
                  <a:moveTo>
                    <a:pt x="2665577" y="0"/>
                  </a:moveTo>
                  <a:lnTo>
                    <a:pt x="2671660" y="0"/>
                  </a:lnTo>
                </a:path>
                <a:path w="5504815" h="1691640">
                  <a:moveTo>
                    <a:pt x="2680804" y="0"/>
                  </a:moveTo>
                  <a:lnTo>
                    <a:pt x="2686900" y="0"/>
                  </a:lnTo>
                </a:path>
                <a:path w="5504815" h="1691640">
                  <a:moveTo>
                    <a:pt x="2696032" y="0"/>
                  </a:moveTo>
                  <a:lnTo>
                    <a:pt x="2702128" y="0"/>
                  </a:lnTo>
                </a:path>
                <a:path w="5504815" h="1691640">
                  <a:moveTo>
                    <a:pt x="2711272" y="0"/>
                  </a:moveTo>
                  <a:lnTo>
                    <a:pt x="2717355" y="0"/>
                  </a:lnTo>
                </a:path>
                <a:path w="5504815" h="1691640">
                  <a:moveTo>
                    <a:pt x="2726499" y="0"/>
                  </a:moveTo>
                  <a:lnTo>
                    <a:pt x="2732595" y="0"/>
                  </a:lnTo>
                </a:path>
                <a:path w="5504815" h="1691640">
                  <a:moveTo>
                    <a:pt x="2741726" y="0"/>
                  </a:moveTo>
                  <a:lnTo>
                    <a:pt x="2747822" y="0"/>
                  </a:lnTo>
                </a:path>
                <a:path w="5504815" h="1691640">
                  <a:moveTo>
                    <a:pt x="2756966" y="0"/>
                  </a:moveTo>
                  <a:lnTo>
                    <a:pt x="2763050" y="0"/>
                  </a:lnTo>
                </a:path>
                <a:path w="5504815" h="1691640">
                  <a:moveTo>
                    <a:pt x="2772194" y="0"/>
                  </a:moveTo>
                  <a:lnTo>
                    <a:pt x="2778290" y="0"/>
                  </a:lnTo>
                </a:path>
                <a:path w="5504815" h="1691640">
                  <a:moveTo>
                    <a:pt x="2787421" y="0"/>
                  </a:moveTo>
                  <a:lnTo>
                    <a:pt x="2793517" y="0"/>
                  </a:lnTo>
                </a:path>
                <a:path w="5504815" h="1691640">
                  <a:moveTo>
                    <a:pt x="2802661" y="0"/>
                  </a:moveTo>
                  <a:lnTo>
                    <a:pt x="2808744" y="0"/>
                  </a:lnTo>
                </a:path>
                <a:path w="5504815" h="1691640">
                  <a:moveTo>
                    <a:pt x="2817888" y="0"/>
                  </a:moveTo>
                  <a:lnTo>
                    <a:pt x="2823984" y="0"/>
                  </a:lnTo>
                </a:path>
                <a:path w="5504815" h="1691640">
                  <a:moveTo>
                    <a:pt x="2833116" y="0"/>
                  </a:moveTo>
                  <a:lnTo>
                    <a:pt x="2839212" y="0"/>
                  </a:lnTo>
                </a:path>
                <a:path w="5504815" h="1691640">
                  <a:moveTo>
                    <a:pt x="2848356" y="0"/>
                  </a:moveTo>
                  <a:lnTo>
                    <a:pt x="2854452" y="0"/>
                  </a:lnTo>
                </a:path>
                <a:path w="5504815" h="1691640">
                  <a:moveTo>
                    <a:pt x="2863583" y="0"/>
                  </a:moveTo>
                  <a:lnTo>
                    <a:pt x="2869679" y="0"/>
                  </a:lnTo>
                </a:path>
                <a:path w="5504815" h="1691640">
                  <a:moveTo>
                    <a:pt x="2878823" y="0"/>
                  </a:moveTo>
                  <a:lnTo>
                    <a:pt x="2884906" y="0"/>
                  </a:lnTo>
                </a:path>
                <a:path w="5504815" h="1691640">
                  <a:moveTo>
                    <a:pt x="2894050" y="0"/>
                  </a:moveTo>
                  <a:lnTo>
                    <a:pt x="2900146" y="0"/>
                  </a:lnTo>
                </a:path>
                <a:path w="5504815" h="1691640">
                  <a:moveTo>
                    <a:pt x="2909277" y="0"/>
                  </a:moveTo>
                  <a:lnTo>
                    <a:pt x="2915373" y="0"/>
                  </a:lnTo>
                </a:path>
                <a:path w="5504815" h="1691640">
                  <a:moveTo>
                    <a:pt x="2924517" y="0"/>
                  </a:moveTo>
                  <a:lnTo>
                    <a:pt x="2930601" y="0"/>
                  </a:lnTo>
                </a:path>
                <a:path w="5504815" h="1691640">
                  <a:moveTo>
                    <a:pt x="2939745" y="0"/>
                  </a:moveTo>
                  <a:lnTo>
                    <a:pt x="2945841" y="0"/>
                  </a:lnTo>
                </a:path>
                <a:path w="5504815" h="1691640">
                  <a:moveTo>
                    <a:pt x="2954972" y="0"/>
                  </a:moveTo>
                  <a:lnTo>
                    <a:pt x="2961068" y="0"/>
                  </a:lnTo>
                </a:path>
                <a:path w="5504815" h="1691640">
                  <a:moveTo>
                    <a:pt x="2970212" y="0"/>
                  </a:moveTo>
                  <a:lnTo>
                    <a:pt x="2976295" y="0"/>
                  </a:lnTo>
                </a:path>
                <a:path w="5504815" h="1691640">
                  <a:moveTo>
                    <a:pt x="2985439" y="0"/>
                  </a:moveTo>
                  <a:lnTo>
                    <a:pt x="2991535" y="0"/>
                  </a:lnTo>
                </a:path>
                <a:path w="5504815" h="1691640">
                  <a:moveTo>
                    <a:pt x="3000667" y="0"/>
                  </a:moveTo>
                  <a:lnTo>
                    <a:pt x="3006763" y="0"/>
                  </a:lnTo>
                </a:path>
                <a:path w="5504815" h="1691640">
                  <a:moveTo>
                    <a:pt x="3015907" y="0"/>
                  </a:moveTo>
                  <a:lnTo>
                    <a:pt x="3021990" y="0"/>
                  </a:lnTo>
                </a:path>
                <a:path w="5504815" h="1691640">
                  <a:moveTo>
                    <a:pt x="3031134" y="0"/>
                  </a:moveTo>
                  <a:lnTo>
                    <a:pt x="3037230" y="0"/>
                  </a:lnTo>
                </a:path>
                <a:path w="5504815" h="1691640">
                  <a:moveTo>
                    <a:pt x="3046361" y="0"/>
                  </a:moveTo>
                  <a:lnTo>
                    <a:pt x="3052457" y="0"/>
                  </a:lnTo>
                </a:path>
                <a:path w="5504815" h="1691640">
                  <a:moveTo>
                    <a:pt x="3061601" y="0"/>
                  </a:moveTo>
                  <a:lnTo>
                    <a:pt x="3067697" y="0"/>
                  </a:lnTo>
                </a:path>
                <a:path w="5504815" h="1691640">
                  <a:moveTo>
                    <a:pt x="3076829" y="0"/>
                  </a:moveTo>
                  <a:lnTo>
                    <a:pt x="3082925" y="0"/>
                  </a:lnTo>
                </a:path>
                <a:path w="5504815" h="1691640">
                  <a:moveTo>
                    <a:pt x="3092056" y="0"/>
                  </a:moveTo>
                  <a:lnTo>
                    <a:pt x="3098152" y="0"/>
                  </a:lnTo>
                </a:path>
                <a:path w="5504815" h="1691640">
                  <a:moveTo>
                    <a:pt x="3107296" y="0"/>
                  </a:moveTo>
                  <a:lnTo>
                    <a:pt x="3113392" y="0"/>
                  </a:lnTo>
                </a:path>
                <a:path w="5504815" h="1691640">
                  <a:moveTo>
                    <a:pt x="3122523" y="0"/>
                  </a:moveTo>
                  <a:lnTo>
                    <a:pt x="3128619" y="0"/>
                  </a:lnTo>
                </a:path>
                <a:path w="5504815" h="1691640">
                  <a:moveTo>
                    <a:pt x="3137763" y="0"/>
                  </a:moveTo>
                  <a:lnTo>
                    <a:pt x="3143846" y="0"/>
                  </a:lnTo>
                </a:path>
                <a:path w="5504815" h="1691640">
                  <a:moveTo>
                    <a:pt x="3152990" y="0"/>
                  </a:moveTo>
                  <a:lnTo>
                    <a:pt x="3159086" y="0"/>
                  </a:lnTo>
                </a:path>
                <a:path w="5504815" h="1691640">
                  <a:moveTo>
                    <a:pt x="3168218" y="0"/>
                  </a:moveTo>
                  <a:lnTo>
                    <a:pt x="3174314" y="0"/>
                  </a:lnTo>
                </a:path>
                <a:path w="5504815" h="1691640">
                  <a:moveTo>
                    <a:pt x="3183458" y="0"/>
                  </a:moveTo>
                  <a:lnTo>
                    <a:pt x="3189541" y="0"/>
                  </a:lnTo>
                </a:path>
                <a:path w="5504815" h="1691640">
                  <a:moveTo>
                    <a:pt x="3198685" y="0"/>
                  </a:moveTo>
                  <a:lnTo>
                    <a:pt x="3204781" y="0"/>
                  </a:lnTo>
                </a:path>
                <a:path w="5504815" h="1691640">
                  <a:moveTo>
                    <a:pt x="3213912" y="0"/>
                  </a:moveTo>
                  <a:lnTo>
                    <a:pt x="3220008" y="0"/>
                  </a:lnTo>
                </a:path>
                <a:path w="5504815" h="1691640">
                  <a:moveTo>
                    <a:pt x="3229152" y="0"/>
                  </a:moveTo>
                  <a:lnTo>
                    <a:pt x="3235236" y="0"/>
                  </a:lnTo>
                </a:path>
                <a:path w="5504815" h="1691640">
                  <a:moveTo>
                    <a:pt x="3244380" y="0"/>
                  </a:moveTo>
                  <a:lnTo>
                    <a:pt x="3250476" y="0"/>
                  </a:lnTo>
                </a:path>
                <a:path w="5504815" h="1691640">
                  <a:moveTo>
                    <a:pt x="3259607" y="0"/>
                  </a:moveTo>
                  <a:lnTo>
                    <a:pt x="3265703" y="0"/>
                  </a:lnTo>
                </a:path>
                <a:path w="5504815" h="1691640">
                  <a:moveTo>
                    <a:pt x="3274847" y="0"/>
                  </a:moveTo>
                  <a:lnTo>
                    <a:pt x="3280943" y="0"/>
                  </a:lnTo>
                </a:path>
                <a:path w="5504815" h="1691640">
                  <a:moveTo>
                    <a:pt x="3290074" y="0"/>
                  </a:moveTo>
                  <a:lnTo>
                    <a:pt x="3296170" y="0"/>
                  </a:lnTo>
                </a:path>
                <a:path w="5504815" h="1691640">
                  <a:moveTo>
                    <a:pt x="3305302" y="0"/>
                  </a:moveTo>
                  <a:lnTo>
                    <a:pt x="3311398" y="0"/>
                  </a:lnTo>
                </a:path>
                <a:path w="5504815" h="1691640">
                  <a:moveTo>
                    <a:pt x="3320542" y="0"/>
                  </a:moveTo>
                  <a:lnTo>
                    <a:pt x="3326638" y="0"/>
                  </a:lnTo>
                </a:path>
                <a:path w="5504815" h="1691640">
                  <a:moveTo>
                    <a:pt x="3335769" y="0"/>
                  </a:moveTo>
                  <a:lnTo>
                    <a:pt x="3341865" y="0"/>
                  </a:lnTo>
                </a:path>
                <a:path w="5504815" h="1691640">
                  <a:moveTo>
                    <a:pt x="3351009" y="0"/>
                  </a:moveTo>
                  <a:lnTo>
                    <a:pt x="3357092" y="0"/>
                  </a:lnTo>
                </a:path>
                <a:path w="5504815" h="1691640">
                  <a:moveTo>
                    <a:pt x="3366236" y="0"/>
                  </a:moveTo>
                  <a:lnTo>
                    <a:pt x="3372332" y="0"/>
                  </a:lnTo>
                </a:path>
                <a:path w="5504815" h="1691640">
                  <a:moveTo>
                    <a:pt x="3381463" y="0"/>
                  </a:moveTo>
                  <a:lnTo>
                    <a:pt x="3387559" y="0"/>
                  </a:lnTo>
                </a:path>
                <a:path w="5504815" h="1691640">
                  <a:moveTo>
                    <a:pt x="3396703" y="0"/>
                  </a:moveTo>
                  <a:lnTo>
                    <a:pt x="3402787" y="0"/>
                  </a:lnTo>
                </a:path>
                <a:path w="5504815" h="1691640">
                  <a:moveTo>
                    <a:pt x="3411931" y="0"/>
                  </a:moveTo>
                  <a:lnTo>
                    <a:pt x="3418027" y="0"/>
                  </a:lnTo>
                </a:path>
                <a:path w="5504815" h="1691640">
                  <a:moveTo>
                    <a:pt x="3427158" y="0"/>
                  </a:moveTo>
                  <a:lnTo>
                    <a:pt x="3433254" y="0"/>
                  </a:lnTo>
                </a:path>
                <a:path w="5504815" h="1691640">
                  <a:moveTo>
                    <a:pt x="3442398" y="0"/>
                  </a:moveTo>
                  <a:lnTo>
                    <a:pt x="3448481" y="0"/>
                  </a:lnTo>
                </a:path>
                <a:path w="5504815" h="1691640">
                  <a:moveTo>
                    <a:pt x="3457625" y="0"/>
                  </a:moveTo>
                  <a:lnTo>
                    <a:pt x="3463721" y="0"/>
                  </a:lnTo>
                </a:path>
                <a:path w="5504815" h="1691640">
                  <a:moveTo>
                    <a:pt x="3472853" y="0"/>
                  </a:moveTo>
                  <a:lnTo>
                    <a:pt x="3478949" y="0"/>
                  </a:lnTo>
                </a:path>
                <a:path w="5504815" h="1691640">
                  <a:moveTo>
                    <a:pt x="3488093" y="0"/>
                  </a:moveTo>
                  <a:lnTo>
                    <a:pt x="3494176" y="0"/>
                  </a:lnTo>
                </a:path>
                <a:path w="5504815" h="1691640">
                  <a:moveTo>
                    <a:pt x="3503320" y="0"/>
                  </a:moveTo>
                  <a:lnTo>
                    <a:pt x="3509416" y="0"/>
                  </a:lnTo>
                </a:path>
                <a:path w="5504815" h="1691640">
                  <a:moveTo>
                    <a:pt x="3518547" y="0"/>
                  </a:moveTo>
                  <a:lnTo>
                    <a:pt x="3524643" y="0"/>
                  </a:lnTo>
                </a:path>
                <a:path w="5504815" h="1691640">
                  <a:moveTo>
                    <a:pt x="3533787" y="0"/>
                  </a:moveTo>
                  <a:lnTo>
                    <a:pt x="3539883" y="0"/>
                  </a:lnTo>
                </a:path>
                <a:path w="5504815" h="1691640">
                  <a:moveTo>
                    <a:pt x="3549015" y="0"/>
                  </a:moveTo>
                  <a:lnTo>
                    <a:pt x="3555111" y="0"/>
                  </a:lnTo>
                </a:path>
                <a:path w="5504815" h="1691640">
                  <a:moveTo>
                    <a:pt x="3564242" y="0"/>
                  </a:moveTo>
                  <a:lnTo>
                    <a:pt x="3570338" y="0"/>
                  </a:lnTo>
                </a:path>
                <a:path w="5504815" h="1691640">
                  <a:moveTo>
                    <a:pt x="3579482" y="0"/>
                  </a:moveTo>
                  <a:lnTo>
                    <a:pt x="3585578" y="0"/>
                  </a:lnTo>
                </a:path>
                <a:path w="5504815" h="1691640">
                  <a:moveTo>
                    <a:pt x="3594709" y="0"/>
                  </a:moveTo>
                  <a:lnTo>
                    <a:pt x="3600805" y="0"/>
                  </a:lnTo>
                </a:path>
                <a:path w="5504815" h="1691640">
                  <a:moveTo>
                    <a:pt x="3609949" y="0"/>
                  </a:moveTo>
                  <a:lnTo>
                    <a:pt x="3616032" y="0"/>
                  </a:lnTo>
                </a:path>
                <a:path w="5504815" h="1691640">
                  <a:moveTo>
                    <a:pt x="3625176" y="0"/>
                  </a:moveTo>
                  <a:lnTo>
                    <a:pt x="3631272" y="0"/>
                  </a:lnTo>
                </a:path>
                <a:path w="5504815" h="1691640">
                  <a:moveTo>
                    <a:pt x="3640404" y="0"/>
                  </a:moveTo>
                  <a:lnTo>
                    <a:pt x="3646500" y="0"/>
                  </a:lnTo>
                </a:path>
                <a:path w="5504815" h="1691640">
                  <a:moveTo>
                    <a:pt x="3655644" y="0"/>
                  </a:moveTo>
                  <a:lnTo>
                    <a:pt x="3661727" y="0"/>
                  </a:lnTo>
                </a:path>
                <a:path w="5504815" h="1691640">
                  <a:moveTo>
                    <a:pt x="3670871" y="0"/>
                  </a:moveTo>
                  <a:lnTo>
                    <a:pt x="3676967" y="0"/>
                  </a:lnTo>
                </a:path>
                <a:path w="5504815" h="1691640">
                  <a:moveTo>
                    <a:pt x="3686098" y="0"/>
                  </a:moveTo>
                  <a:lnTo>
                    <a:pt x="3692194" y="0"/>
                  </a:lnTo>
                </a:path>
                <a:path w="5504815" h="1691640">
                  <a:moveTo>
                    <a:pt x="3701338" y="0"/>
                  </a:moveTo>
                  <a:lnTo>
                    <a:pt x="3707422" y="0"/>
                  </a:lnTo>
                </a:path>
                <a:path w="5504815" h="1691640">
                  <a:moveTo>
                    <a:pt x="3716566" y="0"/>
                  </a:moveTo>
                  <a:lnTo>
                    <a:pt x="3722662" y="0"/>
                  </a:lnTo>
                </a:path>
                <a:path w="5504815" h="1691640">
                  <a:moveTo>
                    <a:pt x="3731793" y="0"/>
                  </a:moveTo>
                  <a:lnTo>
                    <a:pt x="3737889" y="0"/>
                  </a:lnTo>
                </a:path>
                <a:path w="5504815" h="1691640">
                  <a:moveTo>
                    <a:pt x="3747033" y="0"/>
                  </a:moveTo>
                  <a:lnTo>
                    <a:pt x="3753116" y="0"/>
                  </a:lnTo>
                </a:path>
                <a:path w="5504815" h="1691640">
                  <a:moveTo>
                    <a:pt x="3762260" y="0"/>
                  </a:moveTo>
                  <a:lnTo>
                    <a:pt x="3768356" y="0"/>
                  </a:lnTo>
                </a:path>
                <a:path w="5504815" h="1691640">
                  <a:moveTo>
                    <a:pt x="3777488" y="0"/>
                  </a:moveTo>
                  <a:lnTo>
                    <a:pt x="3783584" y="0"/>
                  </a:lnTo>
                </a:path>
                <a:path w="5504815" h="1691640">
                  <a:moveTo>
                    <a:pt x="3792728" y="0"/>
                  </a:moveTo>
                  <a:lnTo>
                    <a:pt x="3798824" y="0"/>
                  </a:lnTo>
                </a:path>
                <a:path w="5504815" h="1691640">
                  <a:moveTo>
                    <a:pt x="3807955" y="0"/>
                  </a:moveTo>
                  <a:lnTo>
                    <a:pt x="3814051" y="0"/>
                  </a:lnTo>
                </a:path>
                <a:path w="5504815" h="1691640">
                  <a:moveTo>
                    <a:pt x="3823195" y="0"/>
                  </a:moveTo>
                  <a:lnTo>
                    <a:pt x="3829278" y="0"/>
                  </a:lnTo>
                </a:path>
                <a:path w="5504815" h="1691640">
                  <a:moveTo>
                    <a:pt x="3838422" y="0"/>
                  </a:moveTo>
                  <a:lnTo>
                    <a:pt x="3844518" y="0"/>
                  </a:lnTo>
                </a:path>
                <a:path w="5504815" h="1691640">
                  <a:moveTo>
                    <a:pt x="3853649" y="0"/>
                  </a:moveTo>
                  <a:lnTo>
                    <a:pt x="3859745" y="0"/>
                  </a:lnTo>
                </a:path>
                <a:path w="5504815" h="1691640">
                  <a:moveTo>
                    <a:pt x="3868889" y="0"/>
                  </a:moveTo>
                  <a:lnTo>
                    <a:pt x="3874973" y="0"/>
                  </a:lnTo>
                </a:path>
                <a:path w="5504815" h="1691640">
                  <a:moveTo>
                    <a:pt x="3884117" y="0"/>
                  </a:moveTo>
                  <a:lnTo>
                    <a:pt x="3890213" y="0"/>
                  </a:lnTo>
                </a:path>
                <a:path w="5504815" h="1691640">
                  <a:moveTo>
                    <a:pt x="3899344" y="0"/>
                  </a:moveTo>
                  <a:lnTo>
                    <a:pt x="3905440" y="0"/>
                  </a:lnTo>
                </a:path>
                <a:path w="5504815" h="1691640">
                  <a:moveTo>
                    <a:pt x="3914584" y="0"/>
                  </a:moveTo>
                  <a:lnTo>
                    <a:pt x="3920667" y="0"/>
                  </a:lnTo>
                </a:path>
                <a:path w="5504815" h="1691640">
                  <a:moveTo>
                    <a:pt x="3929811" y="0"/>
                  </a:moveTo>
                  <a:lnTo>
                    <a:pt x="3935907" y="0"/>
                  </a:lnTo>
                </a:path>
                <a:path w="5504815" h="1691640">
                  <a:moveTo>
                    <a:pt x="3945039" y="0"/>
                  </a:moveTo>
                  <a:lnTo>
                    <a:pt x="3951135" y="0"/>
                  </a:lnTo>
                </a:path>
                <a:path w="5504815" h="1691640">
                  <a:moveTo>
                    <a:pt x="3960279" y="0"/>
                  </a:moveTo>
                  <a:lnTo>
                    <a:pt x="3966362" y="0"/>
                  </a:lnTo>
                </a:path>
                <a:path w="5504815" h="1691640">
                  <a:moveTo>
                    <a:pt x="3975506" y="0"/>
                  </a:moveTo>
                  <a:lnTo>
                    <a:pt x="3981602" y="0"/>
                  </a:lnTo>
                </a:path>
                <a:path w="5504815" h="1691640">
                  <a:moveTo>
                    <a:pt x="3990733" y="0"/>
                  </a:moveTo>
                  <a:lnTo>
                    <a:pt x="3996829" y="0"/>
                  </a:lnTo>
                </a:path>
                <a:path w="5504815" h="1691640">
                  <a:moveTo>
                    <a:pt x="4005973" y="0"/>
                  </a:moveTo>
                  <a:lnTo>
                    <a:pt x="4012069" y="0"/>
                  </a:lnTo>
                </a:path>
                <a:path w="5504815" h="1691640">
                  <a:moveTo>
                    <a:pt x="4021201" y="0"/>
                  </a:moveTo>
                  <a:lnTo>
                    <a:pt x="4027297" y="0"/>
                  </a:lnTo>
                </a:path>
                <a:path w="5504815" h="1691640">
                  <a:moveTo>
                    <a:pt x="4036441" y="0"/>
                  </a:moveTo>
                  <a:lnTo>
                    <a:pt x="4042524" y="0"/>
                  </a:lnTo>
                </a:path>
                <a:path w="5504815" h="1691640">
                  <a:moveTo>
                    <a:pt x="4051668" y="0"/>
                  </a:moveTo>
                  <a:lnTo>
                    <a:pt x="4057764" y="0"/>
                  </a:lnTo>
                </a:path>
                <a:path w="5504815" h="1691640">
                  <a:moveTo>
                    <a:pt x="4066895" y="0"/>
                  </a:moveTo>
                  <a:lnTo>
                    <a:pt x="4072991" y="0"/>
                  </a:lnTo>
                </a:path>
                <a:path w="5504815" h="1691640">
                  <a:moveTo>
                    <a:pt x="4082135" y="0"/>
                  </a:moveTo>
                  <a:lnTo>
                    <a:pt x="4088218" y="0"/>
                  </a:lnTo>
                </a:path>
                <a:path w="5504815" h="1691640">
                  <a:moveTo>
                    <a:pt x="4097362" y="0"/>
                  </a:moveTo>
                  <a:lnTo>
                    <a:pt x="4103458" y="0"/>
                  </a:lnTo>
                </a:path>
                <a:path w="5504815" h="1691640">
                  <a:moveTo>
                    <a:pt x="4112590" y="0"/>
                  </a:moveTo>
                  <a:lnTo>
                    <a:pt x="4118686" y="0"/>
                  </a:lnTo>
                </a:path>
                <a:path w="5504815" h="1691640">
                  <a:moveTo>
                    <a:pt x="4127830" y="0"/>
                  </a:moveTo>
                  <a:lnTo>
                    <a:pt x="4133913" y="0"/>
                  </a:lnTo>
                </a:path>
                <a:path w="5504815" h="1691640">
                  <a:moveTo>
                    <a:pt x="4143057" y="0"/>
                  </a:moveTo>
                  <a:lnTo>
                    <a:pt x="4149153" y="0"/>
                  </a:lnTo>
                </a:path>
                <a:path w="5504815" h="1691640">
                  <a:moveTo>
                    <a:pt x="4158284" y="0"/>
                  </a:moveTo>
                  <a:lnTo>
                    <a:pt x="4164380" y="0"/>
                  </a:lnTo>
                </a:path>
                <a:path w="5504815" h="1691640">
                  <a:moveTo>
                    <a:pt x="4173524" y="0"/>
                  </a:moveTo>
                  <a:lnTo>
                    <a:pt x="4179608" y="0"/>
                  </a:lnTo>
                </a:path>
                <a:path w="5504815" h="1691640">
                  <a:moveTo>
                    <a:pt x="4188752" y="0"/>
                  </a:moveTo>
                  <a:lnTo>
                    <a:pt x="4194848" y="0"/>
                  </a:lnTo>
                </a:path>
                <a:path w="5504815" h="1691640">
                  <a:moveTo>
                    <a:pt x="4203979" y="0"/>
                  </a:moveTo>
                  <a:lnTo>
                    <a:pt x="4210075" y="0"/>
                  </a:lnTo>
                </a:path>
                <a:path w="5504815" h="1691640">
                  <a:moveTo>
                    <a:pt x="4219219" y="0"/>
                  </a:moveTo>
                  <a:lnTo>
                    <a:pt x="4225302" y="0"/>
                  </a:lnTo>
                </a:path>
                <a:path w="5504815" h="1691640">
                  <a:moveTo>
                    <a:pt x="4234446" y="0"/>
                  </a:moveTo>
                  <a:lnTo>
                    <a:pt x="4240542" y="0"/>
                  </a:lnTo>
                </a:path>
                <a:path w="5504815" h="1691640">
                  <a:moveTo>
                    <a:pt x="4249674" y="0"/>
                  </a:moveTo>
                  <a:lnTo>
                    <a:pt x="4255770" y="0"/>
                  </a:lnTo>
                </a:path>
                <a:path w="5504815" h="1691640">
                  <a:moveTo>
                    <a:pt x="4264914" y="0"/>
                  </a:moveTo>
                  <a:lnTo>
                    <a:pt x="4271010" y="0"/>
                  </a:lnTo>
                </a:path>
                <a:path w="5504815" h="1691640">
                  <a:moveTo>
                    <a:pt x="4280141" y="0"/>
                  </a:moveTo>
                  <a:lnTo>
                    <a:pt x="4286237" y="0"/>
                  </a:lnTo>
                </a:path>
                <a:path w="5504815" h="1691640">
                  <a:moveTo>
                    <a:pt x="4295381" y="0"/>
                  </a:moveTo>
                  <a:lnTo>
                    <a:pt x="4301464" y="0"/>
                  </a:lnTo>
                </a:path>
                <a:path w="5504815" h="1691640">
                  <a:moveTo>
                    <a:pt x="4310608" y="0"/>
                  </a:moveTo>
                  <a:lnTo>
                    <a:pt x="4316704" y="0"/>
                  </a:lnTo>
                </a:path>
                <a:path w="5504815" h="1691640">
                  <a:moveTo>
                    <a:pt x="4325835" y="0"/>
                  </a:moveTo>
                  <a:lnTo>
                    <a:pt x="4331931" y="0"/>
                  </a:lnTo>
                </a:path>
                <a:path w="5504815" h="1691640">
                  <a:moveTo>
                    <a:pt x="4341075" y="0"/>
                  </a:moveTo>
                  <a:lnTo>
                    <a:pt x="4347159" y="0"/>
                  </a:lnTo>
                </a:path>
                <a:path w="5504815" h="1691640">
                  <a:moveTo>
                    <a:pt x="4356303" y="0"/>
                  </a:moveTo>
                  <a:lnTo>
                    <a:pt x="4362399" y="0"/>
                  </a:lnTo>
                </a:path>
                <a:path w="5504815" h="1691640">
                  <a:moveTo>
                    <a:pt x="4371530" y="0"/>
                  </a:moveTo>
                  <a:lnTo>
                    <a:pt x="4377626" y="0"/>
                  </a:lnTo>
                </a:path>
                <a:path w="5504815" h="1691640">
                  <a:moveTo>
                    <a:pt x="4386770" y="0"/>
                  </a:moveTo>
                  <a:lnTo>
                    <a:pt x="4392853" y="0"/>
                  </a:lnTo>
                </a:path>
                <a:path w="5504815" h="1691640">
                  <a:moveTo>
                    <a:pt x="4401997" y="0"/>
                  </a:moveTo>
                  <a:lnTo>
                    <a:pt x="4408093" y="0"/>
                  </a:lnTo>
                </a:path>
                <a:path w="5504815" h="1691640">
                  <a:moveTo>
                    <a:pt x="4417225" y="0"/>
                  </a:moveTo>
                  <a:lnTo>
                    <a:pt x="4423321" y="0"/>
                  </a:lnTo>
                </a:path>
                <a:path w="5504815" h="1691640">
                  <a:moveTo>
                    <a:pt x="4432465" y="0"/>
                  </a:moveTo>
                  <a:lnTo>
                    <a:pt x="4438548" y="0"/>
                  </a:lnTo>
                </a:path>
                <a:path w="5504815" h="1691640">
                  <a:moveTo>
                    <a:pt x="4447692" y="0"/>
                  </a:moveTo>
                  <a:lnTo>
                    <a:pt x="4453788" y="0"/>
                  </a:lnTo>
                </a:path>
                <a:path w="5504815" h="1691640">
                  <a:moveTo>
                    <a:pt x="4462919" y="0"/>
                  </a:moveTo>
                  <a:lnTo>
                    <a:pt x="4469015" y="0"/>
                  </a:lnTo>
                </a:path>
                <a:path w="5504815" h="1691640">
                  <a:moveTo>
                    <a:pt x="4478159" y="0"/>
                  </a:moveTo>
                  <a:lnTo>
                    <a:pt x="4484255" y="0"/>
                  </a:lnTo>
                </a:path>
                <a:path w="5504815" h="1691640">
                  <a:moveTo>
                    <a:pt x="4493387" y="0"/>
                  </a:moveTo>
                  <a:lnTo>
                    <a:pt x="4499483" y="0"/>
                  </a:lnTo>
                </a:path>
                <a:path w="5504815" h="1691640">
                  <a:moveTo>
                    <a:pt x="4508627" y="0"/>
                  </a:moveTo>
                  <a:lnTo>
                    <a:pt x="4514710" y="0"/>
                  </a:lnTo>
                </a:path>
                <a:path w="5504815" h="1691640">
                  <a:moveTo>
                    <a:pt x="4523854" y="0"/>
                  </a:moveTo>
                  <a:lnTo>
                    <a:pt x="4529950" y="0"/>
                  </a:lnTo>
                </a:path>
                <a:path w="5504815" h="1691640">
                  <a:moveTo>
                    <a:pt x="4539081" y="0"/>
                  </a:moveTo>
                  <a:lnTo>
                    <a:pt x="4545177" y="0"/>
                  </a:lnTo>
                </a:path>
                <a:path w="5504815" h="1691640">
                  <a:moveTo>
                    <a:pt x="4554321" y="0"/>
                  </a:moveTo>
                  <a:lnTo>
                    <a:pt x="4560404" y="0"/>
                  </a:lnTo>
                </a:path>
                <a:path w="5504815" h="1691640">
                  <a:moveTo>
                    <a:pt x="4569548" y="0"/>
                  </a:moveTo>
                  <a:lnTo>
                    <a:pt x="4575644" y="0"/>
                  </a:lnTo>
                </a:path>
                <a:path w="5504815" h="1691640">
                  <a:moveTo>
                    <a:pt x="4584776" y="0"/>
                  </a:moveTo>
                  <a:lnTo>
                    <a:pt x="4590872" y="0"/>
                  </a:lnTo>
                </a:path>
                <a:path w="5504815" h="1691640">
                  <a:moveTo>
                    <a:pt x="4600016" y="0"/>
                  </a:moveTo>
                  <a:lnTo>
                    <a:pt x="4606099" y="0"/>
                  </a:lnTo>
                </a:path>
                <a:path w="5504815" h="1691640">
                  <a:moveTo>
                    <a:pt x="4615243" y="0"/>
                  </a:moveTo>
                  <a:lnTo>
                    <a:pt x="4621339" y="0"/>
                  </a:lnTo>
                </a:path>
                <a:path w="5504815" h="1691640">
                  <a:moveTo>
                    <a:pt x="4630470" y="0"/>
                  </a:moveTo>
                  <a:lnTo>
                    <a:pt x="4636566" y="0"/>
                  </a:lnTo>
                </a:path>
                <a:path w="5504815" h="1691640">
                  <a:moveTo>
                    <a:pt x="4645710" y="0"/>
                  </a:moveTo>
                  <a:lnTo>
                    <a:pt x="4651794" y="0"/>
                  </a:lnTo>
                </a:path>
                <a:path w="5504815" h="1691640">
                  <a:moveTo>
                    <a:pt x="4660938" y="0"/>
                  </a:moveTo>
                  <a:lnTo>
                    <a:pt x="4667034" y="0"/>
                  </a:lnTo>
                </a:path>
                <a:path w="5504815" h="1691640">
                  <a:moveTo>
                    <a:pt x="4676165" y="0"/>
                  </a:moveTo>
                  <a:lnTo>
                    <a:pt x="4682261" y="0"/>
                  </a:lnTo>
                </a:path>
                <a:path w="5504815" h="1691640">
                  <a:moveTo>
                    <a:pt x="4691405" y="0"/>
                  </a:moveTo>
                  <a:lnTo>
                    <a:pt x="4697501" y="0"/>
                  </a:lnTo>
                </a:path>
                <a:path w="5504815" h="1691640">
                  <a:moveTo>
                    <a:pt x="4706632" y="0"/>
                  </a:moveTo>
                  <a:lnTo>
                    <a:pt x="4712728" y="0"/>
                  </a:lnTo>
                </a:path>
                <a:path w="5504815" h="1691640">
                  <a:moveTo>
                    <a:pt x="4721860" y="0"/>
                  </a:moveTo>
                  <a:lnTo>
                    <a:pt x="4727956" y="0"/>
                  </a:lnTo>
                </a:path>
                <a:path w="5504815" h="1691640">
                  <a:moveTo>
                    <a:pt x="4737100" y="0"/>
                  </a:moveTo>
                  <a:lnTo>
                    <a:pt x="4743196" y="0"/>
                  </a:lnTo>
                </a:path>
                <a:path w="5504815" h="1691640">
                  <a:moveTo>
                    <a:pt x="4752327" y="0"/>
                  </a:moveTo>
                  <a:lnTo>
                    <a:pt x="4758423" y="0"/>
                  </a:lnTo>
                </a:path>
                <a:path w="5504815" h="1691640">
                  <a:moveTo>
                    <a:pt x="4767567" y="0"/>
                  </a:moveTo>
                  <a:lnTo>
                    <a:pt x="4773650" y="0"/>
                  </a:lnTo>
                </a:path>
                <a:path w="5504815" h="1691640">
                  <a:moveTo>
                    <a:pt x="4782794" y="0"/>
                  </a:moveTo>
                  <a:lnTo>
                    <a:pt x="4788890" y="0"/>
                  </a:lnTo>
                </a:path>
                <a:path w="5504815" h="1691640">
                  <a:moveTo>
                    <a:pt x="4798021" y="0"/>
                  </a:moveTo>
                  <a:lnTo>
                    <a:pt x="4804117" y="0"/>
                  </a:lnTo>
                </a:path>
                <a:path w="5504815" h="1691640">
                  <a:moveTo>
                    <a:pt x="4813261" y="0"/>
                  </a:moveTo>
                  <a:lnTo>
                    <a:pt x="4819345" y="0"/>
                  </a:lnTo>
                </a:path>
                <a:path w="5504815" h="1691640">
                  <a:moveTo>
                    <a:pt x="4828489" y="0"/>
                  </a:moveTo>
                  <a:lnTo>
                    <a:pt x="4834585" y="0"/>
                  </a:lnTo>
                </a:path>
                <a:path w="5504815" h="1691640">
                  <a:moveTo>
                    <a:pt x="4843716" y="0"/>
                  </a:moveTo>
                  <a:lnTo>
                    <a:pt x="4849812" y="0"/>
                  </a:lnTo>
                </a:path>
                <a:path w="5504815" h="1691640">
                  <a:moveTo>
                    <a:pt x="4858956" y="0"/>
                  </a:moveTo>
                  <a:lnTo>
                    <a:pt x="4865039" y="0"/>
                  </a:lnTo>
                </a:path>
                <a:path w="5504815" h="1691640">
                  <a:moveTo>
                    <a:pt x="4874183" y="0"/>
                  </a:moveTo>
                  <a:lnTo>
                    <a:pt x="4880279" y="0"/>
                  </a:lnTo>
                </a:path>
                <a:path w="5504815" h="1691640">
                  <a:moveTo>
                    <a:pt x="4889411" y="0"/>
                  </a:moveTo>
                  <a:lnTo>
                    <a:pt x="4895507" y="0"/>
                  </a:lnTo>
                </a:path>
                <a:path w="5504815" h="1691640">
                  <a:moveTo>
                    <a:pt x="4904651" y="0"/>
                  </a:moveTo>
                  <a:lnTo>
                    <a:pt x="4910734" y="0"/>
                  </a:lnTo>
                </a:path>
                <a:path w="5504815" h="1691640">
                  <a:moveTo>
                    <a:pt x="4919878" y="0"/>
                  </a:moveTo>
                  <a:lnTo>
                    <a:pt x="4925974" y="0"/>
                  </a:lnTo>
                </a:path>
                <a:path w="5504815" h="1691640">
                  <a:moveTo>
                    <a:pt x="4935105" y="0"/>
                  </a:moveTo>
                  <a:lnTo>
                    <a:pt x="4941201" y="0"/>
                  </a:lnTo>
                </a:path>
                <a:path w="5504815" h="1691640">
                  <a:moveTo>
                    <a:pt x="4950345" y="0"/>
                  </a:moveTo>
                  <a:lnTo>
                    <a:pt x="4956441" y="0"/>
                  </a:lnTo>
                </a:path>
                <a:path w="5504815" h="1691640">
                  <a:moveTo>
                    <a:pt x="4965573" y="0"/>
                  </a:moveTo>
                  <a:lnTo>
                    <a:pt x="4971669" y="0"/>
                  </a:lnTo>
                </a:path>
                <a:path w="5504815" h="1691640">
                  <a:moveTo>
                    <a:pt x="4980800" y="0"/>
                  </a:moveTo>
                  <a:lnTo>
                    <a:pt x="4986896" y="0"/>
                  </a:lnTo>
                </a:path>
                <a:path w="5504815" h="1691640">
                  <a:moveTo>
                    <a:pt x="4996040" y="0"/>
                  </a:moveTo>
                  <a:lnTo>
                    <a:pt x="5002136" y="0"/>
                  </a:lnTo>
                </a:path>
                <a:path w="5504815" h="1691640">
                  <a:moveTo>
                    <a:pt x="5011267" y="0"/>
                  </a:moveTo>
                  <a:lnTo>
                    <a:pt x="5017363" y="0"/>
                  </a:lnTo>
                </a:path>
                <a:path w="5504815" h="1691640">
                  <a:moveTo>
                    <a:pt x="5026507" y="0"/>
                  </a:moveTo>
                  <a:lnTo>
                    <a:pt x="5032590" y="0"/>
                  </a:lnTo>
                </a:path>
                <a:path w="5504815" h="1691640">
                  <a:moveTo>
                    <a:pt x="5041734" y="0"/>
                  </a:moveTo>
                  <a:lnTo>
                    <a:pt x="5047830" y="0"/>
                  </a:lnTo>
                </a:path>
                <a:path w="5504815" h="1691640">
                  <a:moveTo>
                    <a:pt x="5056962" y="0"/>
                  </a:moveTo>
                  <a:lnTo>
                    <a:pt x="5063058" y="0"/>
                  </a:lnTo>
                </a:path>
                <a:path w="5504815" h="1691640">
                  <a:moveTo>
                    <a:pt x="5072202" y="0"/>
                  </a:moveTo>
                  <a:lnTo>
                    <a:pt x="5078285" y="0"/>
                  </a:lnTo>
                </a:path>
                <a:path w="5504815" h="1691640">
                  <a:moveTo>
                    <a:pt x="5087429" y="0"/>
                  </a:moveTo>
                  <a:lnTo>
                    <a:pt x="5093525" y="0"/>
                  </a:lnTo>
                </a:path>
                <a:path w="5504815" h="1691640">
                  <a:moveTo>
                    <a:pt x="5102656" y="0"/>
                  </a:moveTo>
                  <a:lnTo>
                    <a:pt x="5108752" y="0"/>
                  </a:lnTo>
                </a:path>
                <a:path w="5504815" h="1691640">
                  <a:moveTo>
                    <a:pt x="5117896" y="0"/>
                  </a:moveTo>
                  <a:lnTo>
                    <a:pt x="5123980" y="0"/>
                  </a:lnTo>
                </a:path>
                <a:path w="5504815" h="1691640">
                  <a:moveTo>
                    <a:pt x="5133124" y="0"/>
                  </a:moveTo>
                  <a:lnTo>
                    <a:pt x="5139220" y="0"/>
                  </a:lnTo>
                </a:path>
                <a:path w="5504815" h="1691640">
                  <a:moveTo>
                    <a:pt x="5148351" y="0"/>
                  </a:moveTo>
                  <a:lnTo>
                    <a:pt x="5154447" y="0"/>
                  </a:lnTo>
                </a:path>
                <a:path w="5504815" h="1691640">
                  <a:moveTo>
                    <a:pt x="5163591" y="0"/>
                  </a:moveTo>
                  <a:lnTo>
                    <a:pt x="5169687" y="0"/>
                  </a:lnTo>
                </a:path>
                <a:path w="5504815" h="1691640">
                  <a:moveTo>
                    <a:pt x="5178818" y="0"/>
                  </a:moveTo>
                  <a:lnTo>
                    <a:pt x="5184914" y="0"/>
                  </a:lnTo>
                </a:path>
                <a:path w="5504815" h="1691640">
                  <a:moveTo>
                    <a:pt x="5194046" y="0"/>
                  </a:moveTo>
                  <a:lnTo>
                    <a:pt x="5200142" y="0"/>
                  </a:lnTo>
                </a:path>
                <a:path w="5504815" h="1691640">
                  <a:moveTo>
                    <a:pt x="5209286" y="0"/>
                  </a:moveTo>
                  <a:lnTo>
                    <a:pt x="5215382" y="0"/>
                  </a:lnTo>
                </a:path>
                <a:path w="5504815" h="1691640">
                  <a:moveTo>
                    <a:pt x="5224513" y="0"/>
                  </a:moveTo>
                  <a:lnTo>
                    <a:pt x="5230609" y="0"/>
                  </a:lnTo>
                </a:path>
                <a:path w="5504815" h="1691640">
                  <a:moveTo>
                    <a:pt x="5239753" y="0"/>
                  </a:moveTo>
                  <a:lnTo>
                    <a:pt x="5245836" y="0"/>
                  </a:lnTo>
                </a:path>
                <a:path w="5504815" h="1691640">
                  <a:moveTo>
                    <a:pt x="5254980" y="0"/>
                  </a:moveTo>
                  <a:lnTo>
                    <a:pt x="5261076" y="0"/>
                  </a:lnTo>
                </a:path>
                <a:path w="5504815" h="1691640">
                  <a:moveTo>
                    <a:pt x="5270207" y="0"/>
                  </a:moveTo>
                  <a:lnTo>
                    <a:pt x="5276303" y="0"/>
                  </a:lnTo>
                </a:path>
                <a:path w="5504815" h="1691640">
                  <a:moveTo>
                    <a:pt x="5285447" y="0"/>
                  </a:moveTo>
                  <a:lnTo>
                    <a:pt x="5291531" y="0"/>
                  </a:lnTo>
                </a:path>
                <a:path w="5504815" h="1691640">
                  <a:moveTo>
                    <a:pt x="5300675" y="0"/>
                  </a:moveTo>
                  <a:lnTo>
                    <a:pt x="5306771" y="0"/>
                  </a:lnTo>
                </a:path>
                <a:path w="5504815" h="1691640">
                  <a:moveTo>
                    <a:pt x="5315902" y="0"/>
                  </a:moveTo>
                  <a:lnTo>
                    <a:pt x="5321998" y="0"/>
                  </a:lnTo>
                </a:path>
                <a:path w="5504815" h="1691640">
                  <a:moveTo>
                    <a:pt x="5331142" y="0"/>
                  </a:moveTo>
                  <a:lnTo>
                    <a:pt x="5337225" y="0"/>
                  </a:lnTo>
                </a:path>
                <a:path w="5504815" h="1691640">
                  <a:moveTo>
                    <a:pt x="5346369" y="0"/>
                  </a:moveTo>
                  <a:lnTo>
                    <a:pt x="5352465" y="0"/>
                  </a:lnTo>
                </a:path>
                <a:path w="5504815" h="1691640">
                  <a:moveTo>
                    <a:pt x="5361597" y="0"/>
                  </a:moveTo>
                  <a:lnTo>
                    <a:pt x="5367693" y="0"/>
                  </a:lnTo>
                </a:path>
                <a:path w="5504815" h="1691640">
                  <a:moveTo>
                    <a:pt x="5376837" y="0"/>
                  </a:moveTo>
                  <a:lnTo>
                    <a:pt x="5382920" y="0"/>
                  </a:lnTo>
                </a:path>
                <a:path w="5504815" h="1691640">
                  <a:moveTo>
                    <a:pt x="5392064" y="0"/>
                  </a:moveTo>
                  <a:lnTo>
                    <a:pt x="5398160" y="0"/>
                  </a:lnTo>
                </a:path>
                <a:path w="5504815" h="1691640">
                  <a:moveTo>
                    <a:pt x="5407291" y="0"/>
                  </a:moveTo>
                  <a:lnTo>
                    <a:pt x="5413387" y="0"/>
                  </a:lnTo>
                </a:path>
                <a:path w="5504815" h="1691640">
                  <a:moveTo>
                    <a:pt x="5422531" y="0"/>
                  </a:moveTo>
                  <a:lnTo>
                    <a:pt x="5428627" y="0"/>
                  </a:lnTo>
                </a:path>
                <a:path w="5504815" h="1691640">
                  <a:moveTo>
                    <a:pt x="5437759" y="0"/>
                  </a:moveTo>
                  <a:lnTo>
                    <a:pt x="5443855" y="0"/>
                  </a:lnTo>
                </a:path>
                <a:path w="5504815" h="1691640">
                  <a:moveTo>
                    <a:pt x="5452999" y="0"/>
                  </a:moveTo>
                  <a:lnTo>
                    <a:pt x="5459082" y="0"/>
                  </a:lnTo>
                </a:path>
                <a:path w="5504815" h="1691640">
                  <a:moveTo>
                    <a:pt x="5468226" y="0"/>
                  </a:moveTo>
                  <a:lnTo>
                    <a:pt x="5474322" y="0"/>
                  </a:lnTo>
                </a:path>
                <a:path w="5504815" h="1691640">
                  <a:moveTo>
                    <a:pt x="5483453" y="0"/>
                  </a:moveTo>
                  <a:lnTo>
                    <a:pt x="5489549" y="0"/>
                  </a:lnTo>
                </a:path>
                <a:path w="5504815" h="1691640">
                  <a:moveTo>
                    <a:pt x="5498693" y="0"/>
                  </a:moveTo>
                  <a:lnTo>
                    <a:pt x="5504776" y="0"/>
                  </a:lnTo>
                </a:path>
                <a:path w="5504815" h="1691640">
                  <a:moveTo>
                    <a:pt x="0" y="1691309"/>
                  </a:moveTo>
                  <a:lnTo>
                    <a:pt x="6096" y="1691309"/>
                  </a:lnTo>
                </a:path>
                <a:path w="5504815" h="1691640">
                  <a:moveTo>
                    <a:pt x="15240" y="1691309"/>
                  </a:moveTo>
                  <a:lnTo>
                    <a:pt x="21336" y="1691309"/>
                  </a:lnTo>
                </a:path>
                <a:path w="5504815" h="1691640">
                  <a:moveTo>
                    <a:pt x="30467" y="1691309"/>
                  </a:moveTo>
                  <a:lnTo>
                    <a:pt x="36563" y="1691309"/>
                  </a:lnTo>
                </a:path>
                <a:path w="5504815" h="1691640">
                  <a:moveTo>
                    <a:pt x="45694" y="1691309"/>
                  </a:moveTo>
                  <a:lnTo>
                    <a:pt x="51790" y="1691309"/>
                  </a:lnTo>
                </a:path>
                <a:path w="5504815" h="1691640">
                  <a:moveTo>
                    <a:pt x="60934" y="1691309"/>
                  </a:moveTo>
                  <a:lnTo>
                    <a:pt x="67030" y="1691309"/>
                  </a:lnTo>
                </a:path>
                <a:path w="5504815" h="1691640">
                  <a:moveTo>
                    <a:pt x="76161" y="1691309"/>
                  </a:moveTo>
                  <a:lnTo>
                    <a:pt x="82257" y="1691309"/>
                  </a:lnTo>
                </a:path>
                <a:path w="5504815" h="1691640">
                  <a:moveTo>
                    <a:pt x="91401" y="1691309"/>
                  </a:moveTo>
                  <a:lnTo>
                    <a:pt x="97485" y="1691309"/>
                  </a:lnTo>
                </a:path>
                <a:path w="5504815" h="1691640">
                  <a:moveTo>
                    <a:pt x="106629" y="1691309"/>
                  </a:moveTo>
                  <a:lnTo>
                    <a:pt x="112725" y="1691309"/>
                  </a:lnTo>
                </a:path>
                <a:path w="5504815" h="1691640">
                  <a:moveTo>
                    <a:pt x="121856" y="1691309"/>
                  </a:moveTo>
                  <a:lnTo>
                    <a:pt x="127952" y="1691309"/>
                  </a:lnTo>
                </a:path>
                <a:path w="5504815" h="1691640">
                  <a:moveTo>
                    <a:pt x="137096" y="1691309"/>
                  </a:moveTo>
                  <a:lnTo>
                    <a:pt x="143179" y="1691309"/>
                  </a:lnTo>
                </a:path>
                <a:path w="5504815" h="1691640">
                  <a:moveTo>
                    <a:pt x="152323" y="1691309"/>
                  </a:moveTo>
                  <a:lnTo>
                    <a:pt x="158419" y="1691309"/>
                  </a:lnTo>
                </a:path>
                <a:path w="5504815" h="1691640">
                  <a:moveTo>
                    <a:pt x="167551" y="1691309"/>
                  </a:moveTo>
                  <a:lnTo>
                    <a:pt x="173647" y="1691309"/>
                  </a:lnTo>
                </a:path>
                <a:path w="5504815" h="1691640">
                  <a:moveTo>
                    <a:pt x="182791" y="1691309"/>
                  </a:moveTo>
                  <a:lnTo>
                    <a:pt x="188874" y="1691309"/>
                  </a:lnTo>
                </a:path>
                <a:path w="5504815" h="1691640">
                  <a:moveTo>
                    <a:pt x="198018" y="1691309"/>
                  </a:moveTo>
                  <a:lnTo>
                    <a:pt x="204114" y="1691309"/>
                  </a:lnTo>
                </a:path>
                <a:path w="5504815" h="1691640">
                  <a:moveTo>
                    <a:pt x="213245" y="1691309"/>
                  </a:moveTo>
                  <a:lnTo>
                    <a:pt x="219341" y="1691309"/>
                  </a:lnTo>
                </a:path>
                <a:path w="5504815" h="1691640">
                  <a:moveTo>
                    <a:pt x="228485" y="1691309"/>
                  </a:moveTo>
                  <a:lnTo>
                    <a:pt x="234569" y="1691309"/>
                  </a:lnTo>
                </a:path>
                <a:path w="5504815" h="1691640">
                  <a:moveTo>
                    <a:pt x="243712" y="1691309"/>
                  </a:moveTo>
                  <a:lnTo>
                    <a:pt x="249809" y="1691309"/>
                  </a:lnTo>
                </a:path>
                <a:path w="5504815" h="1691640">
                  <a:moveTo>
                    <a:pt x="258940" y="1691309"/>
                  </a:moveTo>
                  <a:lnTo>
                    <a:pt x="265036" y="1691309"/>
                  </a:lnTo>
                </a:path>
                <a:path w="5504815" h="1691640">
                  <a:moveTo>
                    <a:pt x="274180" y="1691309"/>
                  </a:moveTo>
                  <a:lnTo>
                    <a:pt x="280276" y="1691309"/>
                  </a:lnTo>
                </a:path>
                <a:path w="5504815" h="1691640">
                  <a:moveTo>
                    <a:pt x="289407" y="1691309"/>
                  </a:moveTo>
                  <a:lnTo>
                    <a:pt x="295503" y="1691309"/>
                  </a:lnTo>
                </a:path>
                <a:path w="5504815" h="1691640">
                  <a:moveTo>
                    <a:pt x="304647" y="1691309"/>
                  </a:moveTo>
                  <a:lnTo>
                    <a:pt x="310730" y="1691309"/>
                  </a:lnTo>
                </a:path>
                <a:path w="5504815" h="1691640">
                  <a:moveTo>
                    <a:pt x="319874" y="1691309"/>
                  </a:moveTo>
                  <a:lnTo>
                    <a:pt x="325970" y="1691309"/>
                  </a:lnTo>
                </a:path>
                <a:path w="5504815" h="1691640">
                  <a:moveTo>
                    <a:pt x="335102" y="1691309"/>
                  </a:moveTo>
                  <a:lnTo>
                    <a:pt x="341198" y="1691309"/>
                  </a:lnTo>
                </a:path>
                <a:path w="5504815" h="1691640">
                  <a:moveTo>
                    <a:pt x="350342" y="1691309"/>
                  </a:moveTo>
                  <a:lnTo>
                    <a:pt x="356425" y="1691309"/>
                  </a:lnTo>
                </a:path>
                <a:path w="5504815" h="1691640">
                  <a:moveTo>
                    <a:pt x="365569" y="1691309"/>
                  </a:moveTo>
                  <a:lnTo>
                    <a:pt x="371665" y="1691309"/>
                  </a:lnTo>
                </a:path>
                <a:path w="5504815" h="1691640">
                  <a:moveTo>
                    <a:pt x="380796" y="1691309"/>
                  </a:moveTo>
                  <a:lnTo>
                    <a:pt x="386892" y="1691309"/>
                  </a:lnTo>
                </a:path>
                <a:path w="5504815" h="1691640">
                  <a:moveTo>
                    <a:pt x="396036" y="1691309"/>
                  </a:moveTo>
                  <a:lnTo>
                    <a:pt x="402120" y="1691309"/>
                  </a:lnTo>
                </a:path>
                <a:path w="5504815" h="1691640">
                  <a:moveTo>
                    <a:pt x="411264" y="1691309"/>
                  </a:moveTo>
                  <a:lnTo>
                    <a:pt x="417360" y="1691309"/>
                  </a:lnTo>
                </a:path>
                <a:path w="5504815" h="1691640">
                  <a:moveTo>
                    <a:pt x="426491" y="1691309"/>
                  </a:moveTo>
                  <a:lnTo>
                    <a:pt x="432587" y="1691309"/>
                  </a:lnTo>
                </a:path>
                <a:path w="5504815" h="1691640">
                  <a:moveTo>
                    <a:pt x="441731" y="1691309"/>
                  </a:moveTo>
                  <a:lnTo>
                    <a:pt x="447814" y="1691309"/>
                  </a:lnTo>
                </a:path>
                <a:path w="5504815" h="1691640">
                  <a:moveTo>
                    <a:pt x="456958" y="1691309"/>
                  </a:moveTo>
                  <a:lnTo>
                    <a:pt x="463054" y="1691309"/>
                  </a:lnTo>
                </a:path>
                <a:path w="5504815" h="1691640">
                  <a:moveTo>
                    <a:pt x="472186" y="1691309"/>
                  </a:moveTo>
                  <a:lnTo>
                    <a:pt x="478281" y="1691309"/>
                  </a:lnTo>
                </a:path>
                <a:path w="5504815" h="1691640">
                  <a:moveTo>
                    <a:pt x="487426" y="1691309"/>
                  </a:moveTo>
                  <a:lnTo>
                    <a:pt x="493522" y="1691309"/>
                  </a:lnTo>
                </a:path>
                <a:path w="5504815" h="1691640">
                  <a:moveTo>
                    <a:pt x="502653" y="1691309"/>
                  </a:moveTo>
                  <a:lnTo>
                    <a:pt x="508749" y="1691309"/>
                  </a:lnTo>
                </a:path>
                <a:path w="5504815" h="1691640">
                  <a:moveTo>
                    <a:pt x="517893" y="1691309"/>
                  </a:moveTo>
                  <a:lnTo>
                    <a:pt x="523976" y="1691309"/>
                  </a:lnTo>
                </a:path>
                <a:path w="5504815" h="1691640">
                  <a:moveTo>
                    <a:pt x="533120" y="1691309"/>
                  </a:moveTo>
                  <a:lnTo>
                    <a:pt x="539216" y="1691309"/>
                  </a:lnTo>
                </a:path>
                <a:path w="5504815" h="1691640">
                  <a:moveTo>
                    <a:pt x="548347" y="1691309"/>
                  </a:moveTo>
                  <a:lnTo>
                    <a:pt x="554443" y="1691309"/>
                  </a:lnTo>
                </a:path>
                <a:path w="5504815" h="1691640">
                  <a:moveTo>
                    <a:pt x="563587" y="1691309"/>
                  </a:moveTo>
                  <a:lnTo>
                    <a:pt x="569671" y="1691309"/>
                  </a:lnTo>
                </a:path>
                <a:path w="5504815" h="1691640">
                  <a:moveTo>
                    <a:pt x="578815" y="1691309"/>
                  </a:moveTo>
                  <a:lnTo>
                    <a:pt x="584911" y="1691309"/>
                  </a:lnTo>
                </a:path>
                <a:path w="5504815" h="1691640">
                  <a:moveTo>
                    <a:pt x="594042" y="1691309"/>
                  </a:moveTo>
                  <a:lnTo>
                    <a:pt x="600138" y="1691309"/>
                  </a:lnTo>
                </a:path>
                <a:path w="5504815" h="1691640">
                  <a:moveTo>
                    <a:pt x="609282" y="1691309"/>
                  </a:moveTo>
                  <a:lnTo>
                    <a:pt x="615365" y="1691309"/>
                  </a:lnTo>
                </a:path>
                <a:path w="5504815" h="1691640">
                  <a:moveTo>
                    <a:pt x="624509" y="1691309"/>
                  </a:moveTo>
                  <a:lnTo>
                    <a:pt x="630605" y="1691309"/>
                  </a:lnTo>
                </a:path>
                <a:path w="5504815" h="1691640">
                  <a:moveTo>
                    <a:pt x="639737" y="1691309"/>
                  </a:moveTo>
                  <a:lnTo>
                    <a:pt x="645833" y="1691309"/>
                  </a:lnTo>
                </a:path>
                <a:path w="5504815" h="1691640">
                  <a:moveTo>
                    <a:pt x="654977" y="1691309"/>
                  </a:moveTo>
                  <a:lnTo>
                    <a:pt x="661060" y="1691309"/>
                  </a:lnTo>
                </a:path>
                <a:path w="5504815" h="1691640">
                  <a:moveTo>
                    <a:pt x="670204" y="1691309"/>
                  </a:moveTo>
                  <a:lnTo>
                    <a:pt x="676300" y="1691309"/>
                  </a:lnTo>
                </a:path>
                <a:path w="5504815" h="1691640">
                  <a:moveTo>
                    <a:pt x="685431" y="1691309"/>
                  </a:moveTo>
                  <a:lnTo>
                    <a:pt x="691527" y="1691309"/>
                  </a:lnTo>
                </a:path>
                <a:path w="5504815" h="1691640">
                  <a:moveTo>
                    <a:pt x="700671" y="1691309"/>
                  </a:moveTo>
                  <a:lnTo>
                    <a:pt x="706754" y="1691309"/>
                  </a:lnTo>
                </a:path>
                <a:path w="5504815" h="1691640">
                  <a:moveTo>
                    <a:pt x="715898" y="1691309"/>
                  </a:moveTo>
                  <a:lnTo>
                    <a:pt x="721995" y="1691309"/>
                  </a:lnTo>
                </a:path>
                <a:path w="5504815" h="1691640">
                  <a:moveTo>
                    <a:pt x="731126" y="1691309"/>
                  </a:moveTo>
                  <a:lnTo>
                    <a:pt x="737222" y="1691309"/>
                  </a:lnTo>
                </a:path>
                <a:path w="5504815" h="1691640">
                  <a:moveTo>
                    <a:pt x="746366" y="1691309"/>
                  </a:moveTo>
                  <a:lnTo>
                    <a:pt x="752462" y="1691309"/>
                  </a:lnTo>
                </a:path>
                <a:path w="5504815" h="1691640">
                  <a:moveTo>
                    <a:pt x="761593" y="1691309"/>
                  </a:moveTo>
                  <a:lnTo>
                    <a:pt x="767689" y="1691309"/>
                  </a:lnTo>
                </a:path>
                <a:path w="5504815" h="1691640">
                  <a:moveTo>
                    <a:pt x="776833" y="1691309"/>
                  </a:moveTo>
                  <a:lnTo>
                    <a:pt x="782916" y="1691309"/>
                  </a:lnTo>
                </a:path>
                <a:path w="5504815" h="1691640">
                  <a:moveTo>
                    <a:pt x="792060" y="1691309"/>
                  </a:moveTo>
                  <a:lnTo>
                    <a:pt x="798156" y="1691309"/>
                  </a:lnTo>
                </a:path>
                <a:path w="5504815" h="1691640">
                  <a:moveTo>
                    <a:pt x="807288" y="1691309"/>
                  </a:moveTo>
                  <a:lnTo>
                    <a:pt x="813384" y="1691309"/>
                  </a:lnTo>
                </a:path>
                <a:path w="5504815" h="1691640">
                  <a:moveTo>
                    <a:pt x="822528" y="1691309"/>
                  </a:moveTo>
                  <a:lnTo>
                    <a:pt x="828611" y="1691309"/>
                  </a:lnTo>
                </a:path>
                <a:path w="5504815" h="1691640">
                  <a:moveTo>
                    <a:pt x="837755" y="1691309"/>
                  </a:moveTo>
                  <a:lnTo>
                    <a:pt x="843851" y="1691309"/>
                  </a:lnTo>
                </a:path>
                <a:path w="5504815" h="1691640">
                  <a:moveTo>
                    <a:pt x="852982" y="1691309"/>
                  </a:moveTo>
                  <a:lnTo>
                    <a:pt x="859078" y="1691309"/>
                  </a:lnTo>
                </a:path>
                <a:path w="5504815" h="1691640">
                  <a:moveTo>
                    <a:pt x="868222" y="1691309"/>
                  </a:moveTo>
                  <a:lnTo>
                    <a:pt x="874306" y="1691309"/>
                  </a:lnTo>
                </a:path>
                <a:path w="5504815" h="1691640">
                  <a:moveTo>
                    <a:pt x="883450" y="1691309"/>
                  </a:moveTo>
                  <a:lnTo>
                    <a:pt x="889546" y="1691309"/>
                  </a:lnTo>
                </a:path>
                <a:path w="5504815" h="1691640">
                  <a:moveTo>
                    <a:pt x="898677" y="1691309"/>
                  </a:moveTo>
                  <a:lnTo>
                    <a:pt x="904773" y="1691309"/>
                  </a:lnTo>
                </a:path>
                <a:path w="5504815" h="1691640">
                  <a:moveTo>
                    <a:pt x="913917" y="1691309"/>
                  </a:moveTo>
                  <a:lnTo>
                    <a:pt x="920000" y="1691309"/>
                  </a:lnTo>
                </a:path>
                <a:path w="5504815" h="1691640">
                  <a:moveTo>
                    <a:pt x="929144" y="1691309"/>
                  </a:moveTo>
                  <a:lnTo>
                    <a:pt x="935240" y="1691309"/>
                  </a:lnTo>
                </a:path>
                <a:path w="5504815" h="1691640">
                  <a:moveTo>
                    <a:pt x="944372" y="1691309"/>
                  </a:moveTo>
                  <a:lnTo>
                    <a:pt x="950468" y="1691309"/>
                  </a:lnTo>
                </a:path>
                <a:path w="5504815" h="1691640">
                  <a:moveTo>
                    <a:pt x="959612" y="1691309"/>
                  </a:moveTo>
                  <a:lnTo>
                    <a:pt x="965708" y="1691309"/>
                  </a:lnTo>
                </a:path>
                <a:path w="5504815" h="1691640">
                  <a:moveTo>
                    <a:pt x="974839" y="1691309"/>
                  </a:moveTo>
                  <a:lnTo>
                    <a:pt x="980935" y="1691309"/>
                  </a:lnTo>
                </a:path>
                <a:path w="5504815" h="1691640">
                  <a:moveTo>
                    <a:pt x="990079" y="1691309"/>
                  </a:moveTo>
                  <a:lnTo>
                    <a:pt x="996162" y="1691309"/>
                  </a:lnTo>
                </a:path>
                <a:path w="5504815" h="1691640">
                  <a:moveTo>
                    <a:pt x="1005306" y="1691309"/>
                  </a:moveTo>
                  <a:lnTo>
                    <a:pt x="1011402" y="1691309"/>
                  </a:lnTo>
                </a:path>
                <a:path w="5504815" h="1691640">
                  <a:moveTo>
                    <a:pt x="1020533" y="1691309"/>
                  </a:moveTo>
                  <a:lnTo>
                    <a:pt x="1026629" y="1691309"/>
                  </a:lnTo>
                </a:path>
                <a:path w="5504815" h="1691640">
                  <a:moveTo>
                    <a:pt x="1035773" y="1691309"/>
                  </a:moveTo>
                  <a:lnTo>
                    <a:pt x="1041857" y="1691309"/>
                  </a:lnTo>
                </a:path>
                <a:path w="5504815" h="1691640">
                  <a:moveTo>
                    <a:pt x="1051001" y="1691309"/>
                  </a:moveTo>
                  <a:lnTo>
                    <a:pt x="1057097" y="1691309"/>
                  </a:lnTo>
                </a:path>
                <a:path w="5504815" h="1691640">
                  <a:moveTo>
                    <a:pt x="1066228" y="1691309"/>
                  </a:moveTo>
                  <a:lnTo>
                    <a:pt x="1072324" y="1691309"/>
                  </a:lnTo>
                </a:path>
                <a:path w="5504815" h="1691640">
                  <a:moveTo>
                    <a:pt x="1081468" y="1691309"/>
                  </a:moveTo>
                  <a:lnTo>
                    <a:pt x="1087551" y="1691309"/>
                  </a:lnTo>
                </a:path>
                <a:path w="5504815" h="1691640">
                  <a:moveTo>
                    <a:pt x="1096695" y="1691309"/>
                  </a:moveTo>
                  <a:lnTo>
                    <a:pt x="1102791" y="1691309"/>
                  </a:lnTo>
                </a:path>
                <a:path w="5504815" h="1691640">
                  <a:moveTo>
                    <a:pt x="1111923" y="1691309"/>
                  </a:moveTo>
                  <a:lnTo>
                    <a:pt x="1118019" y="1691309"/>
                  </a:lnTo>
                </a:path>
                <a:path w="5504815" h="1691640">
                  <a:moveTo>
                    <a:pt x="1127163" y="1691309"/>
                  </a:moveTo>
                  <a:lnTo>
                    <a:pt x="1133246" y="1691309"/>
                  </a:lnTo>
                </a:path>
                <a:path w="5504815" h="1691640">
                  <a:moveTo>
                    <a:pt x="1142390" y="1691309"/>
                  </a:moveTo>
                  <a:lnTo>
                    <a:pt x="1148486" y="1691309"/>
                  </a:lnTo>
                </a:path>
                <a:path w="5504815" h="1691640">
                  <a:moveTo>
                    <a:pt x="1157617" y="1691309"/>
                  </a:moveTo>
                  <a:lnTo>
                    <a:pt x="1163713" y="1691309"/>
                  </a:lnTo>
                </a:path>
                <a:path w="5504815" h="1691640">
                  <a:moveTo>
                    <a:pt x="1172857" y="1691309"/>
                  </a:moveTo>
                  <a:lnTo>
                    <a:pt x="1178953" y="1691309"/>
                  </a:lnTo>
                </a:path>
                <a:path w="5504815" h="1691640">
                  <a:moveTo>
                    <a:pt x="1188085" y="1691309"/>
                  </a:moveTo>
                  <a:lnTo>
                    <a:pt x="1194181" y="1691309"/>
                  </a:lnTo>
                </a:path>
                <a:path w="5504815" h="1691640">
                  <a:moveTo>
                    <a:pt x="1203312" y="1691309"/>
                  </a:moveTo>
                  <a:lnTo>
                    <a:pt x="1209408" y="1691309"/>
                  </a:lnTo>
                </a:path>
                <a:path w="5504815" h="1691640">
                  <a:moveTo>
                    <a:pt x="1218552" y="1691309"/>
                  </a:moveTo>
                  <a:lnTo>
                    <a:pt x="1224648" y="1691309"/>
                  </a:lnTo>
                </a:path>
                <a:path w="5504815" h="1691640">
                  <a:moveTo>
                    <a:pt x="1233779" y="1691309"/>
                  </a:moveTo>
                  <a:lnTo>
                    <a:pt x="1239875" y="1691309"/>
                  </a:lnTo>
                </a:path>
                <a:path w="5504815" h="1691640">
                  <a:moveTo>
                    <a:pt x="1249019" y="1691309"/>
                  </a:moveTo>
                  <a:lnTo>
                    <a:pt x="1255102" y="1691309"/>
                  </a:lnTo>
                </a:path>
                <a:path w="5504815" h="1691640">
                  <a:moveTo>
                    <a:pt x="1264246" y="1691309"/>
                  </a:moveTo>
                  <a:lnTo>
                    <a:pt x="1270342" y="1691309"/>
                  </a:lnTo>
                </a:path>
                <a:path w="5504815" h="1691640">
                  <a:moveTo>
                    <a:pt x="1279474" y="1691309"/>
                  </a:moveTo>
                  <a:lnTo>
                    <a:pt x="1285570" y="1691309"/>
                  </a:lnTo>
                </a:path>
                <a:path w="5504815" h="1691640">
                  <a:moveTo>
                    <a:pt x="1294714" y="1691309"/>
                  </a:moveTo>
                  <a:lnTo>
                    <a:pt x="1300797" y="1691309"/>
                  </a:lnTo>
                </a:path>
                <a:path w="5504815" h="1691640">
                  <a:moveTo>
                    <a:pt x="1309941" y="1691309"/>
                  </a:moveTo>
                  <a:lnTo>
                    <a:pt x="1316037" y="1691309"/>
                  </a:lnTo>
                </a:path>
                <a:path w="5504815" h="1691640">
                  <a:moveTo>
                    <a:pt x="1325168" y="1691309"/>
                  </a:moveTo>
                  <a:lnTo>
                    <a:pt x="1331264" y="1691309"/>
                  </a:lnTo>
                </a:path>
                <a:path w="5504815" h="1691640">
                  <a:moveTo>
                    <a:pt x="1340408" y="1691309"/>
                  </a:moveTo>
                  <a:lnTo>
                    <a:pt x="1346492" y="1691309"/>
                  </a:lnTo>
                </a:path>
                <a:path w="5504815" h="1691640">
                  <a:moveTo>
                    <a:pt x="1355636" y="1691309"/>
                  </a:moveTo>
                  <a:lnTo>
                    <a:pt x="1361732" y="1691309"/>
                  </a:lnTo>
                </a:path>
                <a:path w="5504815" h="1691640">
                  <a:moveTo>
                    <a:pt x="1370863" y="1691309"/>
                  </a:moveTo>
                  <a:lnTo>
                    <a:pt x="1376959" y="1691309"/>
                  </a:lnTo>
                </a:path>
                <a:path w="5504815" h="1691640">
                  <a:moveTo>
                    <a:pt x="1386103" y="1691309"/>
                  </a:moveTo>
                  <a:lnTo>
                    <a:pt x="1392186" y="1691309"/>
                  </a:lnTo>
                </a:path>
                <a:path w="5504815" h="1691640">
                  <a:moveTo>
                    <a:pt x="1401330" y="1691309"/>
                  </a:moveTo>
                  <a:lnTo>
                    <a:pt x="1407426" y="1691309"/>
                  </a:lnTo>
                </a:path>
                <a:path w="5504815" h="1691640">
                  <a:moveTo>
                    <a:pt x="1416558" y="1691309"/>
                  </a:moveTo>
                  <a:lnTo>
                    <a:pt x="1422654" y="1691309"/>
                  </a:lnTo>
                </a:path>
                <a:path w="5504815" h="1691640">
                  <a:moveTo>
                    <a:pt x="1431798" y="1691309"/>
                  </a:moveTo>
                  <a:lnTo>
                    <a:pt x="1437894" y="1691309"/>
                  </a:lnTo>
                </a:path>
                <a:path w="5504815" h="1691640">
                  <a:moveTo>
                    <a:pt x="1447025" y="1691309"/>
                  </a:moveTo>
                  <a:lnTo>
                    <a:pt x="1453121" y="1691309"/>
                  </a:lnTo>
                </a:path>
                <a:path w="5504815" h="1691640">
                  <a:moveTo>
                    <a:pt x="1462265" y="1691309"/>
                  </a:moveTo>
                  <a:lnTo>
                    <a:pt x="1468348" y="1691309"/>
                  </a:lnTo>
                </a:path>
                <a:path w="5504815" h="1691640">
                  <a:moveTo>
                    <a:pt x="1477492" y="1691309"/>
                  </a:moveTo>
                  <a:lnTo>
                    <a:pt x="1483588" y="1691309"/>
                  </a:lnTo>
                </a:path>
                <a:path w="5504815" h="1691640">
                  <a:moveTo>
                    <a:pt x="1492719" y="1691309"/>
                  </a:moveTo>
                  <a:lnTo>
                    <a:pt x="1498815" y="1691309"/>
                  </a:lnTo>
                </a:path>
                <a:path w="5504815" h="1691640">
                  <a:moveTo>
                    <a:pt x="1507959" y="1691309"/>
                  </a:moveTo>
                  <a:lnTo>
                    <a:pt x="1514043" y="1691309"/>
                  </a:lnTo>
                </a:path>
                <a:path w="5504815" h="1691640">
                  <a:moveTo>
                    <a:pt x="1523187" y="1691309"/>
                  </a:moveTo>
                  <a:lnTo>
                    <a:pt x="1529283" y="1691309"/>
                  </a:lnTo>
                </a:path>
                <a:path w="5504815" h="1691640">
                  <a:moveTo>
                    <a:pt x="1538414" y="1691309"/>
                  </a:moveTo>
                  <a:lnTo>
                    <a:pt x="1544510" y="1691309"/>
                  </a:lnTo>
                </a:path>
                <a:path w="5504815" h="1691640">
                  <a:moveTo>
                    <a:pt x="1553654" y="1691309"/>
                  </a:moveTo>
                  <a:lnTo>
                    <a:pt x="1559737" y="1691309"/>
                  </a:lnTo>
                </a:path>
                <a:path w="5504815" h="1691640">
                  <a:moveTo>
                    <a:pt x="1568881" y="1691309"/>
                  </a:moveTo>
                  <a:lnTo>
                    <a:pt x="1574977" y="1691309"/>
                  </a:lnTo>
                </a:path>
                <a:path w="5504815" h="1691640">
                  <a:moveTo>
                    <a:pt x="1584109" y="1691309"/>
                  </a:moveTo>
                  <a:lnTo>
                    <a:pt x="1590205" y="1691309"/>
                  </a:lnTo>
                </a:path>
                <a:path w="5504815" h="1691640">
                  <a:moveTo>
                    <a:pt x="1599349" y="1691309"/>
                  </a:moveTo>
                  <a:lnTo>
                    <a:pt x="1605432" y="1691309"/>
                  </a:lnTo>
                </a:path>
                <a:path w="5504815" h="1691640">
                  <a:moveTo>
                    <a:pt x="1614576" y="1691309"/>
                  </a:moveTo>
                  <a:lnTo>
                    <a:pt x="1620672" y="1691309"/>
                  </a:lnTo>
                </a:path>
                <a:path w="5504815" h="1691640">
                  <a:moveTo>
                    <a:pt x="1629803" y="1691309"/>
                  </a:moveTo>
                  <a:lnTo>
                    <a:pt x="1635899" y="1691309"/>
                  </a:lnTo>
                </a:path>
                <a:path w="5504815" h="1691640">
                  <a:moveTo>
                    <a:pt x="1645043" y="1691309"/>
                  </a:moveTo>
                  <a:lnTo>
                    <a:pt x="1651139" y="1691309"/>
                  </a:lnTo>
                </a:path>
                <a:path w="5504815" h="1691640">
                  <a:moveTo>
                    <a:pt x="1660271" y="1691309"/>
                  </a:moveTo>
                  <a:lnTo>
                    <a:pt x="1666366" y="1691309"/>
                  </a:lnTo>
                </a:path>
                <a:path w="5504815" h="1691640">
                  <a:moveTo>
                    <a:pt x="1675498" y="1691309"/>
                  </a:moveTo>
                  <a:lnTo>
                    <a:pt x="1681594" y="1691309"/>
                  </a:lnTo>
                </a:path>
                <a:path w="5504815" h="1691640">
                  <a:moveTo>
                    <a:pt x="1690738" y="1691309"/>
                  </a:moveTo>
                  <a:lnTo>
                    <a:pt x="1696834" y="1691309"/>
                  </a:lnTo>
                </a:path>
                <a:path w="5504815" h="1691640">
                  <a:moveTo>
                    <a:pt x="1705965" y="1691309"/>
                  </a:moveTo>
                  <a:lnTo>
                    <a:pt x="1712061" y="1691309"/>
                  </a:lnTo>
                </a:path>
                <a:path w="5504815" h="1691640">
                  <a:moveTo>
                    <a:pt x="1721205" y="1691309"/>
                  </a:moveTo>
                  <a:lnTo>
                    <a:pt x="1727288" y="1691309"/>
                  </a:lnTo>
                </a:path>
                <a:path w="5504815" h="1691640">
                  <a:moveTo>
                    <a:pt x="1736432" y="1691309"/>
                  </a:moveTo>
                  <a:lnTo>
                    <a:pt x="1742528" y="1691309"/>
                  </a:lnTo>
                </a:path>
                <a:path w="5504815" h="1691640">
                  <a:moveTo>
                    <a:pt x="1751660" y="1691309"/>
                  </a:moveTo>
                  <a:lnTo>
                    <a:pt x="1757756" y="1691309"/>
                  </a:lnTo>
                </a:path>
                <a:path w="5504815" h="1691640">
                  <a:moveTo>
                    <a:pt x="1766900" y="1691309"/>
                  </a:moveTo>
                  <a:lnTo>
                    <a:pt x="1772983" y="1691309"/>
                  </a:lnTo>
                </a:path>
                <a:path w="5504815" h="1691640">
                  <a:moveTo>
                    <a:pt x="1782127" y="1691309"/>
                  </a:moveTo>
                  <a:lnTo>
                    <a:pt x="1788223" y="1691309"/>
                  </a:lnTo>
                </a:path>
                <a:path w="5504815" h="1691640">
                  <a:moveTo>
                    <a:pt x="1797354" y="1691309"/>
                  </a:moveTo>
                  <a:lnTo>
                    <a:pt x="1803450" y="1691309"/>
                  </a:lnTo>
                </a:path>
                <a:path w="5504815" h="1691640">
                  <a:moveTo>
                    <a:pt x="1812594" y="1691309"/>
                  </a:moveTo>
                  <a:lnTo>
                    <a:pt x="1818678" y="1691309"/>
                  </a:lnTo>
                </a:path>
                <a:path w="5504815" h="1691640">
                  <a:moveTo>
                    <a:pt x="1827822" y="1691309"/>
                  </a:moveTo>
                  <a:lnTo>
                    <a:pt x="1833918" y="1691309"/>
                  </a:lnTo>
                </a:path>
                <a:path w="5504815" h="1691640">
                  <a:moveTo>
                    <a:pt x="1843049" y="1691309"/>
                  </a:moveTo>
                  <a:lnTo>
                    <a:pt x="1849145" y="1691309"/>
                  </a:lnTo>
                </a:path>
                <a:path w="5504815" h="1691640">
                  <a:moveTo>
                    <a:pt x="1858289" y="1691309"/>
                  </a:moveTo>
                  <a:lnTo>
                    <a:pt x="1864372" y="1691309"/>
                  </a:lnTo>
                </a:path>
                <a:path w="5504815" h="1691640">
                  <a:moveTo>
                    <a:pt x="1873516" y="1691309"/>
                  </a:moveTo>
                  <a:lnTo>
                    <a:pt x="1879612" y="1691309"/>
                  </a:lnTo>
                </a:path>
                <a:path w="5504815" h="1691640">
                  <a:moveTo>
                    <a:pt x="1888744" y="1691309"/>
                  </a:moveTo>
                  <a:lnTo>
                    <a:pt x="1894839" y="1691309"/>
                  </a:lnTo>
                </a:path>
                <a:path w="5504815" h="1691640">
                  <a:moveTo>
                    <a:pt x="1903984" y="1691309"/>
                  </a:moveTo>
                  <a:lnTo>
                    <a:pt x="1910079" y="1691309"/>
                  </a:lnTo>
                </a:path>
                <a:path w="5504815" h="1691640">
                  <a:moveTo>
                    <a:pt x="1919211" y="1691309"/>
                  </a:moveTo>
                  <a:lnTo>
                    <a:pt x="1925307" y="1691309"/>
                  </a:lnTo>
                </a:path>
                <a:path w="5504815" h="1691640">
                  <a:moveTo>
                    <a:pt x="1934451" y="1691309"/>
                  </a:moveTo>
                  <a:lnTo>
                    <a:pt x="1940534" y="1691309"/>
                  </a:lnTo>
                </a:path>
                <a:path w="5504815" h="1691640">
                  <a:moveTo>
                    <a:pt x="1949678" y="1691309"/>
                  </a:moveTo>
                  <a:lnTo>
                    <a:pt x="1955774" y="1691309"/>
                  </a:lnTo>
                </a:path>
                <a:path w="5504815" h="1691640">
                  <a:moveTo>
                    <a:pt x="1964905" y="1691309"/>
                  </a:moveTo>
                  <a:lnTo>
                    <a:pt x="1971001" y="1691309"/>
                  </a:lnTo>
                </a:path>
                <a:path w="5504815" h="1691640">
                  <a:moveTo>
                    <a:pt x="1980145" y="1691309"/>
                  </a:moveTo>
                  <a:lnTo>
                    <a:pt x="1986229" y="1691309"/>
                  </a:lnTo>
                </a:path>
                <a:path w="5504815" h="1691640">
                  <a:moveTo>
                    <a:pt x="1995373" y="1691309"/>
                  </a:moveTo>
                  <a:lnTo>
                    <a:pt x="2001469" y="1691309"/>
                  </a:lnTo>
                </a:path>
                <a:path w="5504815" h="1691640">
                  <a:moveTo>
                    <a:pt x="2010600" y="1691309"/>
                  </a:moveTo>
                  <a:lnTo>
                    <a:pt x="2016696" y="1691309"/>
                  </a:lnTo>
                </a:path>
                <a:path w="5504815" h="1691640">
                  <a:moveTo>
                    <a:pt x="2025840" y="1691309"/>
                  </a:moveTo>
                  <a:lnTo>
                    <a:pt x="2031923" y="1691309"/>
                  </a:lnTo>
                </a:path>
                <a:path w="5504815" h="1691640">
                  <a:moveTo>
                    <a:pt x="2041067" y="1691309"/>
                  </a:moveTo>
                  <a:lnTo>
                    <a:pt x="2047163" y="1691309"/>
                  </a:lnTo>
                </a:path>
                <a:path w="5504815" h="1691640">
                  <a:moveTo>
                    <a:pt x="2056295" y="1691309"/>
                  </a:moveTo>
                  <a:lnTo>
                    <a:pt x="2062391" y="1691309"/>
                  </a:lnTo>
                </a:path>
                <a:path w="5504815" h="1691640">
                  <a:moveTo>
                    <a:pt x="2071535" y="1691309"/>
                  </a:moveTo>
                  <a:lnTo>
                    <a:pt x="2077618" y="1691309"/>
                  </a:lnTo>
                </a:path>
                <a:path w="5504815" h="1691640">
                  <a:moveTo>
                    <a:pt x="2086762" y="1691309"/>
                  </a:moveTo>
                  <a:lnTo>
                    <a:pt x="2092858" y="1691309"/>
                  </a:lnTo>
                </a:path>
                <a:path w="5504815" h="1691640">
                  <a:moveTo>
                    <a:pt x="2101989" y="1691309"/>
                  </a:moveTo>
                  <a:lnTo>
                    <a:pt x="2108085" y="1691309"/>
                  </a:lnTo>
                </a:path>
                <a:path w="5504815" h="1691640">
                  <a:moveTo>
                    <a:pt x="2117229" y="1691309"/>
                  </a:moveTo>
                  <a:lnTo>
                    <a:pt x="2123325" y="1691309"/>
                  </a:lnTo>
                </a:path>
                <a:path w="5504815" h="1691640">
                  <a:moveTo>
                    <a:pt x="2132457" y="1691309"/>
                  </a:moveTo>
                  <a:lnTo>
                    <a:pt x="2138553" y="1691309"/>
                  </a:lnTo>
                </a:path>
                <a:path w="5504815" h="1691640">
                  <a:moveTo>
                    <a:pt x="2147684" y="1691309"/>
                  </a:moveTo>
                  <a:lnTo>
                    <a:pt x="2153780" y="1691309"/>
                  </a:lnTo>
                </a:path>
                <a:path w="5504815" h="1691640">
                  <a:moveTo>
                    <a:pt x="2162924" y="1691309"/>
                  </a:moveTo>
                  <a:lnTo>
                    <a:pt x="2169020" y="1691309"/>
                  </a:lnTo>
                </a:path>
                <a:path w="5504815" h="1691640">
                  <a:moveTo>
                    <a:pt x="2178151" y="1691309"/>
                  </a:moveTo>
                  <a:lnTo>
                    <a:pt x="2184247" y="1691309"/>
                  </a:lnTo>
                </a:path>
                <a:path w="5504815" h="1691640">
                  <a:moveTo>
                    <a:pt x="2193391" y="1691309"/>
                  </a:moveTo>
                  <a:lnTo>
                    <a:pt x="2199474" y="1691309"/>
                  </a:lnTo>
                </a:path>
                <a:path w="5504815" h="1691640">
                  <a:moveTo>
                    <a:pt x="2208618" y="1691309"/>
                  </a:moveTo>
                  <a:lnTo>
                    <a:pt x="2214714" y="1691309"/>
                  </a:lnTo>
                </a:path>
                <a:path w="5504815" h="1691640">
                  <a:moveTo>
                    <a:pt x="2223846" y="1691309"/>
                  </a:moveTo>
                  <a:lnTo>
                    <a:pt x="2229942" y="1691309"/>
                  </a:lnTo>
                </a:path>
                <a:path w="5504815" h="1691640">
                  <a:moveTo>
                    <a:pt x="2239086" y="1691309"/>
                  </a:moveTo>
                  <a:lnTo>
                    <a:pt x="2245169" y="1691309"/>
                  </a:lnTo>
                </a:path>
                <a:path w="5504815" h="1691640">
                  <a:moveTo>
                    <a:pt x="2254313" y="1691309"/>
                  </a:moveTo>
                  <a:lnTo>
                    <a:pt x="2260409" y="1691309"/>
                  </a:lnTo>
                </a:path>
                <a:path w="5504815" h="1691640">
                  <a:moveTo>
                    <a:pt x="2269540" y="1691309"/>
                  </a:moveTo>
                  <a:lnTo>
                    <a:pt x="2275636" y="1691309"/>
                  </a:lnTo>
                </a:path>
                <a:path w="5504815" h="1691640">
                  <a:moveTo>
                    <a:pt x="2284780" y="1691309"/>
                  </a:moveTo>
                  <a:lnTo>
                    <a:pt x="2290864" y="1691309"/>
                  </a:lnTo>
                </a:path>
                <a:path w="5504815" h="1691640">
                  <a:moveTo>
                    <a:pt x="2300008" y="1691309"/>
                  </a:moveTo>
                  <a:lnTo>
                    <a:pt x="2306104" y="1691309"/>
                  </a:lnTo>
                </a:path>
                <a:path w="5504815" h="1691640">
                  <a:moveTo>
                    <a:pt x="2315235" y="1691309"/>
                  </a:moveTo>
                  <a:lnTo>
                    <a:pt x="2321331" y="1691309"/>
                  </a:lnTo>
                </a:path>
                <a:path w="5504815" h="1691640">
                  <a:moveTo>
                    <a:pt x="2330475" y="1691309"/>
                  </a:moveTo>
                  <a:lnTo>
                    <a:pt x="2336558" y="1691309"/>
                  </a:lnTo>
                </a:path>
                <a:path w="5504815" h="1691640">
                  <a:moveTo>
                    <a:pt x="2345702" y="1691309"/>
                  </a:moveTo>
                  <a:lnTo>
                    <a:pt x="2351798" y="1691309"/>
                  </a:lnTo>
                </a:path>
                <a:path w="5504815" h="1691640">
                  <a:moveTo>
                    <a:pt x="2360930" y="1691309"/>
                  </a:moveTo>
                  <a:lnTo>
                    <a:pt x="2367026" y="1691309"/>
                  </a:lnTo>
                </a:path>
                <a:path w="5504815" h="1691640">
                  <a:moveTo>
                    <a:pt x="2376170" y="1691309"/>
                  </a:moveTo>
                  <a:lnTo>
                    <a:pt x="2382266" y="1691309"/>
                  </a:lnTo>
                </a:path>
                <a:path w="5504815" h="1691640">
                  <a:moveTo>
                    <a:pt x="2391397" y="1691309"/>
                  </a:moveTo>
                  <a:lnTo>
                    <a:pt x="2397493" y="1691309"/>
                  </a:lnTo>
                </a:path>
                <a:path w="5504815" h="1691640">
                  <a:moveTo>
                    <a:pt x="2406637" y="1691309"/>
                  </a:moveTo>
                  <a:lnTo>
                    <a:pt x="2412720" y="1691309"/>
                  </a:lnTo>
                </a:path>
                <a:path w="5504815" h="1691640">
                  <a:moveTo>
                    <a:pt x="2421864" y="1691309"/>
                  </a:moveTo>
                  <a:lnTo>
                    <a:pt x="2427960" y="1691309"/>
                  </a:lnTo>
                </a:path>
                <a:path w="5504815" h="1691640">
                  <a:moveTo>
                    <a:pt x="2437091" y="1691309"/>
                  </a:moveTo>
                  <a:lnTo>
                    <a:pt x="2443187" y="1691309"/>
                  </a:lnTo>
                </a:path>
                <a:path w="5504815" h="1691640">
                  <a:moveTo>
                    <a:pt x="2452331" y="1691309"/>
                  </a:moveTo>
                  <a:lnTo>
                    <a:pt x="2458415" y="1691309"/>
                  </a:lnTo>
                </a:path>
                <a:path w="5504815" h="1691640">
                  <a:moveTo>
                    <a:pt x="2467559" y="1691309"/>
                  </a:moveTo>
                  <a:lnTo>
                    <a:pt x="2473655" y="1691309"/>
                  </a:lnTo>
                </a:path>
                <a:path w="5504815" h="1691640">
                  <a:moveTo>
                    <a:pt x="2482786" y="1691309"/>
                  </a:moveTo>
                  <a:lnTo>
                    <a:pt x="2488882" y="1691309"/>
                  </a:lnTo>
                </a:path>
                <a:path w="5504815" h="1691640">
                  <a:moveTo>
                    <a:pt x="2498026" y="1691309"/>
                  </a:moveTo>
                  <a:lnTo>
                    <a:pt x="2504109" y="1691309"/>
                  </a:lnTo>
                </a:path>
                <a:path w="5504815" h="1691640">
                  <a:moveTo>
                    <a:pt x="2513253" y="1691309"/>
                  </a:moveTo>
                  <a:lnTo>
                    <a:pt x="2519349" y="1691309"/>
                  </a:lnTo>
                </a:path>
                <a:path w="5504815" h="1691640">
                  <a:moveTo>
                    <a:pt x="2528481" y="1691309"/>
                  </a:moveTo>
                  <a:lnTo>
                    <a:pt x="2534577" y="1691309"/>
                  </a:lnTo>
                </a:path>
                <a:path w="5504815" h="1691640">
                  <a:moveTo>
                    <a:pt x="2543721" y="1691309"/>
                  </a:moveTo>
                  <a:lnTo>
                    <a:pt x="2549804" y="1691309"/>
                  </a:lnTo>
                </a:path>
                <a:path w="5504815" h="1691640">
                  <a:moveTo>
                    <a:pt x="2558948" y="1691309"/>
                  </a:moveTo>
                  <a:lnTo>
                    <a:pt x="2565044" y="1691309"/>
                  </a:lnTo>
                </a:path>
                <a:path w="5504815" h="1691640">
                  <a:moveTo>
                    <a:pt x="2574175" y="1691309"/>
                  </a:moveTo>
                  <a:lnTo>
                    <a:pt x="2580271" y="1691309"/>
                  </a:lnTo>
                </a:path>
                <a:path w="5504815" h="1691640">
                  <a:moveTo>
                    <a:pt x="2589415" y="1691309"/>
                  </a:moveTo>
                  <a:lnTo>
                    <a:pt x="2595511" y="1691309"/>
                  </a:lnTo>
                </a:path>
                <a:path w="5504815" h="1691640">
                  <a:moveTo>
                    <a:pt x="2604643" y="1691309"/>
                  </a:moveTo>
                  <a:lnTo>
                    <a:pt x="2610739" y="1691309"/>
                  </a:lnTo>
                </a:path>
                <a:path w="5504815" h="1691640">
                  <a:moveTo>
                    <a:pt x="2619870" y="1691309"/>
                  </a:moveTo>
                  <a:lnTo>
                    <a:pt x="2625966" y="1691309"/>
                  </a:lnTo>
                </a:path>
                <a:path w="5504815" h="1691640">
                  <a:moveTo>
                    <a:pt x="2635110" y="1691309"/>
                  </a:moveTo>
                  <a:lnTo>
                    <a:pt x="2641206" y="1691309"/>
                  </a:lnTo>
                </a:path>
                <a:path w="5504815" h="1691640">
                  <a:moveTo>
                    <a:pt x="2650337" y="1691309"/>
                  </a:moveTo>
                  <a:lnTo>
                    <a:pt x="2656433" y="1691309"/>
                  </a:lnTo>
                </a:path>
                <a:path w="5504815" h="1691640">
                  <a:moveTo>
                    <a:pt x="2665577" y="1691309"/>
                  </a:moveTo>
                  <a:lnTo>
                    <a:pt x="2671660" y="1691309"/>
                  </a:lnTo>
                </a:path>
                <a:path w="5504815" h="1691640">
                  <a:moveTo>
                    <a:pt x="2680804" y="1691309"/>
                  </a:moveTo>
                  <a:lnTo>
                    <a:pt x="2686900" y="1691309"/>
                  </a:lnTo>
                </a:path>
                <a:path w="5504815" h="1691640">
                  <a:moveTo>
                    <a:pt x="2696032" y="1691309"/>
                  </a:moveTo>
                  <a:lnTo>
                    <a:pt x="2702128" y="1691309"/>
                  </a:lnTo>
                </a:path>
                <a:path w="5504815" h="1691640">
                  <a:moveTo>
                    <a:pt x="2711272" y="1691309"/>
                  </a:moveTo>
                  <a:lnTo>
                    <a:pt x="2717355" y="1691309"/>
                  </a:lnTo>
                </a:path>
                <a:path w="5504815" h="1691640">
                  <a:moveTo>
                    <a:pt x="2726499" y="1691309"/>
                  </a:moveTo>
                  <a:lnTo>
                    <a:pt x="2732595" y="1691309"/>
                  </a:lnTo>
                </a:path>
                <a:path w="5504815" h="1691640">
                  <a:moveTo>
                    <a:pt x="2741726" y="1691309"/>
                  </a:moveTo>
                  <a:lnTo>
                    <a:pt x="2747822" y="1691309"/>
                  </a:lnTo>
                </a:path>
                <a:path w="5504815" h="1691640">
                  <a:moveTo>
                    <a:pt x="2756966" y="1691309"/>
                  </a:moveTo>
                  <a:lnTo>
                    <a:pt x="2763050" y="1691309"/>
                  </a:lnTo>
                </a:path>
                <a:path w="5504815" h="1691640">
                  <a:moveTo>
                    <a:pt x="2772194" y="1691309"/>
                  </a:moveTo>
                  <a:lnTo>
                    <a:pt x="2778290" y="1691309"/>
                  </a:lnTo>
                </a:path>
                <a:path w="5504815" h="1691640">
                  <a:moveTo>
                    <a:pt x="2787421" y="1691309"/>
                  </a:moveTo>
                  <a:lnTo>
                    <a:pt x="2793517" y="1691309"/>
                  </a:lnTo>
                </a:path>
                <a:path w="5504815" h="1691640">
                  <a:moveTo>
                    <a:pt x="2802661" y="1691309"/>
                  </a:moveTo>
                  <a:lnTo>
                    <a:pt x="2808744" y="1691309"/>
                  </a:lnTo>
                </a:path>
                <a:path w="5504815" h="1691640">
                  <a:moveTo>
                    <a:pt x="2817888" y="1691309"/>
                  </a:moveTo>
                  <a:lnTo>
                    <a:pt x="2823984" y="1691309"/>
                  </a:lnTo>
                </a:path>
                <a:path w="5504815" h="1691640">
                  <a:moveTo>
                    <a:pt x="2833116" y="1691309"/>
                  </a:moveTo>
                  <a:lnTo>
                    <a:pt x="2839212" y="1691309"/>
                  </a:lnTo>
                </a:path>
                <a:path w="5504815" h="1691640">
                  <a:moveTo>
                    <a:pt x="2848356" y="1691309"/>
                  </a:moveTo>
                  <a:lnTo>
                    <a:pt x="2854452" y="1691309"/>
                  </a:lnTo>
                </a:path>
                <a:path w="5504815" h="1691640">
                  <a:moveTo>
                    <a:pt x="2863583" y="1691309"/>
                  </a:moveTo>
                  <a:lnTo>
                    <a:pt x="2869679" y="1691309"/>
                  </a:lnTo>
                </a:path>
                <a:path w="5504815" h="1691640">
                  <a:moveTo>
                    <a:pt x="2878823" y="1691309"/>
                  </a:moveTo>
                  <a:lnTo>
                    <a:pt x="2884906" y="1691309"/>
                  </a:lnTo>
                </a:path>
                <a:path w="5504815" h="1691640">
                  <a:moveTo>
                    <a:pt x="2894050" y="1691309"/>
                  </a:moveTo>
                  <a:lnTo>
                    <a:pt x="2900146" y="1691309"/>
                  </a:lnTo>
                </a:path>
                <a:path w="5504815" h="1691640">
                  <a:moveTo>
                    <a:pt x="2909277" y="1691309"/>
                  </a:moveTo>
                  <a:lnTo>
                    <a:pt x="2915373" y="1691309"/>
                  </a:lnTo>
                </a:path>
                <a:path w="5504815" h="1691640">
                  <a:moveTo>
                    <a:pt x="2924517" y="1691309"/>
                  </a:moveTo>
                  <a:lnTo>
                    <a:pt x="2930601" y="1691309"/>
                  </a:lnTo>
                </a:path>
                <a:path w="5504815" h="1691640">
                  <a:moveTo>
                    <a:pt x="2939745" y="1691309"/>
                  </a:moveTo>
                  <a:lnTo>
                    <a:pt x="2945841" y="1691309"/>
                  </a:lnTo>
                </a:path>
                <a:path w="5504815" h="1691640">
                  <a:moveTo>
                    <a:pt x="2954972" y="1691309"/>
                  </a:moveTo>
                  <a:lnTo>
                    <a:pt x="2961068" y="1691309"/>
                  </a:lnTo>
                </a:path>
                <a:path w="5504815" h="1691640">
                  <a:moveTo>
                    <a:pt x="2970212" y="1691309"/>
                  </a:moveTo>
                  <a:lnTo>
                    <a:pt x="2976295" y="1691309"/>
                  </a:lnTo>
                </a:path>
                <a:path w="5504815" h="1691640">
                  <a:moveTo>
                    <a:pt x="2985439" y="1691309"/>
                  </a:moveTo>
                  <a:lnTo>
                    <a:pt x="2991535" y="1691309"/>
                  </a:lnTo>
                </a:path>
                <a:path w="5504815" h="1691640">
                  <a:moveTo>
                    <a:pt x="3000667" y="1691309"/>
                  </a:moveTo>
                  <a:lnTo>
                    <a:pt x="3006763" y="1691309"/>
                  </a:lnTo>
                </a:path>
                <a:path w="5504815" h="1691640">
                  <a:moveTo>
                    <a:pt x="3015907" y="1691309"/>
                  </a:moveTo>
                  <a:lnTo>
                    <a:pt x="3021990" y="1691309"/>
                  </a:lnTo>
                </a:path>
                <a:path w="5504815" h="1691640">
                  <a:moveTo>
                    <a:pt x="3031134" y="1691309"/>
                  </a:moveTo>
                  <a:lnTo>
                    <a:pt x="3037230" y="1691309"/>
                  </a:lnTo>
                </a:path>
                <a:path w="5504815" h="1691640">
                  <a:moveTo>
                    <a:pt x="3046361" y="1691309"/>
                  </a:moveTo>
                  <a:lnTo>
                    <a:pt x="3052457" y="1691309"/>
                  </a:lnTo>
                </a:path>
                <a:path w="5504815" h="1691640">
                  <a:moveTo>
                    <a:pt x="3061601" y="1691309"/>
                  </a:moveTo>
                  <a:lnTo>
                    <a:pt x="3067697" y="1691309"/>
                  </a:lnTo>
                </a:path>
                <a:path w="5504815" h="1691640">
                  <a:moveTo>
                    <a:pt x="3076829" y="1691309"/>
                  </a:moveTo>
                  <a:lnTo>
                    <a:pt x="3082925" y="1691309"/>
                  </a:lnTo>
                </a:path>
                <a:path w="5504815" h="1691640">
                  <a:moveTo>
                    <a:pt x="3092056" y="1691309"/>
                  </a:moveTo>
                  <a:lnTo>
                    <a:pt x="3098152" y="1691309"/>
                  </a:lnTo>
                </a:path>
                <a:path w="5504815" h="1691640">
                  <a:moveTo>
                    <a:pt x="3107296" y="1691309"/>
                  </a:moveTo>
                  <a:lnTo>
                    <a:pt x="3113392" y="1691309"/>
                  </a:lnTo>
                </a:path>
                <a:path w="5504815" h="1691640">
                  <a:moveTo>
                    <a:pt x="3122523" y="1691309"/>
                  </a:moveTo>
                  <a:lnTo>
                    <a:pt x="3128619" y="1691309"/>
                  </a:lnTo>
                </a:path>
                <a:path w="5504815" h="1691640">
                  <a:moveTo>
                    <a:pt x="3137763" y="1691309"/>
                  </a:moveTo>
                  <a:lnTo>
                    <a:pt x="3143846" y="1691309"/>
                  </a:lnTo>
                </a:path>
                <a:path w="5504815" h="1691640">
                  <a:moveTo>
                    <a:pt x="3152990" y="1691309"/>
                  </a:moveTo>
                  <a:lnTo>
                    <a:pt x="3159086" y="1691309"/>
                  </a:lnTo>
                </a:path>
                <a:path w="5504815" h="1691640">
                  <a:moveTo>
                    <a:pt x="3168218" y="1691309"/>
                  </a:moveTo>
                  <a:lnTo>
                    <a:pt x="3174314" y="1691309"/>
                  </a:lnTo>
                </a:path>
                <a:path w="5504815" h="1691640">
                  <a:moveTo>
                    <a:pt x="3183458" y="1691309"/>
                  </a:moveTo>
                  <a:lnTo>
                    <a:pt x="3189541" y="1691309"/>
                  </a:lnTo>
                </a:path>
                <a:path w="5504815" h="1691640">
                  <a:moveTo>
                    <a:pt x="3198685" y="1691309"/>
                  </a:moveTo>
                  <a:lnTo>
                    <a:pt x="3204781" y="1691309"/>
                  </a:lnTo>
                </a:path>
                <a:path w="5504815" h="1691640">
                  <a:moveTo>
                    <a:pt x="3213912" y="1691309"/>
                  </a:moveTo>
                  <a:lnTo>
                    <a:pt x="3220008" y="1691309"/>
                  </a:lnTo>
                </a:path>
                <a:path w="5504815" h="1691640">
                  <a:moveTo>
                    <a:pt x="3229152" y="1691309"/>
                  </a:moveTo>
                  <a:lnTo>
                    <a:pt x="3235236" y="1691309"/>
                  </a:lnTo>
                </a:path>
                <a:path w="5504815" h="1691640">
                  <a:moveTo>
                    <a:pt x="3244380" y="1691309"/>
                  </a:moveTo>
                  <a:lnTo>
                    <a:pt x="3250476" y="1691309"/>
                  </a:lnTo>
                </a:path>
                <a:path w="5504815" h="1691640">
                  <a:moveTo>
                    <a:pt x="3259607" y="1691309"/>
                  </a:moveTo>
                  <a:lnTo>
                    <a:pt x="3265703" y="1691309"/>
                  </a:lnTo>
                </a:path>
                <a:path w="5504815" h="1691640">
                  <a:moveTo>
                    <a:pt x="3274847" y="1691309"/>
                  </a:moveTo>
                  <a:lnTo>
                    <a:pt x="3280943" y="1691309"/>
                  </a:lnTo>
                </a:path>
                <a:path w="5504815" h="1691640">
                  <a:moveTo>
                    <a:pt x="3290074" y="1691309"/>
                  </a:moveTo>
                  <a:lnTo>
                    <a:pt x="3296170" y="1691309"/>
                  </a:lnTo>
                </a:path>
                <a:path w="5504815" h="1691640">
                  <a:moveTo>
                    <a:pt x="3305302" y="1691309"/>
                  </a:moveTo>
                  <a:lnTo>
                    <a:pt x="3311398" y="1691309"/>
                  </a:lnTo>
                </a:path>
                <a:path w="5504815" h="1691640">
                  <a:moveTo>
                    <a:pt x="3320542" y="1691309"/>
                  </a:moveTo>
                  <a:lnTo>
                    <a:pt x="3326638" y="1691309"/>
                  </a:lnTo>
                </a:path>
                <a:path w="5504815" h="1691640">
                  <a:moveTo>
                    <a:pt x="3335769" y="1691309"/>
                  </a:moveTo>
                  <a:lnTo>
                    <a:pt x="3341865" y="1691309"/>
                  </a:lnTo>
                </a:path>
                <a:path w="5504815" h="1691640">
                  <a:moveTo>
                    <a:pt x="3351009" y="1691309"/>
                  </a:moveTo>
                  <a:lnTo>
                    <a:pt x="3357092" y="1691309"/>
                  </a:lnTo>
                </a:path>
                <a:path w="5504815" h="1691640">
                  <a:moveTo>
                    <a:pt x="3366236" y="1691309"/>
                  </a:moveTo>
                  <a:lnTo>
                    <a:pt x="3372332" y="1691309"/>
                  </a:lnTo>
                </a:path>
                <a:path w="5504815" h="1691640">
                  <a:moveTo>
                    <a:pt x="3381463" y="1691309"/>
                  </a:moveTo>
                  <a:lnTo>
                    <a:pt x="3387559" y="1691309"/>
                  </a:lnTo>
                </a:path>
                <a:path w="5504815" h="1691640">
                  <a:moveTo>
                    <a:pt x="3396703" y="1691309"/>
                  </a:moveTo>
                  <a:lnTo>
                    <a:pt x="3402787" y="1691309"/>
                  </a:lnTo>
                </a:path>
                <a:path w="5504815" h="1691640">
                  <a:moveTo>
                    <a:pt x="3411931" y="1691309"/>
                  </a:moveTo>
                  <a:lnTo>
                    <a:pt x="3418027" y="1691309"/>
                  </a:lnTo>
                </a:path>
                <a:path w="5504815" h="1691640">
                  <a:moveTo>
                    <a:pt x="3427158" y="1691309"/>
                  </a:moveTo>
                  <a:lnTo>
                    <a:pt x="3433254" y="1691309"/>
                  </a:lnTo>
                </a:path>
                <a:path w="5504815" h="1691640">
                  <a:moveTo>
                    <a:pt x="3442398" y="1691309"/>
                  </a:moveTo>
                  <a:lnTo>
                    <a:pt x="3448481" y="1691309"/>
                  </a:lnTo>
                </a:path>
                <a:path w="5504815" h="1691640">
                  <a:moveTo>
                    <a:pt x="3457625" y="1691309"/>
                  </a:moveTo>
                  <a:lnTo>
                    <a:pt x="3463721" y="1691309"/>
                  </a:lnTo>
                </a:path>
                <a:path w="5504815" h="1691640">
                  <a:moveTo>
                    <a:pt x="3472853" y="1691309"/>
                  </a:moveTo>
                  <a:lnTo>
                    <a:pt x="3478949" y="1691309"/>
                  </a:lnTo>
                </a:path>
                <a:path w="5504815" h="1691640">
                  <a:moveTo>
                    <a:pt x="3488093" y="1691309"/>
                  </a:moveTo>
                  <a:lnTo>
                    <a:pt x="3494176" y="1691309"/>
                  </a:lnTo>
                </a:path>
                <a:path w="5504815" h="1691640">
                  <a:moveTo>
                    <a:pt x="3503320" y="1691309"/>
                  </a:moveTo>
                  <a:lnTo>
                    <a:pt x="3509416" y="1691309"/>
                  </a:lnTo>
                </a:path>
                <a:path w="5504815" h="1691640">
                  <a:moveTo>
                    <a:pt x="3518547" y="1691309"/>
                  </a:moveTo>
                  <a:lnTo>
                    <a:pt x="3524643" y="1691309"/>
                  </a:lnTo>
                </a:path>
                <a:path w="5504815" h="1691640">
                  <a:moveTo>
                    <a:pt x="3533787" y="1691309"/>
                  </a:moveTo>
                  <a:lnTo>
                    <a:pt x="3539883" y="1691309"/>
                  </a:lnTo>
                </a:path>
                <a:path w="5504815" h="1691640">
                  <a:moveTo>
                    <a:pt x="3549015" y="1691309"/>
                  </a:moveTo>
                  <a:lnTo>
                    <a:pt x="3555111" y="1691309"/>
                  </a:lnTo>
                </a:path>
                <a:path w="5504815" h="1691640">
                  <a:moveTo>
                    <a:pt x="3564242" y="1691309"/>
                  </a:moveTo>
                  <a:lnTo>
                    <a:pt x="3570338" y="1691309"/>
                  </a:lnTo>
                </a:path>
                <a:path w="5504815" h="1691640">
                  <a:moveTo>
                    <a:pt x="3579482" y="1691309"/>
                  </a:moveTo>
                  <a:lnTo>
                    <a:pt x="3585578" y="1691309"/>
                  </a:lnTo>
                </a:path>
                <a:path w="5504815" h="1691640">
                  <a:moveTo>
                    <a:pt x="3594709" y="1691309"/>
                  </a:moveTo>
                  <a:lnTo>
                    <a:pt x="3600805" y="1691309"/>
                  </a:lnTo>
                </a:path>
                <a:path w="5504815" h="1691640">
                  <a:moveTo>
                    <a:pt x="3609949" y="1691309"/>
                  </a:moveTo>
                  <a:lnTo>
                    <a:pt x="3616032" y="1691309"/>
                  </a:lnTo>
                </a:path>
                <a:path w="5504815" h="1691640">
                  <a:moveTo>
                    <a:pt x="3625176" y="1691309"/>
                  </a:moveTo>
                  <a:lnTo>
                    <a:pt x="3631272" y="1691309"/>
                  </a:lnTo>
                </a:path>
                <a:path w="5504815" h="1691640">
                  <a:moveTo>
                    <a:pt x="3640404" y="1691309"/>
                  </a:moveTo>
                  <a:lnTo>
                    <a:pt x="3646500" y="1691309"/>
                  </a:lnTo>
                </a:path>
                <a:path w="5504815" h="1691640">
                  <a:moveTo>
                    <a:pt x="3655644" y="1691309"/>
                  </a:moveTo>
                  <a:lnTo>
                    <a:pt x="3661727" y="1691309"/>
                  </a:lnTo>
                </a:path>
                <a:path w="5504815" h="1691640">
                  <a:moveTo>
                    <a:pt x="3670871" y="1691309"/>
                  </a:moveTo>
                  <a:lnTo>
                    <a:pt x="3676967" y="1691309"/>
                  </a:lnTo>
                </a:path>
                <a:path w="5504815" h="1691640">
                  <a:moveTo>
                    <a:pt x="3686098" y="1691309"/>
                  </a:moveTo>
                  <a:lnTo>
                    <a:pt x="3692194" y="1691309"/>
                  </a:lnTo>
                </a:path>
                <a:path w="5504815" h="1691640">
                  <a:moveTo>
                    <a:pt x="3701338" y="1691309"/>
                  </a:moveTo>
                  <a:lnTo>
                    <a:pt x="3707422" y="1691309"/>
                  </a:lnTo>
                </a:path>
                <a:path w="5504815" h="1691640">
                  <a:moveTo>
                    <a:pt x="3716566" y="1691309"/>
                  </a:moveTo>
                  <a:lnTo>
                    <a:pt x="3722662" y="1691309"/>
                  </a:lnTo>
                </a:path>
                <a:path w="5504815" h="1691640">
                  <a:moveTo>
                    <a:pt x="3731793" y="1691309"/>
                  </a:moveTo>
                  <a:lnTo>
                    <a:pt x="3737889" y="1691309"/>
                  </a:lnTo>
                </a:path>
                <a:path w="5504815" h="1691640">
                  <a:moveTo>
                    <a:pt x="3747033" y="1691309"/>
                  </a:moveTo>
                  <a:lnTo>
                    <a:pt x="3753116" y="1691309"/>
                  </a:lnTo>
                </a:path>
                <a:path w="5504815" h="1691640">
                  <a:moveTo>
                    <a:pt x="3762260" y="1691309"/>
                  </a:moveTo>
                  <a:lnTo>
                    <a:pt x="3768356" y="1691309"/>
                  </a:lnTo>
                </a:path>
                <a:path w="5504815" h="1691640">
                  <a:moveTo>
                    <a:pt x="3777488" y="1691309"/>
                  </a:moveTo>
                  <a:lnTo>
                    <a:pt x="3783584" y="1691309"/>
                  </a:lnTo>
                </a:path>
                <a:path w="5504815" h="1691640">
                  <a:moveTo>
                    <a:pt x="3792728" y="1691309"/>
                  </a:moveTo>
                  <a:lnTo>
                    <a:pt x="3798824" y="1691309"/>
                  </a:lnTo>
                </a:path>
                <a:path w="5504815" h="1691640">
                  <a:moveTo>
                    <a:pt x="3807955" y="1691309"/>
                  </a:moveTo>
                  <a:lnTo>
                    <a:pt x="3814051" y="1691309"/>
                  </a:lnTo>
                </a:path>
                <a:path w="5504815" h="1691640">
                  <a:moveTo>
                    <a:pt x="3823195" y="1691309"/>
                  </a:moveTo>
                  <a:lnTo>
                    <a:pt x="3829278" y="1691309"/>
                  </a:lnTo>
                </a:path>
                <a:path w="5504815" h="1691640">
                  <a:moveTo>
                    <a:pt x="3838422" y="1691309"/>
                  </a:moveTo>
                  <a:lnTo>
                    <a:pt x="3844518" y="1691309"/>
                  </a:lnTo>
                </a:path>
                <a:path w="5504815" h="1691640">
                  <a:moveTo>
                    <a:pt x="3853649" y="1691309"/>
                  </a:moveTo>
                  <a:lnTo>
                    <a:pt x="3859745" y="1691309"/>
                  </a:lnTo>
                </a:path>
                <a:path w="5504815" h="1691640">
                  <a:moveTo>
                    <a:pt x="3868889" y="1691309"/>
                  </a:moveTo>
                  <a:lnTo>
                    <a:pt x="3874973" y="1691309"/>
                  </a:lnTo>
                </a:path>
                <a:path w="5504815" h="1691640">
                  <a:moveTo>
                    <a:pt x="3884117" y="1691309"/>
                  </a:moveTo>
                  <a:lnTo>
                    <a:pt x="3890213" y="1691309"/>
                  </a:lnTo>
                </a:path>
                <a:path w="5504815" h="1691640">
                  <a:moveTo>
                    <a:pt x="3899344" y="1691309"/>
                  </a:moveTo>
                  <a:lnTo>
                    <a:pt x="3905440" y="1691309"/>
                  </a:lnTo>
                </a:path>
                <a:path w="5504815" h="1691640">
                  <a:moveTo>
                    <a:pt x="3914584" y="1691309"/>
                  </a:moveTo>
                  <a:lnTo>
                    <a:pt x="3920667" y="1691309"/>
                  </a:lnTo>
                </a:path>
                <a:path w="5504815" h="1691640">
                  <a:moveTo>
                    <a:pt x="3929811" y="1691309"/>
                  </a:moveTo>
                  <a:lnTo>
                    <a:pt x="3935907" y="1691309"/>
                  </a:lnTo>
                </a:path>
                <a:path w="5504815" h="1691640">
                  <a:moveTo>
                    <a:pt x="3945039" y="1691309"/>
                  </a:moveTo>
                  <a:lnTo>
                    <a:pt x="3951135" y="1691309"/>
                  </a:lnTo>
                </a:path>
                <a:path w="5504815" h="1691640">
                  <a:moveTo>
                    <a:pt x="3960279" y="1691309"/>
                  </a:moveTo>
                  <a:lnTo>
                    <a:pt x="3966362" y="1691309"/>
                  </a:lnTo>
                </a:path>
                <a:path w="5504815" h="1691640">
                  <a:moveTo>
                    <a:pt x="3975506" y="1691309"/>
                  </a:moveTo>
                  <a:lnTo>
                    <a:pt x="3981602" y="1691309"/>
                  </a:lnTo>
                </a:path>
                <a:path w="5504815" h="1691640">
                  <a:moveTo>
                    <a:pt x="3990733" y="1691309"/>
                  </a:moveTo>
                  <a:lnTo>
                    <a:pt x="3996829" y="1691309"/>
                  </a:lnTo>
                </a:path>
                <a:path w="5504815" h="1691640">
                  <a:moveTo>
                    <a:pt x="4005973" y="1691309"/>
                  </a:moveTo>
                  <a:lnTo>
                    <a:pt x="4012069" y="1691309"/>
                  </a:lnTo>
                </a:path>
                <a:path w="5504815" h="1691640">
                  <a:moveTo>
                    <a:pt x="4021201" y="1691309"/>
                  </a:moveTo>
                  <a:lnTo>
                    <a:pt x="4027297" y="1691309"/>
                  </a:lnTo>
                </a:path>
                <a:path w="5504815" h="1691640">
                  <a:moveTo>
                    <a:pt x="4036441" y="1691309"/>
                  </a:moveTo>
                  <a:lnTo>
                    <a:pt x="4042524" y="1691309"/>
                  </a:lnTo>
                </a:path>
                <a:path w="5504815" h="1691640">
                  <a:moveTo>
                    <a:pt x="4051668" y="1691309"/>
                  </a:moveTo>
                  <a:lnTo>
                    <a:pt x="4057764" y="1691309"/>
                  </a:lnTo>
                </a:path>
                <a:path w="5504815" h="1691640">
                  <a:moveTo>
                    <a:pt x="4066895" y="1691309"/>
                  </a:moveTo>
                  <a:lnTo>
                    <a:pt x="4072991" y="1691309"/>
                  </a:lnTo>
                </a:path>
                <a:path w="5504815" h="1691640">
                  <a:moveTo>
                    <a:pt x="4082135" y="1691309"/>
                  </a:moveTo>
                  <a:lnTo>
                    <a:pt x="4088218" y="1691309"/>
                  </a:lnTo>
                </a:path>
                <a:path w="5504815" h="1691640">
                  <a:moveTo>
                    <a:pt x="4097362" y="1691309"/>
                  </a:moveTo>
                  <a:lnTo>
                    <a:pt x="4103458" y="1691309"/>
                  </a:lnTo>
                </a:path>
                <a:path w="5504815" h="1691640">
                  <a:moveTo>
                    <a:pt x="4112590" y="1691309"/>
                  </a:moveTo>
                  <a:lnTo>
                    <a:pt x="4118686" y="1691309"/>
                  </a:lnTo>
                </a:path>
                <a:path w="5504815" h="1691640">
                  <a:moveTo>
                    <a:pt x="4127830" y="1691309"/>
                  </a:moveTo>
                  <a:lnTo>
                    <a:pt x="4133913" y="1691309"/>
                  </a:lnTo>
                </a:path>
                <a:path w="5504815" h="1691640">
                  <a:moveTo>
                    <a:pt x="4143057" y="1691309"/>
                  </a:moveTo>
                  <a:lnTo>
                    <a:pt x="4149153" y="1691309"/>
                  </a:lnTo>
                </a:path>
                <a:path w="5504815" h="1691640">
                  <a:moveTo>
                    <a:pt x="4158284" y="1691309"/>
                  </a:moveTo>
                  <a:lnTo>
                    <a:pt x="4164380" y="1691309"/>
                  </a:lnTo>
                </a:path>
                <a:path w="5504815" h="1691640">
                  <a:moveTo>
                    <a:pt x="4173524" y="1691309"/>
                  </a:moveTo>
                  <a:lnTo>
                    <a:pt x="4179608" y="1691309"/>
                  </a:lnTo>
                </a:path>
                <a:path w="5504815" h="1691640">
                  <a:moveTo>
                    <a:pt x="4188752" y="1691309"/>
                  </a:moveTo>
                  <a:lnTo>
                    <a:pt x="4194848" y="1691309"/>
                  </a:lnTo>
                </a:path>
                <a:path w="5504815" h="1691640">
                  <a:moveTo>
                    <a:pt x="4203979" y="1691309"/>
                  </a:moveTo>
                  <a:lnTo>
                    <a:pt x="4210075" y="1691309"/>
                  </a:lnTo>
                </a:path>
                <a:path w="5504815" h="1691640">
                  <a:moveTo>
                    <a:pt x="4219219" y="1691309"/>
                  </a:moveTo>
                  <a:lnTo>
                    <a:pt x="4225302" y="1691309"/>
                  </a:lnTo>
                </a:path>
                <a:path w="5504815" h="1691640">
                  <a:moveTo>
                    <a:pt x="4234446" y="1691309"/>
                  </a:moveTo>
                  <a:lnTo>
                    <a:pt x="4240542" y="1691309"/>
                  </a:lnTo>
                </a:path>
                <a:path w="5504815" h="1691640">
                  <a:moveTo>
                    <a:pt x="4249674" y="1691309"/>
                  </a:moveTo>
                  <a:lnTo>
                    <a:pt x="4255770" y="1691309"/>
                  </a:lnTo>
                </a:path>
                <a:path w="5504815" h="1691640">
                  <a:moveTo>
                    <a:pt x="4264914" y="1691309"/>
                  </a:moveTo>
                  <a:lnTo>
                    <a:pt x="4271010" y="1691309"/>
                  </a:lnTo>
                </a:path>
                <a:path w="5504815" h="1691640">
                  <a:moveTo>
                    <a:pt x="4280141" y="1691309"/>
                  </a:moveTo>
                  <a:lnTo>
                    <a:pt x="4286237" y="1691309"/>
                  </a:lnTo>
                </a:path>
                <a:path w="5504815" h="1691640">
                  <a:moveTo>
                    <a:pt x="4295381" y="1691309"/>
                  </a:moveTo>
                  <a:lnTo>
                    <a:pt x="4301464" y="1691309"/>
                  </a:lnTo>
                </a:path>
                <a:path w="5504815" h="1691640">
                  <a:moveTo>
                    <a:pt x="4310608" y="1691309"/>
                  </a:moveTo>
                  <a:lnTo>
                    <a:pt x="4316704" y="1691309"/>
                  </a:lnTo>
                </a:path>
                <a:path w="5504815" h="1691640">
                  <a:moveTo>
                    <a:pt x="4325835" y="1691309"/>
                  </a:moveTo>
                  <a:lnTo>
                    <a:pt x="4331931" y="1691309"/>
                  </a:lnTo>
                </a:path>
                <a:path w="5504815" h="1691640">
                  <a:moveTo>
                    <a:pt x="4341075" y="1691309"/>
                  </a:moveTo>
                  <a:lnTo>
                    <a:pt x="4347159" y="1691309"/>
                  </a:lnTo>
                </a:path>
                <a:path w="5504815" h="1691640">
                  <a:moveTo>
                    <a:pt x="4356303" y="1691309"/>
                  </a:moveTo>
                  <a:lnTo>
                    <a:pt x="4362399" y="1691309"/>
                  </a:lnTo>
                </a:path>
                <a:path w="5504815" h="1691640">
                  <a:moveTo>
                    <a:pt x="4371530" y="1691309"/>
                  </a:moveTo>
                  <a:lnTo>
                    <a:pt x="4377626" y="1691309"/>
                  </a:lnTo>
                </a:path>
                <a:path w="5504815" h="1691640">
                  <a:moveTo>
                    <a:pt x="4386770" y="1691309"/>
                  </a:moveTo>
                  <a:lnTo>
                    <a:pt x="4392853" y="1691309"/>
                  </a:lnTo>
                </a:path>
                <a:path w="5504815" h="1691640">
                  <a:moveTo>
                    <a:pt x="4401997" y="1691309"/>
                  </a:moveTo>
                  <a:lnTo>
                    <a:pt x="4408093" y="1691309"/>
                  </a:lnTo>
                </a:path>
                <a:path w="5504815" h="1691640">
                  <a:moveTo>
                    <a:pt x="4417225" y="1691309"/>
                  </a:moveTo>
                  <a:lnTo>
                    <a:pt x="4423321" y="1691309"/>
                  </a:lnTo>
                </a:path>
                <a:path w="5504815" h="1691640">
                  <a:moveTo>
                    <a:pt x="4432465" y="1691309"/>
                  </a:moveTo>
                  <a:lnTo>
                    <a:pt x="4438548" y="1691309"/>
                  </a:lnTo>
                </a:path>
                <a:path w="5504815" h="1691640">
                  <a:moveTo>
                    <a:pt x="4447692" y="1691309"/>
                  </a:moveTo>
                  <a:lnTo>
                    <a:pt x="4453788" y="1691309"/>
                  </a:lnTo>
                </a:path>
                <a:path w="5504815" h="1691640">
                  <a:moveTo>
                    <a:pt x="4462919" y="1691309"/>
                  </a:moveTo>
                  <a:lnTo>
                    <a:pt x="4469015" y="1691309"/>
                  </a:lnTo>
                </a:path>
                <a:path w="5504815" h="1691640">
                  <a:moveTo>
                    <a:pt x="4478159" y="1691309"/>
                  </a:moveTo>
                  <a:lnTo>
                    <a:pt x="4484255" y="1691309"/>
                  </a:lnTo>
                </a:path>
                <a:path w="5504815" h="1691640">
                  <a:moveTo>
                    <a:pt x="4493387" y="1691309"/>
                  </a:moveTo>
                  <a:lnTo>
                    <a:pt x="4499483" y="1691309"/>
                  </a:lnTo>
                </a:path>
                <a:path w="5504815" h="1691640">
                  <a:moveTo>
                    <a:pt x="4508627" y="1691309"/>
                  </a:moveTo>
                  <a:lnTo>
                    <a:pt x="4514710" y="1691309"/>
                  </a:lnTo>
                </a:path>
                <a:path w="5504815" h="1691640">
                  <a:moveTo>
                    <a:pt x="4523854" y="1691309"/>
                  </a:moveTo>
                  <a:lnTo>
                    <a:pt x="4529950" y="1691309"/>
                  </a:lnTo>
                </a:path>
                <a:path w="5504815" h="1691640">
                  <a:moveTo>
                    <a:pt x="4539081" y="1691309"/>
                  </a:moveTo>
                  <a:lnTo>
                    <a:pt x="4545177" y="1691309"/>
                  </a:lnTo>
                </a:path>
                <a:path w="5504815" h="1691640">
                  <a:moveTo>
                    <a:pt x="4554321" y="1691309"/>
                  </a:moveTo>
                  <a:lnTo>
                    <a:pt x="4560404" y="1691309"/>
                  </a:lnTo>
                </a:path>
                <a:path w="5504815" h="1691640">
                  <a:moveTo>
                    <a:pt x="4569548" y="1691309"/>
                  </a:moveTo>
                  <a:lnTo>
                    <a:pt x="4575644" y="1691309"/>
                  </a:lnTo>
                </a:path>
                <a:path w="5504815" h="1691640">
                  <a:moveTo>
                    <a:pt x="4584776" y="1691309"/>
                  </a:moveTo>
                  <a:lnTo>
                    <a:pt x="4590872" y="1691309"/>
                  </a:lnTo>
                </a:path>
                <a:path w="5504815" h="1691640">
                  <a:moveTo>
                    <a:pt x="4600016" y="1691309"/>
                  </a:moveTo>
                  <a:lnTo>
                    <a:pt x="4606099" y="1691309"/>
                  </a:lnTo>
                </a:path>
                <a:path w="5504815" h="1691640">
                  <a:moveTo>
                    <a:pt x="4615243" y="1691309"/>
                  </a:moveTo>
                  <a:lnTo>
                    <a:pt x="4621339" y="1691309"/>
                  </a:lnTo>
                </a:path>
                <a:path w="5504815" h="1691640">
                  <a:moveTo>
                    <a:pt x="4630470" y="1691309"/>
                  </a:moveTo>
                  <a:lnTo>
                    <a:pt x="4636566" y="1691309"/>
                  </a:lnTo>
                </a:path>
                <a:path w="5504815" h="1691640">
                  <a:moveTo>
                    <a:pt x="4645710" y="1691309"/>
                  </a:moveTo>
                  <a:lnTo>
                    <a:pt x="4651794" y="1691309"/>
                  </a:lnTo>
                </a:path>
                <a:path w="5504815" h="1691640">
                  <a:moveTo>
                    <a:pt x="4660938" y="1691309"/>
                  </a:moveTo>
                  <a:lnTo>
                    <a:pt x="4667034" y="1691309"/>
                  </a:lnTo>
                </a:path>
                <a:path w="5504815" h="1691640">
                  <a:moveTo>
                    <a:pt x="4676165" y="1691309"/>
                  </a:moveTo>
                  <a:lnTo>
                    <a:pt x="4682261" y="1691309"/>
                  </a:lnTo>
                </a:path>
                <a:path w="5504815" h="1691640">
                  <a:moveTo>
                    <a:pt x="4691405" y="1691309"/>
                  </a:moveTo>
                  <a:lnTo>
                    <a:pt x="4697501" y="1691309"/>
                  </a:lnTo>
                </a:path>
                <a:path w="5504815" h="1691640">
                  <a:moveTo>
                    <a:pt x="4706632" y="1691309"/>
                  </a:moveTo>
                  <a:lnTo>
                    <a:pt x="4712728" y="1691309"/>
                  </a:lnTo>
                </a:path>
                <a:path w="5504815" h="1691640">
                  <a:moveTo>
                    <a:pt x="4721860" y="1691309"/>
                  </a:moveTo>
                  <a:lnTo>
                    <a:pt x="4727956" y="1691309"/>
                  </a:lnTo>
                </a:path>
                <a:path w="5504815" h="1691640">
                  <a:moveTo>
                    <a:pt x="4737100" y="1691309"/>
                  </a:moveTo>
                  <a:lnTo>
                    <a:pt x="4743196" y="1691309"/>
                  </a:lnTo>
                </a:path>
                <a:path w="5504815" h="1691640">
                  <a:moveTo>
                    <a:pt x="4752327" y="1691309"/>
                  </a:moveTo>
                  <a:lnTo>
                    <a:pt x="4758423" y="1691309"/>
                  </a:lnTo>
                </a:path>
                <a:path w="5504815" h="1691640">
                  <a:moveTo>
                    <a:pt x="4767567" y="1691309"/>
                  </a:moveTo>
                  <a:lnTo>
                    <a:pt x="4773650" y="1691309"/>
                  </a:lnTo>
                </a:path>
                <a:path w="5504815" h="1691640">
                  <a:moveTo>
                    <a:pt x="4782794" y="1691309"/>
                  </a:moveTo>
                  <a:lnTo>
                    <a:pt x="4788890" y="1691309"/>
                  </a:lnTo>
                </a:path>
                <a:path w="5504815" h="1691640">
                  <a:moveTo>
                    <a:pt x="4798021" y="1691309"/>
                  </a:moveTo>
                  <a:lnTo>
                    <a:pt x="4804117" y="1691309"/>
                  </a:lnTo>
                </a:path>
                <a:path w="5504815" h="1691640">
                  <a:moveTo>
                    <a:pt x="4813261" y="1691309"/>
                  </a:moveTo>
                  <a:lnTo>
                    <a:pt x="4819345" y="1691309"/>
                  </a:lnTo>
                </a:path>
                <a:path w="5504815" h="1691640">
                  <a:moveTo>
                    <a:pt x="4828489" y="1691309"/>
                  </a:moveTo>
                  <a:lnTo>
                    <a:pt x="4834585" y="1691309"/>
                  </a:lnTo>
                </a:path>
                <a:path w="5504815" h="1691640">
                  <a:moveTo>
                    <a:pt x="4843716" y="1691309"/>
                  </a:moveTo>
                  <a:lnTo>
                    <a:pt x="4849812" y="1691309"/>
                  </a:lnTo>
                </a:path>
                <a:path w="5504815" h="1691640">
                  <a:moveTo>
                    <a:pt x="4858956" y="1691309"/>
                  </a:moveTo>
                  <a:lnTo>
                    <a:pt x="4865039" y="1691309"/>
                  </a:lnTo>
                </a:path>
                <a:path w="5504815" h="1691640">
                  <a:moveTo>
                    <a:pt x="4874183" y="1691309"/>
                  </a:moveTo>
                  <a:lnTo>
                    <a:pt x="4880279" y="1691309"/>
                  </a:lnTo>
                </a:path>
                <a:path w="5504815" h="1691640">
                  <a:moveTo>
                    <a:pt x="4889411" y="1691309"/>
                  </a:moveTo>
                  <a:lnTo>
                    <a:pt x="4895507" y="1691309"/>
                  </a:lnTo>
                </a:path>
                <a:path w="5504815" h="1691640">
                  <a:moveTo>
                    <a:pt x="4904651" y="1691309"/>
                  </a:moveTo>
                  <a:lnTo>
                    <a:pt x="4910734" y="1691309"/>
                  </a:lnTo>
                </a:path>
                <a:path w="5504815" h="1691640">
                  <a:moveTo>
                    <a:pt x="4919878" y="1691309"/>
                  </a:moveTo>
                  <a:lnTo>
                    <a:pt x="4925974" y="1691309"/>
                  </a:lnTo>
                </a:path>
                <a:path w="5504815" h="1691640">
                  <a:moveTo>
                    <a:pt x="4935105" y="1691309"/>
                  </a:moveTo>
                  <a:lnTo>
                    <a:pt x="4941201" y="1691309"/>
                  </a:lnTo>
                </a:path>
                <a:path w="5504815" h="1691640">
                  <a:moveTo>
                    <a:pt x="4950345" y="1691309"/>
                  </a:moveTo>
                  <a:lnTo>
                    <a:pt x="4956441" y="1691309"/>
                  </a:lnTo>
                </a:path>
                <a:path w="5504815" h="1691640">
                  <a:moveTo>
                    <a:pt x="4965573" y="1691309"/>
                  </a:moveTo>
                  <a:lnTo>
                    <a:pt x="4971669" y="1691309"/>
                  </a:lnTo>
                </a:path>
                <a:path w="5504815" h="1691640">
                  <a:moveTo>
                    <a:pt x="4980800" y="1691309"/>
                  </a:moveTo>
                  <a:lnTo>
                    <a:pt x="4986896" y="1691309"/>
                  </a:lnTo>
                </a:path>
                <a:path w="5504815" h="1691640">
                  <a:moveTo>
                    <a:pt x="4996040" y="1691309"/>
                  </a:moveTo>
                  <a:lnTo>
                    <a:pt x="5002136" y="1691309"/>
                  </a:lnTo>
                </a:path>
                <a:path w="5504815" h="1691640">
                  <a:moveTo>
                    <a:pt x="5011267" y="1691309"/>
                  </a:moveTo>
                  <a:lnTo>
                    <a:pt x="5017363" y="1691309"/>
                  </a:lnTo>
                </a:path>
                <a:path w="5504815" h="1691640">
                  <a:moveTo>
                    <a:pt x="5026507" y="1691309"/>
                  </a:moveTo>
                  <a:lnTo>
                    <a:pt x="5032590" y="1691309"/>
                  </a:lnTo>
                </a:path>
                <a:path w="5504815" h="1691640">
                  <a:moveTo>
                    <a:pt x="5041734" y="1691309"/>
                  </a:moveTo>
                  <a:lnTo>
                    <a:pt x="5047830" y="1691309"/>
                  </a:lnTo>
                </a:path>
                <a:path w="5504815" h="1691640">
                  <a:moveTo>
                    <a:pt x="5056962" y="1691309"/>
                  </a:moveTo>
                  <a:lnTo>
                    <a:pt x="5063058" y="1691309"/>
                  </a:lnTo>
                </a:path>
                <a:path w="5504815" h="1691640">
                  <a:moveTo>
                    <a:pt x="5072202" y="1691309"/>
                  </a:moveTo>
                  <a:lnTo>
                    <a:pt x="5078285" y="1691309"/>
                  </a:lnTo>
                </a:path>
                <a:path w="5504815" h="1691640">
                  <a:moveTo>
                    <a:pt x="5087429" y="1691309"/>
                  </a:moveTo>
                  <a:lnTo>
                    <a:pt x="5093525" y="1691309"/>
                  </a:lnTo>
                </a:path>
                <a:path w="5504815" h="1691640">
                  <a:moveTo>
                    <a:pt x="5102656" y="1691309"/>
                  </a:moveTo>
                  <a:lnTo>
                    <a:pt x="5108752" y="1691309"/>
                  </a:lnTo>
                </a:path>
                <a:path w="5504815" h="1691640">
                  <a:moveTo>
                    <a:pt x="5117896" y="1691309"/>
                  </a:moveTo>
                  <a:lnTo>
                    <a:pt x="5123980" y="1691309"/>
                  </a:lnTo>
                </a:path>
                <a:path w="5504815" h="1691640">
                  <a:moveTo>
                    <a:pt x="5133124" y="1691309"/>
                  </a:moveTo>
                  <a:lnTo>
                    <a:pt x="5139220" y="1691309"/>
                  </a:lnTo>
                </a:path>
                <a:path w="5504815" h="1691640">
                  <a:moveTo>
                    <a:pt x="5148351" y="1691309"/>
                  </a:moveTo>
                  <a:lnTo>
                    <a:pt x="5154447" y="1691309"/>
                  </a:lnTo>
                </a:path>
                <a:path w="5504815" h="1691640">
                  <a:moveTo>
                    <a:pt x="5163591" y="1691309"/>
                  </a:moveTo>
                  <a:lnTo>
                    <a:pt x="5169687" y="1691309"/>
                  </a:lnTo>
                </a:path>
                <a:path w="5504815" h="1691640">
                  <a:moveTo>
                    <a:pt x="5178818" y="1691309"/>
                  </a:moveTo>
                  <a:lnTo>
                    <a:pt x="5184914" y="1691309"/>
                  </a:lnTo>
                </a:path>
                <a:path w="5504815" h="1691640">
                  <a:moveTo>
                    <a:pt x="5194046" y="1691309"/>
                  </a:moveTo>
                  <a:lnTo>
                    <a:pt x="5200142" y="1691309"/>
                  </a:lnTo>
                </a:path>
                <a:path w="5504815" h="1691640">
                  <a:moveTo>
                    <a:pt x="5209286" y="1691309"/>
                  </a:moveTo>
                  <a:lnTo>
                    <a:pt x="5215382" y="1691309"/>
                  </a:lnTo>
                </a:path>
                <a:path w="5504815" h="1691640">
                  <a:moveTo>
                    <a:pt x="5224513" y="1691309"/>
                  </a:moveTo>
                  <a:lnTo>
                    <a:pt x="5230609" y="1691309"/>
                  </a:lnTo>
                </a:path>
                <a:path w="5504815" h="1691640">
                  <a:moveTo>
                    <a:pt x="5239753" y="1691309"/>
                  </a:moveTo>
                  <a:lnTo>
                    <a:pt x="5245836" y="1691309"/>
                  </a:lnTo>
                </a:path>
                <a:path w="5504815" h="1691640">
                  <a:moveTo>
                    <a:pt x="5254980" y="1691309"/>
                  </a:moveTo>
                  <a:lnTo>
                    <a:pt x="5261076" y="1691309"/>
                  </a:lnTo>
                </a:path>
                <a:path w="5504815" h="1691640">
                  <a:moveTo>
                    <a:pt x="5270207" y="1691309"/>
                  </a:moveTo>
                  <a:lnTo>
                    <a:pt x="5276303" y="1691309"/>
                  </a:lnTo>
                </a:path>
                <a:path w="5504815" h="1691640">
                  <a:moveTo>
                    <a:pt x="5285447" y="1691309"/>
                  </a:moveTo>
                  <a:lnTo>
                    <a:pt x="5291531" y="1691309"/>
                  </a:lnTo>
                </a:path>
                <a:path w="5504815" h="1691640">
                  <a:moveTo>
                    <a:pt x="5300675" y="1691309"/>
                  </a:moveTo>
                  <a:lnTo>
                    <a:pt x="5306771" y="1691309"/>
                  </a:lnTo>
                </a:path>
                <a:path w="5504815" h="1691640">
                  <a:moveTo>
                    <a:pt x="5315902" y="1691309"/>
                  </a:moveTo>
                  <a:lnTo>
                    <a:pt x="5321998" y="1691309"/>
                  </a:lnTo>
                </a:path>
                <a:path w="5504815" h="1691640">
                  <a:moveTo>
                    <a:pt x="5331142" y="1691309"/>
                  </a:moveTo>
                  <a:lnTo>
                    <a:pt x="5337225" y="1691309"/>
                  </a:lnTo>
                </a:path>
                <a:path w="5504815" h="1691640">
                  <a:moveTo>
                    <a:pt x="5346369" y="1691309"/>
                  </a:moveTo>
                  <a:lnTo>
                    <a:pt x="5352465" y="1691309"/>
                  </a:lnTo>
                </a:path>
                <a:path w="5504815" h="1691640">
                  <a:moveTo>
                    <a:pt x="5361597" y="1691309"/>
                  </a:moveTo>
                  <a:lnTo>
                    <a:pt x="5367693" y="1691309"/>
                  </a:lnTo>
                </a:path>
                <a:path w="5504815" h="1691640">
                  <a:moveTo>
                    <a:pt x="5376837" y="1691309"/>
                  </a:moveTo>
                  <a:lnTo>
                    <a:pt x="5382920" y="1691309"/>
                  </a:lnTo>
                </a:path>
                <a:path w="5504815" h="1691640">
                  <a:moveTo>
                    <a:pt x="5392064" y="1691309"/>
                  </a:moveTo>
                  <a:lnTo>
                    <a:pt x="5398160" y="1691309"/>
                  </a:lnTo>
                </a:path>
                <a:path w="5504815" h="1691640">
                  <a:moveTo>
                    <a:pt x="5407291" y="1691309"/>
                  </a:moveTo>
                  <a:lnTo>
                    <a:pt x="5413387" y="1691309"/>
                  </a:lnTo>
                </a:path>
                <a:path w="5504815" h="1691640">
                  <a:moveTo>
                    <a:pt x="5422531" y="1691309"/>
                  </a:moveTo>
                  <a:lnTo>
                    <a:pt x="5428627" y="1691309"/>
                  </a:lnTo>
                </a:path>
                <a:path w="5504815" h="1691640">
                  <a:moveTo>
                    <a:pt x="5437759" y="1691309"/>
                  </a:moveTo>
                  <a:lnTo>
                    <a:pt x="5443855" y="1691309"/>
                  </a:lnTo>
                </a:path>
                <a:path w="5504815" h="1691640">
                  <a:moveTo>
                    <a:pt x="5452999" y="1691309"/>
                  </a:moveTo>
                  <a:lnTo>
                    <a:pt x="5459082" y="1691309"/>
                  </a:lnTo>
                </a:path>
                <a:path w="5504815" h="1691640">
                  <a:moveTo>
                    <a:pt x="5468226" y="1691309"/>
                  </a:moveTo>
                  <a:lnTo>
                    <a:pt x="5474322" y="1691309"/>
                  </a:lnTo>
                </a:path>
                <a:path w="5504815" h="1691640">
                  <a:moveTo>
                    <a:pt x="5483453" y="1691309"/>
                  </a:moveTo>
                  <a:lnTo>
                    <a:pt x="5489549" y="1691309"/>
                  </a:lnTo>
                </a:path>
                <a:path w="5504815" h="1691640">
                  <a:moveTo>
                    <a:pt x="5498693" y="1691309"/>
                  </a:moveTo>
                  <a:lnTo>
                    <a:pt x="5504776" y="1691309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7" name="object 187"/>
            <p:cNvSpPr/>
            <p:nvPr/>
          </p:nvSpPr>
          <p:spPr>
            <a:xfrm>
              <a:off x="6511594" y="577422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8" name="object 188"/>
            <p:cNvSpPr/>
            <p:nvPr/>
          </p:nvSpPr>
          <p:spPr>
            <a:xfrm>
              <a:off x="6511594" y="578943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9" name="object 189"/>
            <p:cNvSpPr/>
            <p:nvPr/>
          </p:nvSpPr>
          <p:spPr>
            <a:xfrm>
              <a:off x="6509308" y="580770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0" name="object 190"/>
            <p:cNvSpPr/>
            <p:nvPr/>
          </p:nvSpPr>
          <p:spPr>
            <a:xfrm>
              <a:off x="6509308" y="583815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1" name="object 191"/>
            <p:cNvSpPr/>
            <p:nvPr/>
          </p:nvSpPr>
          <p:spPr>
            <a:xfrm>
              <a:off x="6511594" y="586555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2" name="object 192"/>
            <p:cNvSpPr/>
            <p:nvPr/>
          </p:nvSpPr>
          <p:spPr>
            <a:xfrm>
              <a:off x="6509308" y="588382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3" name="object 193"/>
            <p:cNvSpPr/>
            <p:nvPr/>
          </p:nvSpPr>
          <p:spPr>
            <a:xfrm>
              <a:off x="6511594" y="591122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4" name="object 194"/>
            <p:cNvSpPr/>
            <p:nvPr/>
          </p:nvSpPr>
          <p:spPr>
            <a:xfrm>
              <a:off x="6511594" y="592645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5" name="object 195"/>
            <p:cNvSpPr/>
            <p:nvPr/>
          </p:nvSpPr>
          <p:spPr>
            <a:xfrm>
              <a:off x="6511594" y="594166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6" name="object 196"/>
            <p:cNvSpPr/>
            <p:nvPr/>
          </p:nvSpPr>
          <p:spPr>
            <a:xfrm>
              <a:off x="6511594" y="595689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7" name="object 197"/>
            <p:cNvSpPr/>
            <p:nvPr/>
          </p:nvSpPr>
          <p:spPr>
            <a:xfrm>
              <a:off x="6511594" y="597212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8" name="object 198"/>
            <p:cNvSpPr/>
            <p:nvPr/>
          </p:nvSpPr>
          <p:spPr>
            <a:xfrm>
              <a:off x="6511594" y="598733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9" name="object 199"/>
            <p:cNvSpPr/>
            <p:nvPr/>
          </p:nvSpPr>
          <p:spPr>
            <a:xfrm>
              <a:off x="6509308" y="600560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0" name="object 200"/>
            <p:cNvSpPr/>
            <p:nvPr/>
          </p:nvSpPr>
          <p:spPr>
            <a:xfrm>
              <a:off x="6511594" y="603300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1" name="object 201"/>
            <p:cNvSpPr/>
            <p:nvPr/>
          </p:nvSpPr>
          <p:spPr>
            <a:xfrm>
              <a:off x="6511594" y="604823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2" name="object 202"/>
            <p:cNvSpPr/>
            <p:nvPr/>
          </p:nvSpPr>
          <p:spPr>
            <a:xfrm>
              <a:off x="6511594" y="606346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3" name="object 203"/>
            <p:cNvSpPr/>
            <p:nvPr/>
          </p:nvSpPr>
          <p:spPr>
            <a:xfrm>
              <a:off x="6511594" y="607867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4" name="object 204"/>
            <p:cNvSpPr/>
            <p:nvPr/>
          </p:nvSpPr>
          <p:spPr>
            <a:xfrm>
              <a:off x="6511594" y="609390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5" name="object 205"/>
            <p:cNvSpPr/>
            <p:nvPr/>
          </p:nvSpPr>
          <p:spPr>
            <a:xfrm>
              <a:off x="6511594" y="610913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6" name="object 206"/>
            <p:cNvSpPr/>
            <p:nvPr/>
          </p:nvSpPr>
          <p:spPr>
            <a:xfrm>
              <a:off x="6511594" y="612434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7" name="object 207"/>
            <p:cNvSpPr/>
            <p:nvPr/>
          </p:nvSpPr>
          <p:spPr>
            <a:xfrm>
              <a:off x="6511594" y="613957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8" name="object 208"/>
            <p:cNvSpPr/>
            <p:nvPr/>
          </p:nvSpPr>
          <p:spPr>
            <a:xfrm>
              <a:off x="6509308" y="615784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9" name="object 209"/>
            <p:cNvSpPr/>
            <p:nvPr/>
          </p:nvSpPr>
          <p:spPr>
            <a:xfrm>
              <a:off x="6511594" y="618524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0" name="object 210"/>
            <p:cNvSpPr/>
            <p:nvPr/>
          </p:nvSpPr>
          <p:spPr>
            <a:xfrm>
              <a:off x="6509308" y="620351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1" name="object 211"/>
            <p:cNvSpPr/>
            <p:nvPr/>
          </p:nvSpPr>
          <p:spPr>
            <a:xfrm>
              <a:off x="6511594" y="623091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2" name="object 212"/>
            <p:cNvSpPr/>
            <p:nvPr/>
          </p:nvSpPr>
          <p:spPr>
            <a:xfrm>
              <a:off x="6509308" y="624918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3" name="object 213"/>
            <p:cNvSpPr/>
            <p:nvPr/>
          </p:nvSpPr>
          <p:spPr>
            <a:xfrm>
              <a:off x="6511594" y="627658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4" name="object 214"/>
            <p:cNvSpPr/>
            <p:nvPr/>
          </p:nvSpPr>
          <p:spPr>
            <a:xfrm>
              <a:off x="6509308" y="6294850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5" name="object 215"/>
            <p:cNvSpPr/>
            <p:nvPr/>
          </p:nvSpPr>
          <p:spPr>
            <a:xfrm>
              <a:off x="6509308" y="632529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6" name="object 216"/>
            <p:cNvSpPr/>
            <p:nvPr/>
          </p:nvSpPr>
          <p:spPr>
            <a:xfrm>
              <a:off x="6511594" y="635270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7" name="object 217"/>
            <p:cNvSpPr/>
            <p:nvPr/>
          </p:nvSpPr>
          <p:spPr>
            <a:xfrm>
              <a:off x="6511594" y="636791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8" name="object 218"/>
            <p:cNvSpPr/>
            <p:nvPr/>
          </p:nvSpPr>
          <p:spPr>
            <a:xfrm>
              <a:off x="6511594" y="638314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9" name="object 219"/>
            <p:cNvSpPr/>
            <p:nvPr/>
          </p:nvSpPr>
          <p:spPr>
            <a:xfrm>
              <a:off x="6511594" y="639837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0" name="object 220"/>
            <p:cNvSpPr/>
            <p:nvPr/>
          </p:nvSpPr>
          <p:spPr>
            <a:xfrm>
              <a:off x="6511594" y="641360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1" name="object 221"/>
            <p:cNvSpPr/>
            <p:nvPr/>
          </p:nvSpPr>
          <p:spPr>
            <a:xfrm>
              <a:off x="6511594" y="642881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2" name="object 222"/>
            <p:cNvSpPr/>
            <p:nvPr/>
          </p:nvSpPr>
          <p:spPr>
            <a:xfrm>
              <a:off x="6509308" y="644708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3" name="object 223"/>
            <p:cNvSpPr/>
            <p:nvPr/>
          </p:nvSpPr>
          <p:spPr>
            <a:xfrm>
              <a:off x="6511594" y="647448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4" name="object 224"/>
            <p:cNvSpPr/>
            <p:nvPr/>
          </p:nvSpPr>
          <p:spPr>
            <a:xfrm>
              <a:off x="6511594" y="648971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5" name="object 225"/>
            <p:cNvSpPr/>
            <p:nvPr/>
          </p:nvSpPr>
          <p:spPr>
            <a:xfrm>
              <a:off x="6511594" y="650494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6" name="object 226"/>
            <p:cNvSpPr/>
            <p:nvPr/>
          </p:nvSpPr>
          <p:spPr>
            <a:xfrm>
              <a:off x="6511594" y="652015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7" name="object 227"/>
            <p:cNvSpPr/>
            <p:nvPr/>
          </p:nvSpPr>
          <p:spPr>
            <a:xfrm>
              <a:off x="6511594" y="653538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8" name="object 228"/>
            <p:cNvSpPr/>
            <p:nvPr/>
          </p:nvSpPr>
          <p:spPr>
            <a:xfrm>
              <a:off x="6511594" y="655060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9" name="object 229"/>
            <p:cNvSpPr/>
            <p:nvPr/>
          </p:nvSpPr>
          <p:spPr>
            <a:xfrm>
              <a:off x="6511594" y="656582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0" name="object 230"/>
            <p:cNvSpPr/>
            <p:nvPr/>
          </p:nvSpPr>
          <p:spPr>
            <a:xfrm>
              <a:off x="6511594" y="658105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1" name="object 231"/>
            <p:cNvSpPr/>
            <p:nvPr/>
          </p:nvSpPr>
          <p:spPr>
            <a:xfrm>
              <a:off x="6511594" y="659627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2" name="object 232"/>
            <p:cNvSpPr/>
            <p:nvPr/>
          </p:nvSpPr>
          <p:spPr>
            <a:xfrm>
              <a:off x="6509308" y="661454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3" name="object 233"/>
            <p:cNvSpPr/>
            <p:nvPr/>
          </p:nvSpPr>
          <p:spPr>
            <a:xfrm>
              <a:off x="6509308" y="664498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4" name="object 234"/>
            <p:cNvSpPr/>
            <p:nvPr/>
          </p:nvSpPr>
          <p:spPr>
            <a:xfrm>
              <a:off x="6511594" y="667238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5" name="object 235"/>
            <p:cNvSpPr/>
            <p:nvPr/>
          </p:nvSpPr>
          <p:spPr>
            <a:xfrm>
              <a:off x="6509308" y="669065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6" name="object 236"/>
            <p:cNvSpPr/>
            <p:nvPr/>
          </p:nvSpPr>
          <p:spPr>
            <a:xfrm>
              <a:off x="6511594" y="671805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7" name="object 237"/>
            <p:cNvSpPr/>
            <p:nvPr/>
          </p:nvSpPr>
          <p:spPr>
            <a:xfrm>
              <a:off x="6509308" y="673632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8" name="object 238"/>
            <p:cNvSpPr/>
            <p:nvPr/>
          </p:nvSpPr>
          <p:spPr>
            <a:xfrm>
              <a:off x="6511594" y="676372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9" name="object 239"/>
            <p:cNvSpPr/>
            <p:nvPr/>
          </p:nvSpPr>
          <p:spPr>
            <a:xfrm>
              <a:off x="6511594" y="677895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0" name="object 240"/>
            <p:cNvSpPr/>
            <p:nvPr/>
          </p:nvSpPr>
          <p:spPr>
            <a:xfrm>
              <a:off x="6511594" y="679418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1" name="object 241"/>
            <p:cNvSpPr/>
            <p:nvPr/>
          </p:nvSpPr>
          <p:spPr>
            <a:xfrm>
              <a:off x="6511594" y="680939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2" name="object 242"/>
            <p:cNvSpPr/>
            <p:nvPr/>
          </p:nvSpPr>
          <p:spPr>
            <a:xfrm>
              <a:off x="6511594" y="682462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3" name="object 243"/>
            <p:cNvSpPr/>
            <p:nvPr/>
          </p:nvSpPr>
          <p:spPr>
            <a:xfrm>
              <a:off x="6511594" y="683985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4" name="object 244"/>
            <p:cNvSpPr/>
            <p:nvPr/>
          </p:nvSpPr>
          <p:spPr>
            <a:xfrm>
              <a:off x="6511594" y="685507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5" name="object 245"/>
            <p:cNvSpPr/>
            <p:nvPr/>
          </p:nvSpPr>
          <p:spPr>
            <a:xfrm>
              <a:off x="6511594" y="687029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6" name="object 246"/>
            <p:cNvSpPr/>
            <p:nvPr/>
          </p:nvSpPr>
          <p:spPr>
            <a:xfrm>
              <a:off x="6509308" y="688856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7" name="object 247"/>
            <p:cNvSpPr/>
            <p:nvPr/>
          </p:nvSpPr>
          <p:spPr>
            <a:xfrm>
              <a:off x="6511594" y="691596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8" name="object 248"/>
            <p:cNvSpPr/>
            <p:nvPr/>
          </p:nvSpPr>
          <p:spPr>
            <a:xfrm>
              <a:off x="6511594" y="693119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9" name="object 249"/>
            <p:cNvSpPr/>
            <p:nvPr/>
          </p:nvSpPr>
          <p:spPr>
            <a:xfrm>
              <a:off x="6511594" y="694641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0" name="object 250"/>
            <p:cNvSpPr/>
            <p:nvPr/>
          </p:nvSpPr>
          <p:spPr>
            <a:xfrm>
              <a:off x="6511594" y="696163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1" name="object 251"/>
            <p:cNvSpPr/>
            <p:nvPr/>
          </p:nvSpPr>
          <p:spPr>
            <a:xfrm>
              <a:off x="6511594" y="697685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2" name="object 252"/>
            <p:cNvSpPr/>
            <p:nvPr/>
          </p:nvSpPr>
          <p:spPr>
            <a:xfrm>
              <a:off x="6511594" y="699208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3" name="object 253"/>
            <p:cNvSpPr/>
            <p:nvPr/>
          </p:nvSpPr>
          <p:spPr>
            <a:xfrm>
              <a:off x="6509308" y="701034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4" name="object 254"/>
            <p:cNvSpPr/>
            <p:nvPr/>
          </p:nvSpPr>
          <p:spPr>
            <a:xfrm>
              <a:off x="6511594" y="703775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5" name="object 255"/>
            <p:cNvSpPr/>
            <p:nvPr/>
          </p:nvSpPr>
          <p:spPr>
            <a:xfrm>
              <a:off x="6509308" y="705601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6" name="object 256"/>
            <p:cNvSpPr/>
            <p:nvPr/>
          </p:nvSpPr>
          <p:spPr>
            <a:xfrm>
              <a:off x="6509308" y="7086466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7" name="object 257"/>
            <p:cNvSpPr/>
            <p:nvPr/>
          </p:nvSpPr>
          <p:spPr>
            <a:xfrm>
              <a:off x="6511594" y="711386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8" name="object 258"/>
            <p:cNvSpPr/>
            <p:nvPr/>
          </p:nvSpPr>
          <p:spPr>
            <a:xfrm>
              <a:off x="6509308" y="713213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9" name="object 259"/>
            <p:cNvSpPr/>
            <p:nvPr/>
          </p:nvSpPr>
          <p:spPr>
            <a:xfrm>
              <a:off x="6511594" y="715953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0" name="object 260"/>
            <p:cNvSpPr/>
            <p:nvPr/>
          </p:nvSpPr>
          <p:spPr>
            <a:xfrm>
              <a:off x="6509308" y="717780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1" name="object 261"/>
            <p:cNvSpPr/>
            <p:nvPr/>
          </p:nvSpPr>
          <p:spPr>
            <a:xfrm>
              <a:off x="6511594" y="720520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2" name="object 262"/>
            <p:cNvSpPr/>
            <p:nvPr/>
          </p:nvSpPr>
          <p:spPr>
            <a:xfrm>
              <a:off x="6511594" y="722043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3" name="object 263"/>
            <p:cNvSpPr/>
            <p:nvPr/>
          </p:nvSpPr>
          <p:spPr>
            <a:xfrm>
              <a:off x="6511594" y="723565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4" name="object 264"/>
            <p:cNvSpPr/>
            <p:nvPr/>
          </p:nvSpPr>
          <p:spPr>
            <a:xfrm>
              <a:off x="6511594" y="725087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5" name="object 265"/>
            <p:cNvSpPr/>
            <p:nvPr/>
          </p:nvSpPr>
          <p:spPr>
            <a:xfrm>
              <a:off x="6511594" y="726610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6" name="object 266"/>
            <p:cNvSpPr/>
            <p:nvPr/>
          </p:nvSpPr>
          <p:spPr>
            <a:xfrm>
              <a:off x="6511594" y="728132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7" name="object 267"/>
            <p:cNvSpPr/>
            <p:nvPr/>
          </p:nvSpPr>
          <p:spPr>
            <a:xfrm>
              <a:off x="6511594" y="729654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8" name="object 268"/>
            <p:cNvSpPr/>
            <p:nvPr/>
          </p:nvSpPr>
          <p:spPr>
            <a:xfrm>
              <a:off x="6511594" y="731177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9" name="object 269"/>
            <p:cNvSpPr/>
            <p:nvPr/>
          </p:nvSpPr>
          <p:spPr>
            <a:xfrm>
              <a:off x="6509308" y="733003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0" name="object 270"/>
            <p:cNvSpPr/>
            <p:nvPr/>
          </p:nvSpPr>
          <p:spPr>
            <a:xfrm>
              <a:off x="6511594" y="735744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1" name="object 271"/>
            <p:cNvSpPr/>
            <p:nvPr/>
          </p:nvSpPr>
          <p:spPr>
            <a:xfrm>
              <a:off x="6511594" y="737266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2" name="object 272"/>
            <p:cNvSpPr/>
            <p:nvPr/>
          </p:nvSpPr>
          <p:spPr>
            <a:xfrm>
              <a:off x="6511594" y="738789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3" name="object 273"/>
            <p:cNvSpPr/>
            <p:nvPr/>
          </p:nvSpPr>
          <p:spPr>
            <a:xfrm>
              <a:off x="6511594" y="740310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4" name="object 274"/>
            <p:cNvSpPr/>
            <p:nvPr/>
          </p:nvSpPr>
          <p:spPr>
            <a:xfrm>
              <a:off x="6511594" y="741833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5" name="object 275"/>
            <p:cNvSpPr/>
            <p:nvPr/>
          </p:nvSpPr>
          <p:spPr>
            <a:xfrm>
              <a:off x="6511594" y="743356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6" name="object 276"/>
            <p:cNvSpPr/>
            <p:nvPr/>
          </p:nvSpPr>
          <p:spPr>
            <a:xfrm>
              <a:off x="6511594" y="744877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7" name="object 277"/>
            <p:cNvSpPr/>
            <p:nvPr/>
          </p:nvSpPr>
          <p:spPr>
            <a:xfrm>
              <a:off x="6511594" y="7464005"/>
              <a:ext cx="0" cy="1905"/>
            </a:xfrm>
            <a:custGeom>
              <a:avLst/>
              <a:gdLst/>
              <a:ahLst/>
              <a:cxnLst/>
              <a:rect l="l" t="t" r="r" b="b"/>
              <a:pathLst>
                <a:path h="1904">
                  <a:moveTo>
                    <a:pt x="-2285" y="762"/>
                  </a:moveTo>
                  <a:lnTo>
                    <a:pt x="2285" y="762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8" name="object 278"/>
            <p:cNvSpPr/>
            <p:nvPr/>
          </p:nvSpPr>
          <p:spPr>
            <a:xfrm>
              <a:off x="1006817" y="577422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9" name="object 279"/>
            <p:cNvSpPr/>
            <p:nvPr/>
          </p:nvSpPr>
          <p:spPr>
            <a:xfrm>
              <a:off x="1006817" y="578943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0" name="object 280"/>
            <p:cNvSpPr/>
            <p:nvPr/>
          </p:nvSpPr>
          <p:spPr>
            <a:xfrm>
              <a:off x="1004531" y="580770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1" name="object 281"/>
            <p:cNvSpPr/>
            <p:nvPr/>
          </p:nvSpPr>
          <p:spPr>
            <a:xfrm>
              <a:off x="1004531" y="583815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2" name="object 282"/>
            <p:cNvSpPr/>
            <p:nvPr/>
          </p:nvSpPr>
          <p:spPr>
            <a:xfrm>
              <a:off x="1006817" y="586555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3" name="object 283"/>
            <p:cNvSpPr/>
            <p:nvPr/>
          </p:nvSpPr>
          <p:spPr>
            <a:xfrm>
              <a:off x="1004531" y="588382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4" name="object 284"/>
            <p:cNvSpPr/>
            <p:nvPr/>
          </p:nvSpPr>
          <p:spPr>
            <a:xfrm>
              <a:off x="1006817" y="591122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5" name="object 285"/>
            <p:cNvSpPr/>
            <p:nvPr/>
          </p:nvSpPr>
          <p:spPr>
            <a:xfrm>
              <a:off x="1006817" y="592645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6" name="object 286"/>
            <p:cNvSpPr/>
            <p:nvPr/>
          </p:nvSpPr>
          <p:spPr>
            <a:xfrm>
              <a:off x="1006817" y="594166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7" name="object 287"/>
            <p:cNvSpPr/>
            <p:nvPr/>
          </p:nvSpPr>
          <p:spPr>
            <a:xfrm>
              <a:off x="1006817" y="595689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8" name="object 288"/>
            <p:cNvSpPr/>
            <p:nvPr/>
          </p:nvSpPr>
          <p:spPr>
            <a:xfrm>
              <a:off x="1006817" y="597212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9" name="object 289"/>
            <p:cNvSpPr/>
            <p:nvPr/>
          </p:nvSpPr>
          <p:spPr>
            <a:xfrm>
              <a:off x="1006817" y="598733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0" name="object 290"/>
            <p:cNvSpPr/>
            <p:nvPr/>
          </p:nvSpPr>
          <p:spPr>
            <a:xfrm>
              <a:off x="1004531" y="600560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1" name="object 291"/>
            <p:cNvSpPr/>
            <p:nvPr/>
          </p:nvSpPr>
          <p:spPr>
            <a:xfrm>
              <a:off x="1006817" y="603300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2" name="object 292"/>
            <p:cNvSpPr/>
            <p:nvPr/>
          </p:nvSpPr>
          <p:spPr>
            <a:xfrm>
              <a:off x="1006817" y="604823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3" name="object 293"/>
            <p:cNvSpPr/>
            <p:nvPr/>
          </p:nvSpPr>
          <p:spPr>
            <a:xfrm>
              <a:off x="1006817" y="606346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4" name="object 294"/>
            <p:cNvSpPr/>
            <p:nvPr/>
          </p:nvSpPr>
          <p:spPr>
            <a:xfrm>
              <a:off x="1006817" y="607867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5" name="object 295"/>
            <p:cNvSpPr/>
            <p:nvPr/>
          </p:nvSpPr>
          <p:spPr>
            <a:xfrm>
              <a:off x="1006817" y="609390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6" name="object 296"/>
            <p:cNvSpPr/>
            <p:nvPr/>
          </p:nvSpPr>
          <p:spPr>
            <a:xfrm>
              <a:off x="1006817" y="610913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7" name="object 297"/>
            <p:cNvSpPr/>
            <p:nvPr/>
          </p:nvSpPr>
          <p:spPr>
            <a:xfrm>
              <a:off x="1006817" y="612434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8" name="object 298"/>
            <p:cNvSpPr/>
            <p:nvPr/>
          </p:nvSpPr>
          <p:spPr>
            <a:xfrm>
              <a:off x="1006817" y="613957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9" name="object 299"/>
            <p:cNvSpPr/>
            <p:nvPr/>
          </p:nvSpPr>
          <p:spPr>
            <a:xfrm>
              <a:off x="1004531" y="615784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0" name="object 300"/>
            <p:cNvSpPr/>
            <p:nvPr/>
          </p:nvSpPr>
          <p:spPr>
            <a:xfrm>
              <a:off x="1006817" y="618524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1" name="object 301"/>
            <p:cNvSpPr/>
            <p:nvPr/>
          </p:nvSpPr>
          <p:spPr>
            <a:xfrm>
              <a:off x="1004531" y="620351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2" name="object 302"/>
            <p:cNvSpPr/>
            <p:nvPr/>
          </p:nvSpPr>
          <p:spPr>
            <a:xfrm>
              <a:off x="1006817" y="623091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3" name="object 303"/>
            <p:cNvSpPr/>
            <p:nvPr/>
          </p:nvSpPr>
          <p:spPr>
            <a:xfrm>
              <a:off x="1004531" y="624918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4" name="object 304"/>
            <p:cNvSpPr/>
            <p:nvPr/>
          </p:nvSpPr>
          <p:spPr>
            <a:xfrm>
              <a:off x="1006817" y="627658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5" name="object 305"/>
            <p:cNvSpPr/>
            <p:nvPr/>
          </p:nvSpPr>
          <p:spPr>
            <a:xfrm>
              <a:off x="1004531" y="6294850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6" name="object 306"/>
            <p:cNvSpPr/>
            <p:nvPr/>
          </p:nvSpPr>
          <p:spPr>
            <a:xfrm>
              <a:off x="1004531" y="632529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7" name="object 307"/>
            <p:cNvSpPr/>
            <p:nvPr/>
          </p:nvSpPr>
          <p:spPr>
            <a:xfrm>
              <a:off x="1006817" y="635270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8" name="object 308"/>
            <p:cNvSpPr/>
            <p:nvPr/>
          </p:nvSpPr>
          <p:spPr>
            <a:xfrm>
              <a:off x="1006817" y="636791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9" name="object 309"/>
            <p:cNvSpPr/>
            <p:nvPr/>
          </p:nvSpPr>
          <p:spPr>
            <a:xfrm>
              <a:off x="1006817" y="638314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0" name="object 310"/>
            <p:cNvSpPr/>
            <p:nvPr/>
          </p:nvSpPr>
          <p:spPr>
            <a:xfrm>
              <a:off x="1006817" y="639837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1" name="object 311"/>
            <p:cNvSpPr/>
            <p:nvPr/>
          </p:nvSpPr>
          <p:spPr>
            <a:xfrm>
              <a:off x="1006817" y="641360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2" name="object 312"/>
            <p:cNvSpPr/>
            <p:nvPr/>
          </p:nvSpPr>
          <p:spPr>
            <a:xfrm>
              <a:off x="1006817" y="642881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3" name="object 313"/>
            <p:cNvSpPr/>
            <p:nvPr/>
          </p:nvSpPr>
          <p:spPr>
            <a:xfrm>
              <a:off x="1004531" y="644708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4" name="object 314"/>
            <p:cNvSpPr/>
            <p:nvPr/>
          </p:nvSpPr>
          <p:spPr>
            <a:xfrm>
              <a:off x="1006817" y="647448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5" name="object 315"/>
            <p:cNvSpPr/>
            <p:nvPr/>
          </p:nvSpPr>
          <p:spPr>
            <a:xfrm>
              <a:off x="1006817" y="648971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6" name="object 316"/>
            <p:cNvSpPr/>
            <p:nvPr/>
          </p:nvSpPr>
          <p:spPr>
            <a:xfrm>
              <a:off x="1006817" y="650494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7" name="object 317"/>
            <p:cNvSpPr/>
            <p:nvPr/>
          </p:nvSpPr>
          <p:spPr>
            <a:xfrm>
              <a:off x="1006817" y="652015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8" name="object 318"/>
            <p:cNvSpPr/>
            <p:nvPr/>
          </p:nvSpPr>
          <p:spPr>
            <a:xfrm>
              <a:off x="1006817" y="653538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9" name="object 319"/>
            <p:cNvSpPr/>
            <p:nvPr/>
          </p:nvSpPr>
          <p:spPr>
            <a:xfrm>
              <a:off x="1006817" y="655060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0" name="object 320"/>
            <p:cNvSpPr/>
            <p:nvPr/>
          </p:nvSpPr>
          <p:spPr>
            <a:xfrm>
              <a:off x="1006817" y="656582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1" name="object 321"/>
            <p:cNvSpPr/>
            <p:nvPr/>
          </p:nvSpPr>
          <p:spPr>
            <a:xfrm>
              <a:off x="1006817" y="658105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2" name="object 322"/>
            <p:cNvSpPr/>
            <p:nvPr/>
          </p:nvSpPr>
          <p:spPr>
            <a:xfrm>
              <a:off x="1006817" y="659627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3" name="object 323"/>
            <p:cNvSpPr/>
            <p:nvPr/>
          </p:nvSpPr>
          <p:spPr>
            <a:xfrm>
              <a:off x="1004531" y="661454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4" name="object 324"/>
            <p:cNvSpPr/>
            <p:nvPr/>
          </p:nvSpPr>
          <p:spPr>
            <a:xfrm>
              <a:off x="1004531" y="664498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5" name="object 325"/>
            <p:cNvSpPr/>
            <p:nvPr/>
          </p:nvSpPr>
          <p:spPr>
            <a:xfrm>
              <a:off x="1006817" y="667238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6" name="object 326"/>
            <p:cNvSpPr/>
            <p:nvPr/>
          </p:nvSpPr>
          <p:spPr>
            <a:xfrm>
              <a:off x="1004531" y="669065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7" name="object 327"/>
            <p:cNvSpPr/>
            <p:nvPr/>
          </p:nvSpPr>
          <p:spPr>
            <a:xfrm>
              <a:off x="1006817" y="671805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8" name="object 328"/>
            <p:cNvSpPr/>
            <p:nvPr/>
          </p:nvSpPr>
          <p:spPr>
            <a:xfrm>
              <a:off x="1004531" y="673632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9" name="object 329"/>
            <p:cNvSpPr/>
            <p:nvPr/>
          </p:nvSpPr>
          <p:spPr>
            <a:xfrm>
              <a:off x="1006817" y="676372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0" name="object 330"/>
            <p:cNvSpPr/>
            <p:nvPr/>
          </p:nvSpPr>
          <p:spPr>
            <a:xfrm>
              <a:off x="1006817" y="677895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1" name="object 331"/>
            <p:cNvSpPr/>
            <p:nvPr/>
          </p:nvSpPr>
          <p:spPr>
            <a:xfrm>
              <a:off x="1006817" y="679418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2" name="object 332"/>
            <p:cNvSpPr/>
            <p:nvPr/>
          </p:nvSpPr>
          <p:spPr>
            <a:xfrm>
              <a:off x="1006817" y="680939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3" name="object 333"/>
            <p:cNvSpPr/>
            <p:nvPr/>
          </p:nvSpPr>
          <p:spPr>
            <a:xfrm>
              <a:off x="1006817" y="682462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4" name="object 334"/>
            <p:cNvSpPr/>
            <p:nvPr/>
          </p:nvSpPr>
          <p:spPr>
            <a:xfrm>
              <a:off x="1006817" y="683985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5" name="object 335"/>
            <p:cNvSpPr/>
            <p:nvPr/>
          </p:nvSpPr>
          <p:spPr>
            <a:xfrm>
              <a:off x="1006817" y="685507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6" name="object 336"/>
            <p:cNvSpPr/>
            <p:nvPr/>
          </p:nvSpPr>
          <p:spPr>
            <a:xfrm>
              <a:off x="1006817" y="687029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7" name="object 337"/>
            <p:cNvSpPr/>
            <p:nvPr/>
          </p:nvSpPr>
          <p:spPr>
            <a:xfrm>
              <a:off x="1004531" y="688856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8" name="object 338"/>
            <p:cNvSpPr/>
            <p:nvPr/>
          </p:nvSpPr>
          <p:spPr>
            <a:xfrm>
              <a:off x="1006817" y="691596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9" name="object 339"/>
            <p:cNvSpPr/>
            <p:nvPr/>
          </p:nvSpPr>
          <p:spPr>
            <a:xfrm>
              <a:off x="1006817" y="693119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0" name="object 340"/>
            <p:cNvSpPr/>
            <p:nvPr/>
          </p:nvSpPr>
          <p:spPr>
            <a:xfrm>
              <a:off x="1006817" y="694641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1" name="object 341"/>
            <p:cNvSpPr/>
            <p:nvPr/>
          </p:nvSpPr>
          <p:spPr>
            <a:xfrm>
              <a:off x="1006817" y="696163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2" name="object 342"/>
            <p:cNvSpPr/>
            <p:nvPr/>
          </p:nvSpPr>
          <p:spPr>
            <a:xfrm>
              <a:off x="1006817" y="697685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3" name="object 343"/>
            <p:cNvSpPr/>
            <p:nvPr/>
          </p:nvSpPr>
          <p:spPr>
            <a:xfrm>
              <a:off x="1006817" y="699208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4" name="object 344"/>
            <p:cNvSpPr/>
            <p:nvPr/>
          </p:nvSpPr>
          <p:spPr>
            <a:xfrm>
              <a:off x="1004531" y="701034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5" name="object 345"/>
            <p:cNvSpPr/>
            <p:nvPr/>
          </p:nvSpPr>
          <p:spPr>
            <a:xfrm>
              <a:off x="1006817" y="703775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6" name="object 346"/>
            <p:cNvSpPr/>
            <p:nvPr/>
          </p:nvSpPr>
          <p:spPr>
            <a:xfrm>
              <a:off x="1004531" y="705601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7" name="object 347"/>
            <p:cNvSpPr/>
            <p:nvPr/>
          </p:nvSpPr>
          <p:spPr>
            <a:xfrm>
              <a:off x="1004531" y="7086466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8" name="object 348"/>
            <p:cNvSpPr/>
            <p:nvPr/>
          </p:nvSpPr>
          <p:spPr>
            <a:xfrm>
              <a:off x="1006817" y="711386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9" name="object 349"/>
            <p:cNvSpPr/>
            <p:nvPr/>
          </p:nvSpPr>
          <p:spPr>
            <a:xfrm>
              <a:off x="1004531" y="713213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0" name="object 350"/>
            <p:cNvSpPr/>
            <p:nvPr/>
          </p:nvSpPr>
          <p:spPr>
            <a:xfrm>
              <a:off x="1006817" y="715953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1" name="object 351"/>
            <p:cNvSpPr/>
            <p:nvPr/>
          </p:nvSpPr>
          <p:spPr>
            <a:xfrm>
              <a:off x="1004531" y="717780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2" name="object 352"/>
            <p:cNvSpPr/>
            <p:nvPr/>
          </p:nvSpPr>
          <p:spPr>
            <a:xfrm>
              <a:off x="1006817" y="720520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3" name="object 353"/>
            <p:cNvSpPr/>
            <p:nvPr/>
          </p:nvSpPr>
          <p:spPr>
            <a:xfrm>
              <a:off x="1006817" y="722043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4" name="object 354"/>
            <p:cNvSpPr/>
            <p:nvPr/>
          </p:nvSpPr>
          <p:spPr>
            <a:xfrm>
              <a:off x="1006817" y="723565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5" name="object 355"/>
            <p:cNvSpPr/>
            <p:nvPr/>
          </p:nvSpPr>
          <p:spPr>
            <a:xfrm>
              <a:off x="1006817" y="725087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6" name="object 356"/>
            <p:cNvSpPr/>
            <p:nvPr/>
          </p:nvSpPr>
          <p:spPr>
            <a:xfrm>
              <a:off x="1006817" y="726610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7" name="object 357"/>
            <p:cNvSpPr/>
            <p:nvPr/>
          </p:nvSpPr>
          <p:spPr>
            <a:xfrm>
              <a:off x="1006817" y="728132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8" name="object 358"/>
            <p:cNvSpPr/>
            <p:nvPr/>
          </p:nvSpPr>
          <p:spPr>
            <a:xfrm>
              <a:off x="1006817" y="729654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9" name="object 359"/>
            <p:cNvSpPr/>
            <p:nvPr/>
          </p:nvSpPr>
          <p:spPr>
            <a:xfrm>
              <a:off x="1006817" y="731177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0" name="object 360"/>
            <p:cNvSpPr/>
            <p:nvPr/>
          </p:nvSpPr>
          <p:spPr>
            <a:xfrm>
              <a:off x="1004531" y="733003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1" name="object 361"/>
            <p:cNvSpPr/>
            <p:nvPr/>
          </p:nvSpPr>
          <p:spPr>
            <a:xfrm>
              <a:off x="1006817" y="735744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2" name="object 362"/>
            <p:cNvSpPr/>
            <p:nvPr/>
          </p:nvSpPr>
          <p:spPr>
            <a:xfrm>
              <a:off x="1006817" y="737266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3" name="object 363"/>
            <p:cNvSpPr/>
            <p:nvPr/>
          </p:nvSpPr>
          <p:spPr>
            <a:xfrm>
              <a:off x="1006817" y="738789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4" name="object 364"/>
            <p:cNvSpPr/>
            <p:nvPr/>
          </p:nvSpPr>
          <p:spPr>
            <a:xfrm>
              <a:off x="1006817" y="740310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5" name="object 365"/>
            <p:cNvSpPr/>
            <p:nvPr/>
          </p:nvSpPr>
          <p:spPr>
            <a:xfrm>
              <a:off x="1006817" y="741833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6" name="object 366"/>
            <p:cNvSpPr/>
            <p:nvPr/>
          </p:nvSpPr>
          <p:spPr>
            <a:xfrm>
              <a:off x="1006817" y="743356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7" name="object 367"/>
            <p:cNvSpPr/>
            <p:nvPr/>
          </p:nvSpPr>
          <p:spPr>
            <a:xfrm>
              <a:off x="1006817" y="744877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8" name="object 368"/>
            <p:cNvSpPr/>
            <p:nvPr/>
          </p:nvSpPr>
          <p:spPr>
            <a:xfrm>
              <a:off x="1006817" y="7464005"/>
              <a:ext cx="0" cy="1905"/>
            </a:xfrm>
            <a:custGeom>
              <a:avLst/>
              <a:gdLst/>
              <a:ahLst/>
              <a:cxnLst/>
              <a:rect l="l" t="t" r="r" b="b"/>
              <a:pathLst>
                <a:path h="1904">
                  <a:moveTo>
                    <a:pt x="-2286" y="762"/>
                  </a:moveTo>
                  <a:lnTo>
                    <a:pt x="2286" y="762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9" name="object 369"/>
            <p:cNvSpPr/>
            <p:nvPr/>
          </p:nvSpPr>
          <p:spPr>
            <a:xfrm>
              <a:off x="1005293" y="5774220"/>
              <a:ext cx="5504815" cy="1691639"/>
            </a:xfrm>
            <a:custGeom>
              <a:avLst/>
              <a:gdLst/>
              <a:ahLst/>
              <a:cxnLst/>
              <a:rect l="l" t="t" r="r" b="b"/>
              <a:pathLst>
                <a:path w="5504815" h="1691640">
                  <a:moveTo>
                    <a:pt x="0" y="1691309"/>
                  </a:moveTo>
                  <a:lnTo>
                    <a:pt x="6096" y="1691309"/>
                  </a:lnTo>
                </a:path>
                <a:path w="5504815" h="1691640">
                  <a:moveTo>
                    <a:pt x="15240" y="1691309"/>
                  </a:moveTo>
                  <a:lnTo>
                    <a:pt x="21336" y="1691309"/>
                  </a:lnTo>
                </a:path>
                <a:path w="5504815" h="1691640">
                  <a:moveTo>
                    <a:pt x="30467" y="1691309"/>
                  </a:moveTo>
                  <a:lnTo>
                    <a:pt x="36563" y="1691309"/>
                  </a:lnTo>
                </a:path>
                <a:path w="5504815" h="1691640">
                  <a:moveTo>
                    <a:pt x="45694" y="1691309"/>
                  </a:moveTo>
                  <a:lnTo>
                    <a:pt x="51790" y="1691309"/>
                  </a:lnTo>
                </a:path>
                <a:path w="5504815" h="1691640">
                  <a:moveTo>
                    <a:pt x="60934" y="1691309"/>
                  </a:moveTo>
                  <a:lnTo>
                    <a:pt x="67030" y="1691309"/>
                  </a:lnTo>
                </a:path>
                <a:path w="5504815" h="1691640">
                  <a:moveTo>
                    <a:pt x="76161" y="1691309"/>
                  </a:moveTo>
                  <a:lnTo>
                    <a:pt x="82257" y="1691309"/>
                  </a:lnTo>
                </a:path>
                <a:path w="5504815" h="1691640">
                  <a:moveTo>
                    <a:pt x="91401" y="1691309"/>
                  </a:moveTo>
                  <a:lnTo>
                    <a:pt x="97485" y="1691309"/>
                  </a:lnTo>
                </a:path>
                <a:path w="5504815" h="1691640">
                  <a:moveTo>
                    <a:pt x="106629" y="1691309"/>
                  </a:moveTo>
                  <a:lnTo>
                    <a:pt x="112725" y="1691309"/>
                  </a:lnTo>
                </a:path>
                <a:path w="5504815" h="1691640">
                  <a:moveTo>
                    <a:pt x="121856" y="1691309"/>
                  </a:moveTo>
                  <a:lnTo>
                    <a:pt x="127952" y="1691309"/>
                  </a:lnTo>
                </a:path>
                <a:path w="5504815" h="1691640">
                  <a:moveTo>
                    <a:pt x="137096" y="1691309"/>
                  </a:moveTo>
                  <a:lnTo>
                    <a:pt x="143179" y="1691309"/>
                  </a:lnTo>
                </a:path>
                <a:path w="5504815" h="1691640">
                  <a:moveTo>
                    <a:pt x="152323" y="1691309"/>
                  </a:moveTo>
                  <a:lnTo>
                    <a:pt x="158419" y="1691309"/>
                  </a:lnTo>
                </a:path>
                <a:path w="5504815" h="1691640">
                  <a:moveTo>
                    <a:pt x="167551" y="1691309"/>
                  </a:moveTo>
                  <a:lnTo>
                    <a:pt x="173647" y="1691309"/>
                  </a:lnTo>
                </a:path>
                <a:path w="5504815" h="1691640">
                  <a:moveTo>
                    <a:pt x="182791" y="1691309"/>
                  </a:moveTo>
                  <a:lnTo>
                    <a:pt x="188874" y="1691309"/>
                  </a:lnTo>
                </a:path>
                <a:path w="5504815" h="1691640">
                  <a:moveTo>
                    <a:pt x="198018" y="1691309"/>
                  </a:moveTo>
                  <a:lnTo>
                    <a:pt x="204114" y="1691309"/>
                  </a:lnTo>
                </a:path>
                <a:path w="5504815" h="1691640">
                  <a:moveTo>
                    <a:pt x="213245" y="1691309"/>
                  </a:moveTo>
                  <a:lnTo>
                    <a:pt x="219341" y="1691309"/>
                  </a:lnTo>
                </a:path>
                <a:path w="5504815" h="1691640">
                  <a:moveTo>
                    <a:pt x="228485" y="1691309"/>
                  </a:moveTo>
                  <a:lnTo>
                    <a:pt x="234569" y="1691309"/>
                  </a:lnTo>
                </a:path>
                <a:path w="5504815" h="1691640">
                  <a:moveTo>
                    <a:pt x="243712" y="1691309"/>
                  </a:moveTo>
                  <a:lnTo>
                    <a:pt x="249809" y="1691309"/>
                  </a:lnTo>
                </a:path>
                <a:path w="5504815" h="1691640">
                  <a:moveTo>
                    <a:pt x="258940" y="1691309"/>
                  </a:moveTo>
                  <a:lnTo>
                    <a:pt x="265036" y="1691309"/>
                  </a:lnTo>
                </a:path>
                <a:path w="5504815" h="1691640">
                  <a:moveTo>
                    <a:pt x="274180" y="1691309"/>
                  </a:moveTo>
                  <a:lnTo>
                    <a:pt x="280276" y="1691309"/>
                  </a:lnTo>
                </a:path>
                <a:path w="5504815" h="1691640">
                  <a:moveTo>
                    <a:pt x="289407" y="1691309"/>
                  </a:moveTo>
                  <a:lnTo>
                    <a:pt x="295503" y="1691309"/>
                  </a:lnTo>
                </a:path>
                <a:path w="5504815" h="1691640">
                  <a:moveTo>
                    <a:pt x="304647" y="1691309"/>
                  </a:moveTo>
                  <a:lnTo>
                    <a:pt x="310730" y="1691309"/>
                  </a:lnTo>
                </a:path>
                <a:path w="5504815" h="1691640">
                  <a:moveTo>
                    <a:pt x="319874" y="1691309"/>
                  </a:moveTo>
                  <a:lnTo>
                    <a:pt x="325970" y="1691309"/>
                  </a:lnTo>
                </a:path>
                <a:path w="5504815" h="1691640">
                  <a:moveTo>
                    <a:pt x="335102" y="1691309"/>
                  </a:moveTo>
                  <a:lnTo>
                    <a:pt x="341198" y="1691309"/>
                  </a:lnTo>
                </a:path>
                <a:path w="5504815" h="1691640">
                  <a:moveTo>
                    <a:pt x="350342" y="1691309"/>
                  </a:moveTo>
                  <a:lnTo>
                    <a:pt x="356425" y="1691309"/>
                  </a:lnTo>
                </a:path>
                <a:path w="5504815" h="1691640">
                  <a:moveTo>
                    <a:pt x="365569" y="1691309"/>
                  </a:moveTo>
                  <a:lnTo>
                    <a:pt x="371665" y="1691309"/>
                  </a:lnTo>
                </a:path>
                <a:path w="5504815" h="1691640">
                  <a:moveTo>
                    <a:pt x="380796" y="1691309"/>
                  </a:moveTo>
                  <a:lnTo>
                    <a:pt x="386892" y="1691309"/>
                  </a:lnTo>
                </a:path>
                <a:path w="5504815" h="1691640">
                  <a:moveTo>
                    <a:pt x="396036" y="1691309"/>
                  </a:moveTo>
                  <a:lnTo>
                    <a:pt x="402120" y="1691309"/>
                  </a:lnTo>
                </a:path>
                <a:path w="5504815" h="1691640">
                  <a:moveTo>
                    <a:pt x="411264" y="1691309"/>
                  </a:moveTo>
                  <a:lnTo>
                    <a:pt x="417360" y="1691309"/>
                  </a:lnTo>
                </a:path>
                <a:path w="5504815" h="1691640">
                  <a:moveTo>
                    <a:pt x="426491" y="1691309"/>
                  </a:moveTo>
                  <a:lnTo>
                    <a:pt x="432587" y="1691309"/>
                  </a:lnTo>
                </a:path>
                <a:path w="5504815" h="1691640">
                  <a:moveTo>
                    <a:pt x="441731" y="1691309"/>
                  </a:moveTo>
                  <a:lnTo>
                    <a:pt x="447814" y="1691309"/>
                  </a:lnTo>
                </a:path>
                <a:path w="5504815" h="1691640">
                  <a:moveTo>
                    <a:pt x="456958" y="1691309"/>
                  </a:moveTo>
                  <a:lnTo>
                    <a:pt x="463054" y="1691309"/>
                  </a:lnTo>
                </a:path>
                <a:path w="5504815" h="1691640">
                  <a:moveTo>
                    <a:pt x="472186" y="1691309"/>
                  </a:moveTo>
                  <a:lnTo>
                    <a:pt x="478281" y="1691309"/>
                  </a:lnTo>
                </a:path>
                <a:path w="5504815" h="1691640">
                  <a:moveTo>
                    <a:pt x="487426" y="1691309"/>
                  </a:moveTo>
                  <a:lnTo>
                    <a:pt x="493522" y="1691309"/>
                  </a:lnTo>
                </a:path>
                <a:path w="5504815" h="1691640">
                  <a:moveTo>
                    <a:pt x="502653" y="1691309"/>
                  </a:moveTo>
                  <a:lnTo>
                    <a:pt x="508749" y="1691309"/>
                  </a:lnTo>
                </a:path>
                <a:path w="5504815" h="1691640">
                  <a:moveTo>
                    <a:pt x="517893" y="1691309"/>
                  </a:moveTo>
                  <a:lnTo>
                    <a:pt x="523976" y="1691309"/>
                  </a:lnTo>
                </a:path>
                <a:path w="5504815" h="1691640">
                  <a:moveTo>
                    <a:pt x="533120" y="1691309"/>
                  </a:moveTo>
                  <a:lnTo>
                    <a:pt x="539216" y="1691309"/>
                  </a:lnTo>
                </a:path>
                <a:path w="5504815" h="1691640">
                  <a:moveTo>
                    <a:pt x="548347" y="1691309"/>
                  </a:moveTo>
                  <a:lnTo>
                    <a:pt x="554443" y="1691309"/>
                  </a:lnTo>
                </a:path>
                <a:path w="5504815" h="1691640">
                  <a:moveTo>
                    <a:pt x="563587" y="1691309"/>
                  </a:moveTo>
                  <a:lnTo>
                    <a:pt x="569671" y="1691309"/>
                  </a:lnTo>
                </a:path>
                <a:path w="5504815" h="1691640">
                  <a:moveTo>
                    <a:pt x="578815" y="1691309"/>
                  </a:moveTo>
                  <a:lnTo>
                    <a:pt x="584911" y="1691309"/>
                  </a:lnTo>
                </a:path>
                <a:path w="5504815" h="1691640">
                  <a:moveTo>
                    <a:pt x="594042" y="1691309"/>
                  </a:moveTo>
                  <a:lnTo>
                    <a:pt x="600138" y="1691309"/>
                  </a:lnTo>
                </a:path>
                <a:path w="5504815" h="1691640">
                  <a:moveTo>
                    <a:pt x="609282" y="1691309"/>
                  </a:moveTo>
                  <a:lnTo>
                    <a:pt x="615365" y="1691309"/>
                  </a:lnTo>
                </a:path>
                <a:path w="5504815" h="1691640">
                  <a:moveTo>
                    <a:pt x="624509" y="1691309"/>
                  </a:moveTo>
                  <a:lnTo>
                    <a:pt x="630605" y="1691309"/>
                  </a:lnTo>
                </a:path>
                <a:path w="5504815" h="1691640">
                  <a:moveTo>
                    <a:pt x="639737" y="1691309"/>
                  </a:moveTo>
                  <a:lnTo>
                    <a:pt x="645833" y="1691309"/>
                  </a:lnTo>
                </a:path>
                <a:path w="5504815" h="1691640">
                  <a:moveTo>
                    <a:pt x="654977" y="1691309"/>
                  </a:moveTo>
                  <a:lnTo>
                    <a:pt x="661060" y="1691309"/>
                  </a:lnTo>
                </a:path>
                <a:path w="5504815" h="1691640">
                  <a:moveTo>
                    <a:pt x="670204" y="1691309"/>
                  </a:moveTo>
                  <a:lnTo>
                    <a:pt x="676300" y="1691309"/>
                  </a:lnTo>
                </a:path>
                <a:path w="5504815" h="1691640">
                  <a:moveTo>
                    <a:pt x="685431" y="1691309"/>
                  </a:moveTo>
                  <a:lnTo>
                    <a:pt x="691527" y="1691309"/>
                  </a:lnTo>
                </a:path>
                <a:path w="5504815" h="1691640">
                  <a:moveTo>
                    <a:pt x="700671" y="1691309"/>
                  </a:moveTo>
                  <a:lnTo>
                    <a:pt x="706754" y="1691309"/>
                  </a:lnTo>
                </a:path>
                <a:path w="5504815" h="1691640">
                  <a:moveTo>
                    <a:pt x="715898" y="1691309"/>
                  </a:moveTo>
                  <a:lnTo>
                    <a:pt x="721995" y="1691309"/>
                  </a:lnTo>
                </a:path>
                <a:path w="5504815" h="1691640">
                  <a:moveTo>
                    <a:pt x="731126" y="1691309"/>
                  </a:moveTo>
                  <a:lnTo>
                    <a:pt x="737222" y="1691309"/>
                  </a:lnTo>
                </a:path>
                <a:path w="5504815" h="1691640">
                  <a:moveTo>
                    <a:pt x="746366" y="1691309"/>
                  </a:moveTo>
                  <a:lnTo>
                    <a:pt x="752462" y="1691309"/>
                  </a:lnTo>
                </a:path>
                <a:path w="5504815" h="1691640">
                  <a:moveTo>
                    <a:pt x="761593" y="1691309"/>
                  </a:moveTo>
                  <a:lnTo>
                    <a:pt x="767689" y="1691309"/>
                  </a:lnTo>
                </a:path>
                <a:path w="5504815" h="1691640">
                  <a:moveTo>
                    <a:pt x="776833" y="1691309"/>
                  </a:moveTo>
                  <a:lnTo>
                    <a:pt x="782916" y="1691309"/>
                  </a:lnTo>
                </a:path>
                <a:path w="5504815" h="1691640">
                  <a:moveTo>
                    <a:pt x="792060" y="1691309"/>
                  </a:moveTo>
                  <a:lnTo>
                    <a:pt x="798156" y="1691309"/>
                  </a:lnTo>
                </a:path>
                <a:path w="5504815" h="1691640">
                  <a:moveTo>
                    <a:pt x="807288" y="1691309"/>
                  </a:moveTo>
                  <a:lnTo>
                    <a:pt x="813384" y="1691309"/>
                  </a:lnTo>
                </a:path>
                <a:path w="5504815" h="1691640">
                  <a:moveTo>
                    <a:pt x="822528" y="1691309"/>
                  </a:moveTo>
                  <a:lnTo>
                    <a:pt x="828611" y="1691309"/>
                  </a:lnTo>
                </a:path>
                <a:path w="5504815" h="1691640">
                  <a:moveTo>
                    <a:pt x="837755" y="1691309"/>
                  </a:moveTo>
                  <a:lnTo>
                    <a:pt x="843851" y="1691309"/>
                  </a:lnTo>
                </a:path>
                <a:path w="5504815" h="1691640">
                  <a:moveTo>
                    <a:pt x="852982" y="1691309"/>
                  </a:moveTo>
                  <a:lnTo>
                    <a:pt x="859078" y="1691309"/>
                  </a:lnTo>
                </a:path>
                <a:path w="5504815" h="1691640">
                  <a:moveTo>
                    <a:pt x="868222" y="1691309"/>
                  </a:moveTo>
                  <a:lnTo>
                    <a:pt x="874306" y="1691309"/>
                  </a:lnTo>
                </a:path>
                <a:path w="5504815" h="1691640">
                  <a:moveTo>
                    <a:pt x="883450" y="1691309"/>
                  </a:moveTo>
                  <a:lnTo>
                    <a:pt x="889546" y="1691309"/>
                  </a:lnTo>
                </a:path>
                <a:path w="5504815" h="1691640">
                  <a:moveTo>
                    <a:pt x="898677" y="1691309"/>
                  </a:moveTo>
                  <a:lnTo>
                    <a:pt x="904773" y="1691309"/>
                  </a:lnTo>
                </a:path>
                <a:path w="5504815" h="1691640">
                  <a:moveTo>
                    <a:pt x="913917" y="1691309"/>
                  </a:moveTo>
                  <a:lnTo>
                    <a:pt x="920000" y="1691309"/>
                  </a:lnTo>
                </a:path>
                <a:path w="5504815" h="1691640">
                  <a:moveTo>
                    <a:pt x="929144" y="1691309"/>
                  </a:moveTo>
                  <a:lnTo>
                    <a:pt x="935240" y="1691309"/>
                  </a:lnTo>
                </a:path>
                <a:path w="5504815" h="1691640">
                  <a:moveTo>
                    <a:pt x="944372" y="1691309"/>
                  </a:moveTo>
                  <a:lnTo>
                    <a:pt x="950468" y="1691309"/>
                  </a:lnTo>
                </a:path>
                <a:path w="5504815" h="1691640">
                  <a:moveTo>
                    <a:pt x="959612" y="1691309"/>
                  </a:moveTo>
                  <a:lnTo>
                    <a:pt x="965708" y="1691309"/>
                  </a:lnTo>
                </a:path>
                <a:path w="5504815" h="1691640">
                  <a:moveTo>
                    <a:pt x="974839" y="1691309"/>
                  </a:moveTo>
                  <a:lnTo>
                    <a:pt x="980935" y="1691309"/>
                  </a:lnTo>
                </a:path>
                <a:path w="5504815" h="1691640">
                  <a:moveTo>
                    <a:pt x="990079" y="1691309"/>
                  </a:moveTo>
                  <a:lnTo>
                    <a:pt x="996162" y="1691309"/>
                  </a:lnTo>
                </a:path>
                <a:path w="5504815" h="1691640">
                  <a:moveTo>
                    <a:pt x="1005306" y="1691309"/>
                  </a:moveTo>
                  <a:lnTo>
                    <a:pt x="1011402" y="1691309"/>
                  </a:lnTo>
                </a:path>
                <a:path w="5504815" h="1691640">
                  <a:moveTo>
                    <a:pt x="1020533" y="1691309"/>
                  </a:moveTo>
                  <a:lnTo>
                    <a:pt x="1026629" y="1691309"/>
                  </a:lnTo>
                </a:path>
                <a:path w="5504815" h="1691640">
                  <a:moveTo>
                    <a:pt x="1035773" y="1691309"/>
                  </a:moveTo>
                  <a:lnTo>
                    <a:pt x="1041857" y="1691309"/>
                  </a:lnTo>
                </a:path>
                <a:path w="5504815" h="1691640">
                  <a:moveTo>
                    <a:pt x="1051001" y="1691309"/>
                  </a:moveTo>
                  <a:lnTo>
                    <a:pt x="1057097" y="1691309"/>
                  </a:lnTo>
                </a:path>
                <a:path w="5504815" h="1691640">
                  <a:moveTo>
                    <a:pt x="1066228" y="1691309"/>
                  </a:moveTo>
                  <a:lnTo>
                    <a:pt x="1072324" y="1691309"/>
                  </a:lnTo>
                </a:path>
                <a:path w="5504815" h="1691640">
                  <a:moveTo>
                    <a:pt x="1081468" y="1691309"/>
                  </a:moveTo>
                  <a:lnTo>
                    <a:pt x="1087551" y="1691309"/>
                  </a:lnTo>
                </a:path>
                <a:path w="5504815" h="1691640">
                  <a:moveTo>
                    <a:pt x="1096695" y="1691309"/>
                  </a:moveTo>
                  <a:lnTo>
                    <a:pt x="1102791" y="1691309"/>
                  </a:lnTo>
                </a:path>
                <a:path w="5504815" h="1691640">
                  <a:moveTo>
                    <a:pt x="1111923" y="1691309"/>
                  </a:moveTo>
                  <a:lnTo>
                    <a:pt x="1118019" y="1691309"/>
                  </a:lnTo>
                </a:path>
                <a:path w="5504815" h="1691640">
                  <a:moveTo>
                    <a:pt x="1127163" y="1691309"/>
                  </a:moveTo>
                  <a:lnTo>
                    <a:pt x="1133246" y="1691309"/>
                  </a:lnTo>
                </a:path>
                <a:path w="5504815" h="1691640">
                  <a:moveTo>
                    <a:pt x="1142390" y="1691309"/>
                  </a:moveTo>
                  <a:lnTo>
                    <a:pt x="1148486" y="1691309"/>
                  </a:lnTo>
                </a:path>
                <a:path w="5504815" h="1691640">
                  <a:moveTo>
                    <a:pt x="1157617" y="1691309"/>
                  </a:moveTo>
                  <a:lnTo>
                    <a:pt x="1163713" y="1691309"/>
                  </a:lnTo>
                </a:path>
                <a:path w="5504815" h="1691640">
                  <a:moveTo>
                    <a:pt x="1172857" y="1691309"/>
                  </a:moveTo>
                  <a:lnTo>
                    <a:pt x="1178953" y="1691309"/>
                  </a:lnTo>
                </a:path>
                <a:path w="5504815" h="1691640">
                  <a:moveTo>
                    <a:pt x="1188085" y="1691309"/>
                  </a:moveTo>
                  <a:lnTo>
                    <a:pt x="1194181" y="1691309"/>
                  </a:lnTo>
                </a:path>
                <a:path w="5504815" h="1691640">
                  <a:moveTo>
                    <a:pt x="1203312" y="1691309"/>
                  </a:moveTo>
                  <a:lnTo>
                    <a:pt x="1209408" y="1691309"/>
                  </a:lnTo>
                </a:path>
                <a:path w="5504815" h="1691640">
                  <a:moveTo>
                    <a:pt x="1218552" y="1691309"/>
                  </a:moveTo>
                  <a:lnTo>
                    <a:pt x="1224648" y="1691309"/>
                  </a:lnTo>
                </a:path>
                <a:path w="5504815" h="1691640">
                  <a:moveTo>
                    <a:pt x="1233779" y="1691309"/>
                  </a:moveTo>
                  <a:lnTo>
                    <a:pt x="1239875" y="1691309"/>
                  </a:lnTo>
                </a:path>
                <a:path w="5504815" h="1691640">
                  <a:moveTo>
                    <a:pt x="1249019" y="1691309"/>
                  </a:moveTo>
                  <a:lnTo>
                    <a:pt x="1255102" y="1691309"/>
                  </a:lnTo>
                </a:path>
                <a:path w="5504815" h="1691640">
                  <a:moveTo>
                    <a:pt x="1264246" y="1691309"/>
                  </a:moveTo>
                  <a:lnTo>
                    <a:pt x="1270342" y="1691309"/>
                  </a:lnTo>
                </a:path>
                <a:path w="5504815" h="1691640">
                  <a:moveTo>
                    <a:pt x="1279474" y="1691309"/>
                  </a:moveTo>
                  <a:lnTo>
                    <a:pt x="1285570" y="1691309"/>
                  </a:lnTo>
                </a:path>
                <a:path w="5504815" h="1691640">
                  <a:moveTo>
                    <a:pt x="1294714" y="1691309"/>
                  </a:moveTo>
                  <a:lnTo>
                    <a:pt x="1300797" y="1691309"/>
                  </a:lnTo>
                </a:path>
                <a:path w="5504815" h="1691640">
                  <a:moveTo>
                    <a:pt x="1309941" y="1691309"/>
                  </a:moveTo>
                  <a:lnTo>
                    <a:pt x="1316037" y="1691309"/>
                  </a:lnTo>
                </a:path>
                <a:path w="5504815" h="1691640">
                  <a:moveTo>
                    <a:pt x="1325168" y="1691309"/>
                  </a:moveTo>
                  <a:lnTo>
                    <a:pt x="1331264" y="1691309"/>
                  </a:lnTo>
                </a:path>
                <a:path w="5504815" h="1691640">
                  <a:moveTo>
                    <a:pt x="1340408" y="1691309"/>
                  </a:moveTo>
                  <a:lnTo>
                    <a:pt x="1346492" y="1691309"/>
                  </a:lnTo>
                </a:path>
                <a:path w="5504815" h="1691640">
                  <a:moveTo>
                    <a:pt x="1355636" y="1691309"/>
                  </a:moveTo>
                  <a:lnTo>
                    <a:pt x="1361732" y="1691309"/>
                  </a:lnTo>
                </a:path>
                <a:path w="5504815" h="1691640">
                  <a:moveTo>
                    <a:pt x="1370863" y="1691309"/>
                  </a:moveTo>
                  <a:lnTo>
                    <a:pt x="1376959" y="1691309"/>
                  </a:lnTo>
                </a:path>
                <a:path w="5504815" h="1691640">
                  <a:moveTo>
                    <a:pt x="1386103" y="1691309"/>
                  </a:moveTo>
                  <a:lnTo>
                    <a:pt x="1392186" y="1691309"/>
                  </a:lnTo>
                </a:path>
                <a:path w="5504815" h="1691640">
                  <a:moveTo>
                    <a:pt x="1401330" y="1691309"/>
                  </a:moveTo>
                  <a:lnTo>
                    <a:pt x="1407426" y="1691309"/>
                  </a:lnTo>
                </a:path>
                <a:path w="5504815" h="1691640">
                  <a:moveTo>
                    <a:pt x="1416558" y="1691309"/>
                  </a:moveTo>
                  <a:lnTo>
                    <a:pt x="1422654" y="1691309"/>
                  </a:lnTo>
                </a:path>
                <a:path w="5504815" h="1691640">
                  <a:moveTo>
                    <a:pt x="1431798" y="1691309"/>
                  </a:moveTo>
                  <a:lnTo>
                    <a:pt x="1437894" y="1691309"/>
                  </a:lnTo>
                </a:path>
                <a:path w="5504815" h="1691640">
                  <a:moveTo>
                    <a:pt x="1447025" y="1691309"/>
                  </a:moveTo>
                  <a:lnTo>
                    <a:pt x="1453121" y="1691309"/>
                  </a:lnTo>
                </a:path>
                <a:path w="5504815" h="1691640">
                  <a:moveTo>
                    <a:pt x="1462265" y="1691309"/>
                  </a:moveTo>
                  <a:lnTo>
                    <a:pt x="1468348" y="1691309"/>
                  </a:lnTo>
                </a:path>
                <a:path w="5504815" h="1691640">
                  <a:moveTo>
                    <a:pt x="1477492" y="1691309"/>
                  </a:moveTo>
                  <a:lnTo>
                    <a:pt x="1483588" y="1691309"/>
                  </a:lnTo>
                </a:path>
                <a:path w="5504815" h="1691640">
                  <a:moveTo>
                    <a:pt x="1492719" y="1691309"/>
                  </a:moveTo>
                  <a:lnTo>
                    <a:pt x="1498815" y="1691309"/>
                  </a:lnTo>
                </a:path>
                <a:path w="5504815" h="1691640">
                  <a:moveTo>
                    <a:pt x="1507959" y="1691309"/>
                  </a:moveTo>
                  <a:lnTo>
                    <a:pt x="1514043" y="1691309"/>
                  </a:lnTo>
                </a:path>
                <a:path w="5504815" h="1691640">
                  <a:moveTo>
                    <a:pt x="1523187" y="1691309"/>
                  </a:moveTo>
                  <a:lnTo>
                    <a:pt x="1529283" y="1691309"/>
                  </a:lnTo>
                </a:path>
                <a:path w="5504815" h="1691640">
                  <a:moveTo>
                    <a:pt x="1538414" y="1691309"/>
                  </a:moveTo>
                  <a:lnTo>
                    <a:pt x="1544510" y="1691309"/>
                  </a:lnTo>
                </a:path>
                <a:path w="5504815" h="1691640">
                  <a:moveTo>
                    <a:pt x="1553654" y="1691309"/>
                  </a:moveTo>
                  <a:lnTo>
                    <a:pt x="1559737" y="1691309"/>
                  </a:lnTo>
                </a:path>
                <a:path w="5504815" h="1691640">
                  <a:moveTo>
                    <a:pt x="1568881" y="1691309"/>
                  </a:moveTo>
                  <a:lnTo>
                    <a:pt x="1574977" y="1691309"/>
                  </a:lnTo>
                </a:path>
                <a:path w="5504815" h="1691640">
                  <a:moveTo>
                    <a:pt x="1584109" y="1691309"/>
                  </a:moveTo>
                  <a:lnTo>
                    <a:pt x="1590205" y="1691309"/>
                  </a:lnTo>
                </a:path>
                <a:path w="5504815" h="1691640">
                  <a:moveTo>
                    <a:pt x="1599349" y="1691309"/>
                  </a:moveTo>
                  <a:lnTo>
                    <a:pt x="1605432" y="1691309"/>
                  </a:lnTo>
                </a:path>
                <a:path w="5504815" h="1691640">
                  <a:moveTo>
                    <a:pt x="1614576" y="1691309"/>
                  </a:moveTo>
                  <a:lnTo>
                    <a:pt x="1620672" y="1691309"/>
                  </a:lnTo>
                </a:path>
                <a:path w="5504815" h="1691640">
                  <a:moveTo>
                    <a:pt x="1629803" y="1691309"/>
                  </a:moveTo>
                  <a:lnTo>
                    <a:pt x="1635899" y="1691309"/>
                  </a:lnTo>
                </a:path>
                <a:path w="5504815" h="1691640">
                  <a:moveTo>
                    <a:pt x="1645043" y="1691309"/>
                  </a:moveTo>
                  <a:lnTo>
                    <a:pt x="1651139" y="1691309"/>
                  </a:lnTo>
                </a:path>
                <a:path w="5504815" h="1691640">
                  <a:moveTo>
                    <a:pt x="1660271" y="1691309"/>
                  </a:moveTo>
                  <a:lnTo>
                    <a:pt x="1666366" y="1691309"/>
                  </a:lnTo>
                </a:path>
                <a:path w="5504815" h="1691640">
                  <a:moveTo>
                    <a:pt x="1675498" y="1691309"/>
                  </a:moveTo>
                  <a:lnTo>
                    <a:pt x="1681594" y="1691309"/>
                  </a:lnTo>
                </a:path>
                <a:path w="5504815" h="1691640">
                  <a:moveTo>
                    <a:pt x="1690738" y="1691309"/>
                  </a:moveTo>
                  <a:lnTo>
                    <a:pt x="1696834" y="1691309"/>
                  </a:lnTo>
                </a:path>
                <a:path w="5504815" h="1691640">
                  <a:moveTo>
                    <a:pt x="1705965" y="1691309"/>
                  </a:moveTo>
                  <a:lnTo>
                    <a:pt x="1712061" y="1691309"/>
                  </a:lnTo>
                </a:path>
                <a:path w="5504815" h="1691640">
                  <a:moveTo>
                    <a:pt x="1721205" y="1691309"/>
                  </a:moveTo>
                  <a:lnTo>
                    <a:pt x="1727288" y="1691309"/>
                  </a:lnTo>
                </a:path>
                <a:path w="5504815" h="1691640">
                  <a:moveTo>
                    <a:pt x="1736432" y="1691309"/>
                  </a:moveTo>
                  <a:lnTo>
                    <a:pt x="1742528" y="1691309"/>
                  </a:lnTo>
                </a:path>
                <a:path w="5504815" h="1691640">
                  <a:moveTo>
                    <a:pt x="1751660" y="1691309"/>
                  </a:moveTo>
                  <a:lnTo>
                    <a:pt x="1757756" y="1691309"/>
                  </a:lnTo>
                </a:path>
                <a:path w="5504815" h="1691640">
                  <a:moveTo>
                    <a:pt x="1766900" y="1691309"/>
                  </a:moveTo>
                  <a:lnTo>
                    <a:pt x="1772983" y="1691309"/>
                  </a:lnTo>
                </a:path>
                <a:path w="5504815" h="1691640">
                  <a:moveTo>
                    <a:pt x="1782127" y="1691309"/>
                  </a:moveTo>
                  <a:lnTo>
                    <a:pt x="1788223" y="1691309"/>
                  </a:lnTo>
                </a:path>
                <a:path w="5504815" h="1691640">
                  <a:moveTo>
                    <a:pt x="1797354" y="1691309"/>
                  </a:moveTo>
                  <a:lnTo>
                    <a:pt x="1803450" y="1691309"/>
                  </a:lnTo>
                </a:path>
                <a:path w="5504815" h="1691640">
                  <a:moveTo>
                    <a:pt x="1812594" y="1691309"/>
                  </a:moveTo>
                  <a:lnTo>
                    <a:pt x="1818678" y="1691309"/>
                  </a:lnTo>
                </a:path>
                <a:path w="5504815" h="1691640">
                  <a:moveTo>
                    <a:pt x="1827822" y="1691309"/>
                  </a:moveTo>
                  <a:lnTo>
                    <a:pt x="1833918" y="1691309"/>
                  </a:lnTo>
                </a:path>
                <a:path w="5504815" h="1691640">
                  <a:moveTo>
                    <a:pt x="1843049" y="1691309"/>
                  </a:moveTo>
                  <a:lnTo>
                    <a:pt x="1849145" y="1691309"/>
                  </a:lnTo>
                </a:path>
                <a:path w="5504815" h="1691640">
                  <a:moveTo>
                    <a:pt x="1858289" y="1691309"/>
                  </a:moveTo>
                  <a:lnTo>
                    <a:pt x="1864372" y="1691309"/>
                  </a:lnTo>
                </a:path>
                <a:path w="5504815" h="1691640">
                  <a:moveTo>
                    <a:pt x="1873516" y="1691309"/>
                  </a:moveTo>
                  <a:lnTo>
                    <a:pt x="1879612" y="1691309"/>
                  </a:lnTo>
                </a:path>
                <a:path w="5504815" h="1691640">
                  <a:moveTo>
                    <a:pt x="1888744" y="1691309"/>
                  </a:moveTo>
                  <a:lnTo>
                    <a:pt x="1894839" y="1691309"/>
                  </a:lnTo>
                </a:path>
                <a:path w="5504815" h="1691640">
                  <a:moveTo>
                    <a:pt x="1903984" y="1691309"/>
                  </a:moveTo>
                  <a:lnTo>
                    <a:pt x="1910079" y="1691309"/>
                  </a:lnTo>
                </a:path>
                <a:path w="5504815" h="1691640">
                  <a:moveTo>
                    <a:pt x="1919211" y="1691309"/>
                  </a:moveTo>
                  <a:lnTo>
                    <a:pt x="1925307" y="1691309"/>
                  </a:lnTo>
                </a:path>
                <a:path w="5504815" h="1691640">
                  <a:moveTo>
                    <a:pt x="1934451" y="1691309"/>
                  </a:moveTo>
                  <a:lnTo>
                    <a:pt x="1940534" y="1691309"/>
                  </a:lnTo>
                </a:path>
                <a:path w="5504815" h="1691640">
                  <a:moveTo>
                    <a:pt x="1949678" y="1691309"/>
                  </a:moveTo>
                  <a:lnTo>
                    <a:pt x="1955774" y="1691309"/>
                  </a:lnTo>
                </a:path>
                <a:path w="5504815" h="1691640">
                  <a:moveTo>
                    <a:pt x="1964905" y="1691309"/>
                  </a:moveTo>
                  <a:lnTo>
                    <a:pt x="1971001" y="1691309"/>
                  </a:lnTo>
                </a:path>
                <a:path w="5504815" h="1691640">
                  <a:moveTo>
                    <a:pt x="1980145" y="1691309"/>
                  </a:moveTo>
                  <a:lnTo>
                    <a:pt x="1986229" y="1691309"/>
                  </a:lnTo>
                </a:path>
                <a:path w="5504815" h="1691640">
                  <a:moveTo>
                    <a:pt x="1995373" y="1691309"/>
                  </a:moveTo>
                  <a:lnTo>
                    <a:pt x="2001469" y="1691309"/>
                  </a:lnTo>
                </a:path>
                <a:path w="5504815" h="1691640">
                  <a:moveTo>
                    <a:pt x="2010600" y="1691309"/>
                  </a:moveTo>
                  <a:lnTo>
                    <a:pt x="2016696" y="1691309"/>
                  </a:lnTo>
                </a:path>
                <a:path w="5504815" h="1691640">
                  <a:moveTo>
                    <a:pt x="2025840" y="1691309"/>
                  </a:moveTo>
                  <a:lnTo>
                    <a:pt x="2031923" y="1691309"/>
                  </a:lnTo>
                </a:path>
                <a:path w="5504815" h="1691640">
                  <a:moveTo>
                    <a:pt x="2041067" y="1691309"/>
                  </a:moveTo>
                  <a:lnTo>
                    <a:pt x="2047163" y="1691309"/>
                  </a:lnTo>
                </a:path>
                <a:path w="5504815" h="1691640">
                  <a:moveTo>
                    <a:pt x="2056295" y="1691309"/>
                  </a:moveTo>
                  <a:lnTo>
                    <a:pt x="2062391" y="1691309"/>
                  </a:lnTo>
                </a:path>
                <a:path w="5504815" h="1691640">
                  <a:moveTo>
                    <a:pt x="2071535" y="1691309"/>
                  </a:moveTo>
                  <a:lnTo>
                    <a:pt x="2077618" y="1691309"/>
                  </a:lnTo>
                </a:path>
                <a:path w="5504815" h="1691640">
                  <a:moveTo>
                    <a:pt x="2086762" y="1691309"/>
                  </a:moveTo>
                  <a:lnTo>
                    <a:pt x="2092858" y="1691309"/>
                  </a:lnTo>
                </a:path>
                <a:path w="5504815" h="1691640">
                  <a:moveTo>
                    <a:pt x="2101989" y="1691309"/>
                  </a:moveTo>
                  <a:lnTo>
                    <a:pt x="2108085" y="1691309"/>
                  </a:lnTo>
                </a:path>
                <a:path w="5504815" h="1691640">
                  <a:moveTo>
                    <a:pt x="2117229" y="1691309"/>
                  </a:moveTo>
                  <a:lnTo>
                    <a:pt x="2123325" y="1691309"/>
                  </a:lnTo>
                </a:path>
                <a:path w="5504815" h="1691640">
                  <a:moveTo>
                    <a:pt x="2132457" y="1691309"/>
                  </a:moveTo>
                  <a:lnTo>
                    <a:pt x="2138553" y="1691309"/>
                  </a:lnTo>
                </a:path>
                <a:path w="5504815" h="1691640">
                  <a:moveTo>
                    <a:pt x="2147684" y="1691309"/>
                  </a:moveTo>
                  <a:lnTo>
                    <a:pt x="2153780" y="1691309"/>
                  </a:lnTo>
                </a:path>
                <a:path w="5504815" h="1691640">
                  <a:moveTo>
                    <a:pt x="2162924" y="1691309"/>
                  </a:moveTo>
                  <a:lnTo>
                    <a:pt x="2169020" y="1691309"/>
                  </a:lnTo>
                </a:path>
                <a:path w="5504815" h="1691640">
                  <a:moveTo>
                    <a:pt x="2178151" y="1691309"/>
                  </a:moveTo>
                  <a:lnTo>
                    <a:pt x="2184247" y="1691309"/>
                  </a:lnTo>
                </a:path>
                <a:path w="5504815" h="1691640">
                  <a:moveTo>
                    <a:pt x="2193391" y="1691309"/>
                  </a:moveTo>
                  <a:lnTo>
                    <a:pt x="2199474" y="1691309"/>
                  </a:lnTo>
                </a:path>
                <a:path w="5504815" h="1691640">
                  <a:moveTo>
                    <a:pt x="2208618" y="1691309"/>
                  </a:moveTo>
                  <a:lnTo>
                    <a:pt x="2214714" y="1691309"/>
                  </a:lnTo>
                </a:path>
                <a:path w="5504815" h="1691640">
                  <a:moveTo>
                    <a:pt x="2223846" y="1691309"/>
                  </a:moveTo>
                  <a:lnTo>
                    <a:pt x="2229942" y="1691309"/>
                  </a:lnTo>
                </a:path>
                <a:path w="5504815" h="1691640">
                  <a:moveTo>
                    <a:pt x="2239086" y="1691309"/>
                  </a:moveTo>
                  <a:lnTo>
                    <a:pt x="2245169" y="1691309"/>
                  </a:lnTo>
                </a:path>
                <a:path w="5504815" h="1691640">
                  <a:moveTo>
                    <a:pt x="2254313" y="1691309"/>
                  </a:moveTo>
                  <a:lnTo>
                    <a:pt x="2260409" y="1691309"/>
                  </a:lnTo>
                </a:path>
                <a:path w="5504815" h="1691640">
                  <a:moveTo>
                    <a:pt x="2269540" y="1691309"/>
                  </a:moveTo>
                  <a:lnTo>
                    <a:pt x="2275636" y="1691309"/>
                  </a:lnTo>
                </a:path>
                <a:path w="5504815" h="1691640">
                  <a:moveTo>
                    <a:pt x="2284780" y="1691309"/>
                  </a:moveTo>
                  <a:lnTo>
                    <a:pt x="2290864" y="1691309"/>
                  </a:lnTo>
                </a:path>
                <a:path w="5504815" h="1691640">
                  <a:moveTo>
                    <a:pt x="2300008" y="1691309"/>
                  </a:moveTo>
                  <a:lnTo>
                    <a:pt x="2306104" y="1691309"/>
                  </a:lnTo>
                </a:path>
                <a:path w="5504815" h="1691640">
                  <a:moveTo>
                    <a:pt x="2315235" y="1691309"/>
                  </a:moveTo>
                  <a:lnTo>
                    <a:pt x="2321331" y="1691309"/>
                  </a:lnTo>
                </a:path>
                <a:path w="5504815" h="1691640">
                  <a:moveTo>
                    <a:pt x="2330475" y="1691309"/>
                  </a:moveTo>
                  <a:lnTo>
                    <a:pt x="2336558" y="1691309"/>
                  </a:lnTo>
                </a:path>
                <a:path w="5504815" h="1691640">
                  <a:moveTo>
                    <a:pt x="2345702" y="1691309"/>
                  </a:moveTo>
                  <a:lnTo>
                    <a:pt x="2351798" y="1691309"/>
                  </a:lnTo>
                </a:path>
                <a:path w="5504815" h="1691640">
                  <a:moveTo>
                    <a:pt x="2360930" y="1691309"/>
                  </a:moveTo>
                  <a:lnTo>
                    <a:pt x="2367026" y="1691309"/>
                  </a:lnTo>
                </a:path>
                <a:path w="5504815" h="1691640">
                  <a:moveTo>
                    <a:pt x="2376170" y="1691309"/>
                  </a:moveTo>
                  <a:lnTo>
                    <a:pt x="2382266" y="1691309"/>
                  </a:lnTo>
                </a:path>
                <a:path w="5504815" h="1691640">
                  <a:moveTo>
                    <a:pt x="2391397" y="1691309"/>
                  </a:moveTo>
                  <a:lnTo>
                    <a:pt x="2397493" y="1691309"/>
                  </a:lnTo>
                </a:path>
                <a:path w="5504815" h="1691640">
                  <a:moveTo>
                    <a:pt x="2406637" y="1691309"/>
                  </a:moveTo>
                  <a:lnTo>
                    <a:pt x="2412720" y="1691309"/>
                  </a:lnTo>
                </a:path>
                <a:path w="5504815" h="1691640">
                  <a:moveTo>
                    <a:pt x="2421864" y="1691309"/>
                  </a:moveTo>
                  <a:lnTo>
                    <a:pt x="2427960" y="1691309"/>
                  </a:lnTo>
                </a:path>
                <a:path w="5504815" h="1691640">
                  <a:moveTo>
                    <a:pt x="2437091" y="1691309"/>
                  </a:moveTo>
                  <a:lnTo>
                    <a:pt x="2443187" y="1691309"/>
                  </a:lnTo>
                </a:path>
                <a:path w="5504815" h="1691640">
                  <a:moveTo>
                    <a:pt x="2452331" y="1691309"/>
                  </a:moveTo>
                  <a:lnTo>
                    <a:pt x="2458415" y="1691309"/>
                  </a:lnTo>
                </a:path>
                <a:path w="5504815" h="1691640">
                  <a:moveTo>
                    <a:pt x="2467559" y="1691309"/>
                  </a:moveTo>
                  <a:lnTo>
                    <a:pt x="2473655" y="1691309"/>
                  </a:lnTo>
                </a:path>
                <a:path w="5504815" h="1691640">
                  <a:moveTo>
                    <a:pt x="2482786" y="1691309"/>
                  </a:moveTo>
                  <a:lnTo>
                    <a:pt x="2488882" y="1691309"/>
                  </a:lnTo>
                </a:path>
                <a:path w="5504815" h="1691640">
                  <a:moveTo>
                    <a:pt x="2498026" y="1691309"/>
                  </a:moveTo>
                  <a:lnTo>
                    <a:pt x="2504109" y="1691309"/>
                  </a:lnTo>
                </a:path>
                <a:path w="5504815" h="1691640">
                  <a:moveTo>
                    <a:pt x="2513253" y="1691309"/>
                  </a:moveTo>
                  <a:lnTo>
                    <a:pt x="2519349" y="1691309"/>
                  </a:lnTo>
                </a:path>
                <a:path w="5504815" h="1691640">
                  <a:moveTo>
                    <a:pt x="2528481" y="1691309"/>
                  </a:moveTo>
                  <a:lnTo>
                    <a:pt x="2534577" y="1691309"/>
                  </a:lnTo>
                </a:path>
                <a:path w="5504815" h="1691640">
                  <a:moveTo>
                    <a:pt x="2543721" y="1691309"/>
                  </a:moveTo>
                  <a:lnTo>
                    <a:pt x="2549804" y="1691309"/>
                  </a:lnTo>
                </a:path>
                <a:path w="5504815" h="1691640">
                  <a:moveTo>
                    <a:pt x="2558948" y="1691309"/>
                  </a:moveTo>
                  <a:lnTo>
                    <a:pt x="2565044" y="1691309"/>
                  </a:lnTo>
                </a:path>
                <a:path w="5504815" h="1691640">
                  <a:moveTo>
                    <a:pt x="2574175" y="1691309"/>
                  </a:moveTo>
                  <a:lnTo>
                    <a:pt x="2580271" y="1691309"/>
                  </a:lnTo>
                </a:path>
                <a:path w="5504815" h="1691640">
                  <a:moveTo>
                    <a:pt x="2589415" y="1691309"/>
                  </a:moveTo>
                  <a:lnTo>
                    <a:pt x="2595511" y="1691309"/>
                  </a:lnTo>
                </a:path>
                <a:path w="5504815" h="1691640">
                  <a:moveTo>
                    <a:pt x="2604643" y="1691309"/>
                  </a:moveTo>
                  <a:lnTo>
                    <a:pt x="2610739" y="1691309"/>
                  </a:lnTo>
                </a:path>
                <a:path w="5504815" h="1691640">
                  <a:moveTo>
                    <a:pt x="2619870" y="1691309"/>
                  </a:moveTo>
                  <a:lnTo>
                    <a:pt x="2625966" y="1691309"/>
                  </a:lnTo>
                </a:path>
                <a:path w="5504815" h="1691640">
                  <a:moveTo>
                    <a:pt x="2635110" y="1691309"/>
                  </a:moveTo>
                  <a:lnTo>
                    <a:pt x="2641206" y="1691309"/>
                  </a:lnTo>
                </a:path>
                <a:path w="5504815" h="1691640">
                  <a:moveTo>
                    <a:pt x="2650337" y="1691309"/>
                  </a:moveTo>
                  <a:lnTo>
                    <a:pt x="2656433" y="1691309"/>
                  </a:lnTo>
                </a:path>
                <a:path w="5504815" h="1691640">
                  <a:moveTo>
                    <a:pt x="2665577" y="1691309"/>
                  </a:moveTo>
                  <a:lnTo>
                    <a:pt x="2671660" y="1691309"/>
                  </a:lnTo>
                </a:path>
                <a:path w="5504815" h="1691640">
                  <a:moveTo>
                    <a:pt x="2680804" y="1691309"/>
                  </a:moveTo>
                  <a:lnTo>
                    <a:pt x="2686900" y="1691309"/>
                  </a:lnTo>
                </a:path>
                <a:path w="5504815" h="1691640">
                  <a:moveTo>
                    <a:pt x="2696032" y="1691309"/>
                  </a:moveTo>
                  <a:lnTo>
                    <a:pt x="2702128" y="1691309"/>
                  </a:lnTo>
                </a:path>
                <a:path w="5504815" h="1691640">
                  <a:moveTo>
                    <a:pt x="2711272" y="1691309"/>
                  </a:moveTo>
                  <a:lnTo>
                    <a:pt x="2717355" y="1691309"/>
                  </a:lnTo>
                </a:path>
                <a:path w="5504815" h="1691640">
                  <a:moveTo>
                    <a:pt x="2726499" y="1691309"/>
                  </a:moveTo>
                  <a:lnTo>
                    <a:pt x="2732595" y="1691309"/>
                  </a:lnTo>
                </a:path>
                <a:path w="5504815" h="1691640">
                  <a:moveTo>
                    <a:pt x="2741726" y="1691309"/>
                  </a:moveTo>
                  <a:lnTo>
                    <a:pt x="2747822" y="1691309"/>
                  </a:lnTo>
                </a:path>
                <a:path w="5504815" h="1691640">
                  <a:moveTo>
                    <a:pt x="2756966" y="1691309"/>
                  </a:moveTo>
                  <a:lnTo>
                    <a:pt x="2763050" y="1691309"/>
                  </a:lnTo>
                </a:path>
                <a:path w="5504815" h="1691640">
                  <a:moveTo>
                    <a:pt x="2772194" y="1691309"/>
                  </a:moveTo>
                  <a:lnTo>
                    <a:pt x="2778290" y="1691309"/>
                  </a:lnTo>
                </a:path>
                <a:path w="5504815" h="1691640">
                  <a:moveTo>
                    <a:pt x="2787421" y="1691309"/>
                  </a:moveTo>
                  <a:lnTo>
                    <a:pt x="2793517" y="1691309"/>
                  </a:lnTo>
                </a:path>
                <a:path w="5504815" h="1691640">
                  <a:moveTo>
                    <a:pt x="2802661" y="1691309"/>
                  </a:moveTo>
                  <a:lnTo>
                    <a:pt x="2808744" y="1691309"/>
                  </a:lnTo>
                </a:path>
                <a:path w="5504815" h="1691640">
                  <a:moveTo>
                    <a:pt x="2817888" y="1691309"/>
                  </a:moveTo>
                  <a:lnTo>
                    <a:pt x="2823984" y="1691309"/>
                  </a:lnTo>
                </a:path>
                <a:path w="5504815" h="1691640">
                  <a:moveTo>
                    <a:pt x="2833116" y="1691309"/>
                  </a:moveTo>
                  <a:lnTo>
                    <a:pt x="2839212" y="1691309"/>
                  </a:lnTo>
                </a:path>
                <a:path w="5504815" h="1691640">
                  <a:moveTo>
                    <a:pt x="2848356" y="1691309"/>
                  </a:moveTo>
                  <a:lnTo>
                    <a:pt x="2854452" y="1691309"/>
                  </a:lnTo>
                </a:path>
                <a:path w="5504815" h="1691640">
                  <a:moveTo>
                    <a:pt x="2863583" y="1691309"/>
                  </a:moveTo>
                  <a:lnTo>
                    <a:pt x="2869679" y="1691309"/>
                  </a:lnTo>
                </a:path>
                <a:path w="5504815" h="1691640">
                  <a:moveTo>
                    <a:pt x="2878823" y="1691309"/>
                  </a:moveTo>
                  <a:lnTo>
                    <a:pt x="2884906" y="1691309"/>
                  </a:lnTo>
                </a:path>
                <a:path w="5504815" h="1691640">
                  <a:moveTo>
                    <a:pt x="2894050" y="1691309"/>
                  </a:moveTo>
                  <a:lnTo>
                    <a:pt x="2900146" y="1691309"/>
                  </a:lnTo>
                </a:path>
                <a:path w="5504815" h="1691640">
                  <a:moveTo>
                    <a:pt x="2909277" y="1691309"/>
                  </a:moveTo>
                  <a:lnTo>
                    <a:pt x="2915373" y="1691309"/>
                  </a:lnTo>
                </a:path>
                <a:path w="5504815" h="1691640">
                  <a:moveTo>
                    <a:pt x="2924517" y="1691309"/>
                  </a:moveTo>
                  <a:lnTo>
                    <a:pt x="2930601" y="1691309"/>
                  </a:lnTo>
                </a:path>
                <a:path w="5504815" h="1691640">
                  <a:moveTo>
                    <a:pt x="2939745" y="1691309"/>
                  </a:moveTo>
                  <a:lnTo>
                    <a:pt x="2945841" y="1691309"/>
                  </a:lnTo>
                </a:path>
                <a:path w="5504815" h="1691640">
                  <a:moveTo>
                    <a:pt x="2954972" y="1691309"/>
                  </a:moveTo>
                  <a:lnTo>
                    <a:pt x="2961068" y="1691309"/>
                  </a:lnTo>
                </a:path>
                <a:path w="5504815" h="1691640">
                  <a:moveTo>
                    <a:pt x="2970212" y="1691309"/>
                  </a:moveTo>
                  <a:lnTo>
                    <a:pt x="2976295" y="1691309"/>
                  </a:lnTo>
                </a:path>
                <a:path w="5504815" h="1691640">
                  <a:moveTo>
                    <a:pt x="2985439" y="1691309"/>
                  </a:moveTo>
                  <a:lnTo>
                    <a:pt x="2991535" y="1691309"/>
                  </a:lnTo>
                </a:path>
                <a:path w="5504815" h="1691640">
                  <a:moveTo>
                    <a:pt x="3000667" y="1691309"/>
                  </a:moveTo>
                  <a:lnTo>
                    <a:pt x="3006763" y="1691309"/>
                  </a:lnTo>
                </a:path>
                <a:path w="5504815" h="1691640">
                  <a:moveTo>
                    <a:pt x="3015907" y="1691309"/>
                  </a:moveTo>
                  <a:lnTo>
                    <a:pt x="3021990" y="1691309"/>
                  </a:lnTo>
                </a:path>
                <a:path w="5504815" h="1691640">
                  <a:moveTo>
                    <a:pt x="3031134" y="1691309"/>
                  </a:moveTo>
                  <a:lnTo>
                    <a:pt x="3037230" y="1691309"/>
                  </a:lnTo>
                </a:path>
                <a:path w="5504815" h="1691640">
                  <a:moveTo>
                    <a:pt x="3046361" y="1691309"/>
                  </a:moveTo>
                  <a:lnTo>
                    <a:pt x="3052457" y="1691309"/>
                  </a:lnTo>
                </a:path>
                <a:path w="5504815" h="1691640">
                  <a:moveTo>
                    <a:pt x="3061601" y="1691309"/>
                  </a:moveTo>
                  <a:lnTo>
                    <a:pt x="3067697" y="1691309"/>
                  </a:lnTo>
                </a:path>
                <a:path w="5504815" h="1691640">
                  <a:moveTo>
                    <a:pt x="3076829" y="1691309"/>
                  </a:moveTo>
                  <a:lnTo>
                    <a:pt x="3082925" y="1691309"/>
                  </a:lnTo>
                </a:path>
                <a:path w="5504815" h="1691640">
                  <a:moveTo>
                    <a:pt x="3092056" y="1691309"/>
                  </a:moveTo>
                  <a:lnTo>
                    <a:pt x="3098152" y="1691309"/>
                  </a:lnTo>
                </a:path>
                <a:path w="5504815" h="1691640">
                  <a:moveTo>
                    <a:pt x="3107296" y="1691309"/>
                  </a:moveTo>
                  <a:lnTo>
                    <a:pt x="3113392" y="1691309"/>
                  </a:lnTo>
                </a:path>
                <a:path w="5504815" h="1691640">
                  <a:moveTo>
                    <a:pt x="3122523" y="1691309"/>
                  </a:moveTo>
                  <a:lnTo>
                    <a:pt x="3128619" y="1691309"/>
                  </a:lnTo>
                </a:path>
                <a:path w="5504815" h="1691640">
                  <a:moveTo>
                    <a:pt x="3137763" y="1691309"/>
                  </a:moveTo>
                  <a:lnTo>
                    <a:pt x="3143846" y="1691309"/>
                  </a:lnTo>
                </a:path>
                <a:path w="5504815" h="1691640">
                  <a:moveTo>
                    <a:pt x="3152990" y="1691309"/>
                  </a:moveTo>
                  <a:lnTo>
                    <a:pt x="3159086" y="1691309"/>
                  </a:lnTo>
                </a:path>
                <a:path w="5504815" h="1691640">
                  <a:moveTo>
                    <a:pt x="3168218" y="1691309"/>
                  </a:moveTo>
                  <a:lnTo>
                    <a:pt x="3174314" y="1691309"/>
                  </a:lnTo>
                </a:path>
                <a:path w="5504815" h="1691640">
                  <a:moveTo>
                    <a:pt x="3183458" y="1691309"/>
                  </a:moveTo>
                  <a:lnTo>
                    <a:pt x="3189541" y="1691309"/>
                  </a:lnTo>
                </a:path>
                <a:path w="5504815" h="1691640">
                  <a:moveTo>
                    <a:pt x="3198685" y="1691309"/>
                  </a:moveTo>
                  <a:lnTo>
                    <a:pt x="3204781" y="1691309"/>
                  </a:lnTo>
                </a:path>
                <a:path w="5504815" h="1691640">
                  <a:moveTo>
                    <a:pt x="3213912" y="1691309"/>
                  </a:moveTo>
                  <a:lnTo>
                    <a:pt x="3220008" y="1691309"/>
                  </a:lnTo>
                </a:path>
                <a:path w="5504815" h="1691640">
                  <a:moveTo>
                    <a:pt x="3229152" y="1691309"/>
                  </a:moveTo>
                  <a:lnTo>
                    <a:pt x="3235236" y="1691309"/>
                  </a:lnTo>
                </a:path>
                <a:path w="5504815" h="1691640">
                  <a:moveTo>
                    <a:pt x="3244380" y="1691309"/>
                  </a:moveTo>
                  <a:lnTo>
                    <a:pt x="3250476" y="1691309"/>
                  </a:lnTo>
                </a:path>
                <a:path w="5504815" h="1691640">
                  <a:moveTo>
                    <a:pt x="3259607" y="1691309"/>
                  </a:moveTo>
                  <a:lnTo>
                    <a:pt x="3265703" y="1691309"/>
                  </a:lnTo>
                </a:path>
                <a:path w="5504815" h="1691640">
                  <a:moveTo>
                    <a:pt x="3274847" y="1691309"/>
                  </a:moveTo>
                  <a:lnTo>
                    <a:pt x="3280943" y="1691309"/>
                  </a:lnTo>
                </a:path>
                <a:path w="5504815" h="1691640">
                  <a:moveTo>
                    <a:pt x="3290074" y="1691309"/>
                  </a:moveTo>
                  <a:lnTo>
                    <a:pt x="3296170" y="1691309"/>
                  </a:lnTo>
                </a:path>
                <a:path w="5504815" h="1691640">
                  <a:moveTo>
                    <a:pt x="3305302" y="1691309"/>
                  </a:moveTo>
                  <a:lnTo>
                    <a:pt x="3311398" y="1691309"/>
                  </a:lnTo>
                </a:path>
                <a:path w="5504815" h="1691640">
                  <a:moveTo>
                    <a:pt x="3320542" y="1691309"/>
                  </a:moveTo>
                  <a:lnTo>
                    <a:pt x="3326638" y="1691309"/>
                  </a:lnTo>
                </a:path>
                <a:path w="5504815" h="1691640">
                  <a:moveTo>
                    <a:pt x="3335769" y="1691309"/>
                  </a:moveTo>
                  <a:lnTo>
                    <a:pt x="3341865" y="1691309"/>
                  </a:lnTo>
                </a:path>
                <a:path w="5504815" h="1691640">
                  <a:moveTo>
                    <a:pt x="3351009" y="1691309"/>
                  </a:moveTo>
                  <a:lnTo>
                    <a:pt x="3357092" y="1691309"/>
                  </a:lnTo>
                </a:path>
                <a:path w="5504815" h="1691640">
                  <a:moveTo>
                    <a:pt x="3366236" y="1691309"/>
                  </a:moveTo>
                  <a:lnTo>
                    <a:pt x="3372332" y="1691309"/>
                  </a:lnTo>
                </a:path>
                <a:path w="5504815" h="1691640">
                  <a:moveTo>
                    <a:pt x="3381463" y="1691309"/>
                  </a:moveTo>
                  <a:lnTo>
                    <a:pt x="3387559" y="1691309"/>
                  </a:lnTo>
                </a:path>
                <a:path w="5504815" h="1691640">
                  <a:moveTo>
                    <a:pt x="3396703" y="1691309"/>
                  </a:moveTo>
                  <a:lnTo>
                    <a:pt x="3402787" y="1691309"/>
                  </a:lnTo>
                </a:path>
                <a:path w="5504815" h="1691640">
                  <a:moveTo>
                    <a:pt x="3411931" y="1691309"/>
                  </a:moveTo>
                  <a:lnTo>
                    <a:pt x="3418027" y="1691309"/>
                  </a:lnTo>
                </a:path>
                <a:path w="5504815" h="1691640">
                  <a:moveTo>
                    <a:pt x="3427158" y="1691309"/>
                  </a:moveTo>
                  <a:lnTo>
                    <a:pt x="3433254" y="1691309"/>
                  </a:lnTo>
                </a:path>
                <a:path w="5504815" h="1691640">
                  <a:moveTo>
                    <a:pt x="3442398" y="1691309"/>
                  </a:moveTo>
                  <a:lnTo>
                    <a:pt x="3448481" y="1691309"/>
                  </a:lnTo>
                </a:path>
                <a:path w="5504815" h="1691640">
                  <a:moveTo>
                    <a:pt x="3457625" y="1691309"/>
                  </a:moveTo>
                  <a:lnTo>
                    <a:pt x="3463721" y="1691309"/>
                  </a:lnTo>
                </a:path>
                <a:path w="5504815" h="1691640">
                  <a:moveTo>
                    <a:pt x="3472853" y="1691309"/>
                  </a:moveTo>
                  <a:lnTo>
                    <a:pt x="3478949" y="1691309"/>
                  </a:lnTo>
                </a:path>
                <a:path w="5504815" h="1691640">
                  <a:moveTo>
                    <a:pt x="3488093" y="1691309"/>
                  </a:moveTo>
                  <a:lnTo>
                    <a:pt x="3494176" y="1691309"/>
                  </a:lnTo>
                </a:path>
                <a:path w="5504815" h="1691640">
                  <a:moveTo>
                    <a:pt x="3503320" y="1691309"/>
                  </a:moveTo>
                  <a:lnTo>
                    <a:pt x="3509416" y="1691309"/>
                  </a:lnTo>
                </a:path>
                <a:path w="5504815" h="1691640">
                  <a:moveTo>
                    <a:pt x="3518547" y="1691309"/>
                  </a:moveTo>
                  <a:lnTo>
                    <a:pt x="3524643" y="1691309"/>
                  </a:lnTo>
                </a:path>
                <a:path w="5504815" h="1691640">
                  <a:moveTo>
                    <a:pt x="3533787" y="1691309"/>
                  </a:moveTo>
                  <a:lnTo>
                    <a:pt x="3539883" y="1691309"/>
                  </a:lnTo>
                </a:path>
                <a:path w="5504815" h="1691640">
                  <a:moveTo>
                    <a:pt x="3549015" y="1691309"/>
                  </a:moveTo>
                  <a:lnTo>
                    <a:pt x="3555111" y="1691309"/>
                  </a:lnTo>
                </a:path>
                <a:path w="5504815" h="1691640">
                  <a:moveTo>
                    <a:pt x="3564242" y="1691309"/>
                  </a:moveTo>
                  <a:lnTo>
                    <a:pt x="3570338" y="1691309"/>
                  </a:lnTo>
                </a:path>
                <a:path w="5504815" h="1691640">
                  <a:moveTo>
                    <a:pt x="3579482" y="1691309"/>
                  </a:moveTo>
                  <a:lnTo>
                    <a:pt x="3585578" y="1691309"/>
                  </a:lnTo>
                </a:path>
                <a:path w="5504815" h="1691640">
                  <a:moveTo>
                    <a:pt x="3594709" y="1691309"/>
                  </a:moveTo>
                  <a:lnTo>
                    <a:pt x="3600805" y="1691309"/>
                  </a:lnTo>
                </a:path>
                <a:path w="5504815" h="1691640">
                  <a:moveTo>
                    <a:pt x="3609949" y="1691309"/>
                  </a:moveTo>
                  <a:lnTo>
                    <a:pt x="3616032" y="1691309"/>
                  </a:lnTo>
                </a:path>
                <a:path w="5504815" h="1691640">
                  <a:moveTo>
                    <a:pt x="3625176" y="1691309"/>
                  </a:moveTo>
                  <a:lnTo>
                    <a:pt x="3631272" y="1691309"/>
                  </a:lnTo>
                </a:path>
                <a:path w="5504815" h="1691640">
                  <a:moveTo>
                    <a:pt x="3640404" y="1691309"/>
                  </a:moveTo>
                  <a:lnTo>
                    <a:pt x="3646500" y="1691309"/>
                  </a:lnTo>
                </a:path>
                <a:path w="5504815" h="1691640">
                  <a:moveTo>
                    <a:pt x="3655644" y="1691309"/>
                  </a:moveTo>
                  <a:lnTo>
                    <a:pt x="3661727" y="1691309"/>
                  </a:lnTo>
                </a:path>
                <a:path w="5504815" h="1691640">
                  <a:moveTo>
                    <a:pt x="3670871" y="1691309"/>
                  </a:moveTo>
                  <a:lnTo>
                    <a:pt x="3676967" y="1691309"/>
                  </a:lnTo>
                </a:path>
                <a:path w="5504815" h="1691640">
                  <a:moveTo>
                    <a:pt x="3686098" y="1691309"/>
                  </a:moveTo>
                  <a:lnTo>
                    <a:pt x="3692194" y="1691309"/>
                  </a:lnTo>
                </a:path>
                <a:path w="5504815" h="1691640">
                  <a:moveTo>
                    <a:pt x="3701338" y="1691309"/>
                  </a:moveTo>
                  <a:lnTo>
                    <a:pt x="3707422" y="1691309"/>
                  </a:lnTo>
                </a:path>
                <a:path w="5504815" h="1691640">
                  <a:moveTo>
                    <a:pt x="3716566" y="1691309"/>
                  </a:moveTo>
                  <a:lnTo>
                    <a:pt x="3722662" y="1691309"/>
                  </a:lnTo>
                </a:path>
                <a:path w="5504815" h="1691640">
                  <a:moveTo>
                    <a:pt x="3731793" y="1691309"/>
                  </a:moveTo>
                  <a:lnTo>
                    <a:pt x="3737889" y="1691309"/>
                  </a:lnTo>
                </a:path>
                <a:path w="5504815" h="1691640">
                  <a:moveTo>
                    <a:pt x="3747033" y="1691309"/>
                  </a:moveTo>
                  <a:lnTo>
                    <a:pt x="3753116" y="1691309"/>
                  </a:lnTo>
                </a:path>
                <a:path w="5504815" h="1691640">
                  <a:moveTo>
                    <a:pt x="3762260" y="1691309"/>
                  </a:moveTo>
                  <a:lnTo>
                    <a:pt x="3768356" y="1691309"/>
                  </a:lnTo>
                </a:path>
                <a:path w="5504815" h="1691640">
                  <a:moveTo>
                    <a:pt x="3777488" y="1691309"/>
                  </a:moveTo>
                  <a:lnTo>
                    <a:pt x="3783584" y="1691309"/>
                  </a:lnTo>
                </a:path>
                <a:path w="5504815" h="1691640">
                  <a:moveTo>
                    <a:pt x="3792728" y="1691309"/>
                  </a:moveTo>
                  <a:lnTo>
                    <a:pt x="3798824" y="1691309"/>
                  </a:lnTo>
                </a:path>
                <a:path w="5504815" h="1691640">
                  <a:moveTo>
                    <a:pt x="3807955" y="1691309"/>
                  </a:moveTo>
                  <a:lnTo>
                    <a:pt x="3814051" y="1691309"/>
                  </a:lnTo>
                </a:path>
                <a:path w="5504815" h="1691640">
                  <a:moveTo>
                    <a:pt x="3823195" y="1691309"/>
                  </a:moveTo>
                  <a:lnTo>
                    <a:pt x="3829278" y="1691309"/>
                  </a:lnTo>
                </a:path>
                <a:path w="5504815" h="1691640">
                  <a:moveTo>
                    <a:pt x="3838422" y="1691309"/>
                  </a:moveTo>
                  <a:lnTo>
                    <a:pt x="3844518" y="1691309"/>
                  </a:lnTo>
                </a:path>
                <a:path w="5504815" h="1691640">
                  <a:moveTo>
                    <a:pt x="3853649" y="1691309"/>
                  </a:moveTo>
                  <a:lnTo>
                    <a:pt x="3859745" y="1691309"/>
                  </a:lnTo>
                </a:path>
                <a:path w="5504815" h="1691640">
                  <a:moveTo>
                    <a:pt x="3868889" y="1691309"/>
                  </a:moveTo>
                  <a:lnTo>
                    <a:pt x="3874973" y="1691309"/>
                  </a:lnTo>
                </a:path>
                <a:path w="5504815" h="1691640">
                  <a:moveTo>
                    <a:pt x="3884117" y="1691309"/>
                  </a:moveTo>
                  <a:lnTo>
                    <a:pt x="3890213" y="1691309"/>
                  </a:lnTo>
                </a:path>
                <a:path w="5504815" h="1691640">
                  <a:moveTo>
                    <a:pt x="3899344" y="1691309"/>
                  </a:moveTo>
                  <a:lnTo>
                    <a:pt x="3905440" y="1691309"/>
                  </a:lnTo>
                </a:path>
                <a:path w="5504815" h="1691640">
                  <a:moveTo>
                    <a:pt x="3914584" y="1691309"/>
                  </a:moveTo>
                  <a:lnTo>
                    <a:pt x="3920667" y="1691309"/>
                  </a:lnTo>
                </a:path>
                <a:path w="5504815" h="1691640">
                  <a:moveTo>
                    <a:pt x="3929811" y="1691309"/>
                  </a:moveTo>
                  <a:lnTo>
                    <a:pt x="3935907" y="1691309"/>
                  </a:lnTo>
                </a:path>
                <a:path w="5504815" h="1691640">
                  <a:moveTo>
                    <a:pt x="3945039" y="1691309"/>
                  </a:moveTo>
                  <a:lnTo>
                    <a:pt x="3951135" y="1691309"/>
                  </a:lnTo>
                </a:path>
                <a:path w="5504815" h="1691640">
                  <a:moveTo>
                    <a:pt x="3960279" y="1691309"/>
                  </a:moveTo>
                  <a:lnTo>
                    <a:pt x="3966362" y="1691309"/>
                  </a:lnTo>
                </a:path>
                <a:path w="5504815" h="1691640">
                  <a:moveTo>
                    <a:pt x="3975506" y="1691309"/>
                  </a:moveTo>
                  <a:lnTo>
                    <a:pt x="3981602" y="1691309"/>
                  </a:lnTo>
                </a:path>
                <a:path w="5504815" h="1691640">
                  <a:moveTo>
                    <a:pt x="3990733" y="1691309"/>
                  </a:moveTo>
                  <a:lnTo>
                    <a:pt x="3996829" y="1691309"/>
                  </a:lnTo>
                </a:path>
                <a:path w="5504815" h="1691640">
                  <a:moveTo>
                    <a:pt x="4005973" y="1691309"/>
                  </a:moveTo>
                  <a:lnTo>
                    <a:pt x="4012069" y="1691309"/>
                  </a:lnTo>
                </a:path>
                <a:path w="5504815" h="1691640">
                  <a:moveTo>
                    <a:pt x="4021201" y="1691309"/>
                  </a:moveTo>
                  <a:lnTo>
                    <a:pt x="4027297" y="1691309"/>
                  </a:lnTo>
                </a:path>
                <a:path w="5504815" h="1691640">
                  <a:moveTo>
                    <a:pt x="4036441" y="1691309"/>
                  </a:moveTo>
                  <a:lnTo>
                    <a:pt x="4042524" y="1691309"/>
                  </a:lnTo>
                </a:path>
                <a:path w="5504815" h="1691640">
                  <a:moveTo>
                    <a:pt x="4051668" y="1691309"/>
                  </a:moveTo>
                  <a:lnTo>
                    <a:pt x="4057764" y="1691309"/>
                  </a:lnTo>
                </a:path>
                <a:path w="5504815" h="1691640">
                  <a:moveTo>
                    <a:pt x="4066895" y="1691309"/>
                  </a:moveTo>
                  <a:lnTo>
                    <a:pt x="4072991" y="1691309"/>
                  </a:lnTo>
                </a:path>
                <a:path w="5504815" h="1691640">
                  <a:moveTo>
                    <a:pt x="4082135" y="1691309"/>
                  </a:moveTo>
                  <a:lnTo>
                    <a:pt x="4088218" y="1691309"/>
                  </a:lnTo>
                </a:path>
                <a:path w="5504815" h="1691640">
                  <a:moveTo>
                    <a:pt x="4097362" y="1691309"/>
                  </a:moveTo>
                  <a:lnTo>
                    <a:pt x="4103458" y="1691309"/>
                  </a:lnTo>
                </a:path>
                <a:path w="5504815" h="1691640">
                  <a:moveTo>
                    <a:pt x="4112590" y="1691309"/>
                  </a:moveTo>
                  <a:lnTo>
                    <a:pt x="4118686" y="1691309"/>
                  </a:lnTo>
                </a:path>
                <a:path w="5504815" h="1691640">
                  <a:moveTo>
                    <a:pt x="4127830" y="1691309"/>
                  </a:moveTo>
                  <a:lnTo>
                    <a:pt x="4133913" y="1691309"/>
                  </a:lnTo>
                </a:path>
                <a:path w="5504815" h="1691640">
                  <a:moveTo>
                    <a:pt x="4143057" y="1691309"/>
                  </a:moveTo>
                  <a:lnTo>
                    <a:pt x="4149153" y="1691309"/>
                  </a:lnTo>
                </a:path>
                <a:path w="5504815" h="1691640">
                  <a:moveTo>
                    <a:pt x="4158284" y="1691309"/>
                  </a:moveTo>
                  <a:lnTo>
                    <a:pt x="4164380" y="1691309"/>
                  </a:lnTo>
                </a:path>
                <a:path w="5504815" h="1691640">
                  <a:moveTo>
                    <a:pt x="4173524" y="1691309"/>
                  </a:moveTo>
                  <a:lnTo>
                    <a:pt x="4179608" y="1691309"/>
                  </a:lnTo>
                </a:path>
                <a:path w="5504815" h="1691640">
                  <a:moveTo>
                    <a:pt x="4188752" y="1691309"/>
                  </a:moveTo>
                  <a:lnTo>
                    <a:pt x="4194848" y="1691309"/>
                  </a:lnTo>
                </a:path>
                <a:path w="5504815" h="1691640">
                  <a:moveTo>
                    <a:pt x="4203979" y="1691309"/>
                  </a:moveTo>
                  <a:lnTo>
                    <a:pt x="4210075" y="1691309"/>
                  </a:lnTo>
                </a:path>
                <a:path w="5504815" h="1691640">
                  <a:moveTo>
                    <a:pt x="4219219" y="1691309"/>
                  </a:moveTo>
                  <a:lnTo>
                    <a:pt x="4225302" y="1691309"/>
                  </a:lnTo>
                </a:path>
                <a:path w="5504815" h="1691640">
                  <a:moveTo>
                    <a:pt x="4234446" y="1691309"/>
                  </a:moveTo>
                  <a:lnTo>
                    <a:pt x="4240542" y="1691309"/>
                  </a:lnTo>
                </a:path>
                <a:path w="5504815" h="1691640">
                  <a:moveTo>
                    <a:pt x="4249674" y="1691309"/>
                  </a:moveTo>
                  <a:lnTo>
                    <a:pt x="4255770" y="1691309"/>
                  </a:lnTo>
                </a:path>
                <a:path w="5504815" h="1691640">
                  <a:moveTo>
                    <a:pt x="4264914" y="1691309"/>
                  </a:moveTo>
                  <a:lnTo>
                    <a:pt x="4271010" y="1691309"/>
                  </a:lnTo>
                </a:path>
                <a:path w="5504815" h="1691640">
                  <a:moveTo>
                    <a:pt x="4280141" y="1691309"/>
                  </a:moveTo>
                  <a:lnTo>
                    <a:pt x="4286237" y="1691309"/>
                  </a:lnTo>
                </a:path>
                <a:path w="5504815" h="1691640">
                  <a:moveTo>
                    <a:pt x="4295381" y="1691309"/>
                  </a:moveTo>
                  <a:lnTo>
                    <a:pt x="4301464" y="1691309"/>
                  </a:lnTo>
                </a:path>
                <a:path w="5504815" h="1691640">
                  <a:moveTo>
                    <a:pt x="4310608" y="1691309"/>
                  </a:moveTo>
                  <a:lnTo>
                    <a:pt x="4316704" y="1691309"/>
                  </a:lnTo>
                </a:path>
                <a:path w="5504815" h="1691640">
                  <a:moveTo>
                    <a:pt x="4325835" y="1691309"/>
                  </a:moveTo>
                  <a:lnTo>
                    <a:pt x="4331931" y="1691309"/>
                  </a:lnTo>
                </a:path>
                <a:path w="5504815" h="1691640">
                  <a:moveTo>
                    <a:pt x="4341075" y="1691309"/>
                  </a:moveTo>
                  <a:lnTo>
                    <a:pt x="4347159" y="1691309"/>
                  </a:lnTo>
                </a:path>
                <a:path w="5504815" h="1691640">
                  <a:moveTo>
                    <a:pt x="4356303" y="1691309"/>
                  </a:moveTo>
                  <a:lnTo>
                    <a:pt x="4362399" y="1691309"/>
                  </a:lnTo>
                </a:path>
                <a:path w="5504815" h="1691640">
                  <a:moveTo>
                    <a:pt x="4371530" y="1691309"/>
                  </a:moveTo>
                  <a:lnTo>
                    <a:pt x="4377626" y="1691309"/>
                  </a:lnTo>
                </a:path>
                <a:path w="5504815" h="1691640">
                  <a:moveTo>
                    <a:pt x="4386770" y="1691309"/>
                  </a:moveTo>
                  <a:lnTo>
                    <a:pt x="4392853" y="1691309"/>
                  </a:lnTo>
                </a:path>
                <a:path w="5504815" h="1691640">
                  <a:moveTo>
                    <a:pt x="4401997" y="1691309"/>
                  </a:moveTo>
                  <a:lnTo>
                    <a:pt x="4408093" y="1691309"/>
                  </a:lnTo>
                </a:path>
                <a:path w="5504815" h="1691640">
                  <a:moveTo>
                    <a:pt x="4417225" y="1691309"/>
                  </a:moveTo>
                  <a:lnTo>
                    <a:pt x="4423321" y="1691309"/>
                  </a:lnTo>
                </a:path>
                <a:path w="5504815" h="1691640">
                  <a:moveTo>
                    <a:pt x="4432465" y="1691309"/>
                  </a:moveTo>
                  <a:lnTo>
                    <a:pt x="4438548" y="1691309"/>
                  </a:lnTo>
                </a:path>
                <a:path w="5504815" h="1691640">
                  <a:moveTo>
                    <a:pt x="4447692" y="1691309"/>
                  </a:moveTo>
                  <a:lnTo>
                    <a:pt x="4453788" y="1691309"/>
                  </a:lnTo>
                </a:path>
                <a:path w="5504815" h="1691640">
                  <a:moveTo>
                    <a:pt x="4462919" y="1691309"/>
                  </a:moveTo>
                  <a:lnTo>
                    <a:pt x="4469015" y="1691309"/>
                  </a:lnTo>
                </a:path>
                <a:path w="5504815" h="1691640">
                  <a:moveTo>
                    <a:pt x="4478159" y="1691309"/>
                  </a:moveTo>
                  <a:lnTo>
                    <a:pt x="4484255" y="1691309"/>
                  </a:lnTo>
                </a:path>
                <a:path w="5504815" h="1691640">
                  <a:moveTo>
                    <a:pt x="4493387" y="1691309"/>
                  </a:moveTo>
                  <a:lnTo>
                    <a:pt x="4499483" y="1691309"/>
                  </a:lnTo>
                </a:path>
                <a:path w="5504815" h="1691640">
                  <a:moveTo>
                    <a:pt x="4508627" y="1691309"/>
                  </a:moveTo>
                  <a:lnTo>
                    <a:pt x="4514710" y="1691309"/>
                  </a:lnTo>
                </a:path>
                <a:path w="5504815" h="1691640">
                  <a:moveTo>
                    <a:pt x="4523854" y="1691309"/>
                  </a:moveTo>
                  <a:lnTo>
                    <a:pt x="4529950" y="1691309"/>
                  </a:lnTo>
                </a:path>
                <a:path w="5504815" h="1691640">
                  <a:moveTo>
                    <a:pt x="4539081" y="1691309"/>
                  </a:moveTo>
                  <a:lnTo>
                    <a:pt x="4545177" y="1691309"/>
                  </a:lnTo>
                </a:path>
                <a:path w="5504815" h="1691640">
                  <a:moveTo>
                    <a:pt x="4554321" y="1691309"/>
                  </a:moveTo>
                  <a:lnTo>
                    <a:pt x="4560404" y="1691309"/>
                  </a:lnTo>
                </a:path>
                <a:path w="5504815" h="1691640">
                  <a:moveTo>
                    <a:pt x="4569548" y="1691309"/>
                  </a:moveTo>
                  <a:lnTo>
                    <a:pt x="4575644" y="1691309"/>
                  </a:lnTo>
                </a:path>
                <a:path w="5504815" h="1691640">
                  <a:moveTo>
                    <a:pt x="4584776" y="1691309"/>
                  </a:moveTo>
                  <a:lnTo>
                    <a:pt x="4590872" y="1691309"/>
                  </a:lnTo>
                </a:path>
                <a:path w="5504815" h="1691640">
                  <a:moveTo>
                    <a:pt x="4600016" y="1691309"/>
                  </a:moveTo>
                  <a:lnTo>
                    <a:pt x="4606099" y="1691309"/>
                  </a:lnTo>
                </a:path>
                <a:path w="5504815" h="1691640">
                  <a:moveTo>
                    <a:pt x="4615243" y="1691309"/>
                  </a:moveTo>
                  <a:lnTo>
                    <a:pt x="4621339" y="1691309"/>
                  </a:lnTo>
                </a:path>
                <a:path w="5504815" h="1691640">
                  <a:moveTo>
                    <a:pt x="4630470" y="1691309"/>
                  </a:moveTo>
                  <a:lnTo>
                    <a:pt x="4636566" y="1691309"/>
                  </a:lnTo>
                </a:path>
                <a:path w="5504815" h="1691640">
                  <a:moveTo>
                    <a:pt x="4645710" y="1691309"/>
                  </a:moveTo>
                  <a:lnTo>
                    <a:pt x="4651794" y="1691309"/>
                  </a:lnTo>
                </a:path>
                <a:path w="5504815" h="1691640">
                  <a:moveTo>
                    <a:pt x="4660938" y="1691309"/>
                  </a:moveTo>
                  <a:lnTo>
                    <a:pt x="4667034" y="1691309"/>
                  </a:lnTo>
                </a:path>
                <a:path w="5504815" h="1691640">
                  <a:moveTo>
                    <a:pt x="4676165" y="1691309"/>
                  </a:moveTo>
                  <a:lnTo>
                    <a:pt x="4682261" y="1691309"/>
                  </a:lnTo>
                </a:path>
                <a:path w="5504815" h="1691640">
                  <a:moveTo>
                    <a:pt x="4691405" y="1691309"/>
                  </a:moveTo>
                  <a:lnTo>
                    <a:pt x="4697501" y="1691309"/>
                  </a:lnTo>
                </a:path>
                <a:path w="5504815" h="1691640">
                  <a:moveTo>
                    <a:pt x="4706632" y="1691309"/>
                  </a:moveTo>
                  <a:lnTo>
                    <a:pt x="4712728" y="1691309"/>
                  </a:lnTo>
                </a:path>
                <a:path w="5504815" h="1691640">
                  <a:moveTo>
                    <a:pt x="4721860" y="1691309"/>
                  </a:moveTo>
                  <a:lnTo>
                    <a:pt x="4727956" y="1691309"/>
                  </a:lnTo>
                </a:path>
                <a:path w="5504815" h="1691640">
                  <a:moveTo>
                    <a:pt x="4737100" y="1691309"/>
                  </a:moveTo>
                  <a:lnTo>
                    <a:pt x="4743196" y="1691309"/>
                  </a:lnTo>
                </a:path>
                <a:path w="5504815" h="1691640">
                  <a:moveTo>
                    <a:pt x="4752327" y="1691309"/>
                  </a:moveTo>
                  <a:lnTo>
                    <a:pt x="4758423" y="1691309"/>
                  </a:lnTo>
                </a:path>
                <a:path w="5504815" h="1691640">
                  <a:moveTo>
                    <a:pt x="4767567" y="1691309"/>
                  </a:moveTo>
                  <a:lnTo>
                    <a:pt x="4773650" y="1691309"/>
                  </a:lnTo>
                </a:path>
                <a:path w="5504815" h="1691640">
                  <a:moveTo>
                    <a:pt x="4782794" y="1691309"/>
                  </a:moveTo>
                  <a:lnTo>
                    <a:pt x="4788890" y="1691309"/>
                  </a:lnTo>
                </a:path>
                <a:path w="5504815" h="1691640">
                  <a:moveTo>
                    <a:pt x="4798021" y="1691309"/>
                  </a:moveTo>
                  <a:lnTo>
                    <a:pt x="4804117" y="1691309"/>
                  </a:lnTo>
                </a:path>
                <a:path w="5504815" h="1691640">
                  <a:moveTo>
                    <a:pt x="4813261" y="1691309"/>
                  </a:moveTo>
                  <a:lnTo>
                    <a:pt x="4819345" y="1691309"/>
                  </a:lnTo>
                </a:path>
                <a:path w="5504815" h="1691640">
                  <a:moveTo>
                    <a:pt x="4828489" y="1691309"/>
                  </a:moveTo>
                  <a:lnTo>
                    <a:pt x="4834585" y="1691309"/>
                  </a:lnTo>
                </a:path>
                <a:path w="5504815" h="1691640">
                  <a:moveTo>
                    <a:pt x="4843716" y="1691309"/>
                  </a:moveTo>
                  <a:lnTo>
                    <a:pt x="4849812" y="1691309"/>
                  </a:lnTo>
                </a:path>
                <a:path w="5504815" h="1691640">
                  <a:moveTo>
                    <a:pt x="4858956" y="1691309"/>
                  </a:moveTo>
                  <a:lnTo>
                    <a:pt x="4865039" y="1691309"/>
                  </a:lnTo>
                </a:path>
                <a:path w="5504815" h="1691640">
                  <a:moveTo>
                    <a:pt x="4874183" y="1691309"/>
                  </a:moveTo>
                  <a:lnTo>
                    <a:pt x="4880279" y="1691309"/>
                  </a:lnTo>
                </a:path>
                <a:path w="5504815" h="1691640">
                  <a:moveTo>
                    <a:pt x="4889411" y="1691309"/>
                  </a:moveTo>
                  <a:lnTo>
                    <a:pt x="4895507" y="1691309"/>
                  </a:lnTo>
                </a:path>
                <a:path w="5504815" h="1691640">
                  <a:moveTo>
                    <a:pt x="4904651" y="1691309"/>
                  </a:moveTo>
                  <a:lnTo>
                    <a:pt x="4910734" y="1691309"/>
                  </a:lnTo>
                </a:path>
                <a:path w="5504815" h="1691640">
                  <a:moveTo>
                    <a:pt x="4919878" y="1691309"/>
                  </a:moveTo>
                  <a:lnTo>
                    <a:pt x="4925974" y="1691309"/>
                  </a:lnTo>
                </a:path>
                <a:path w="5504815" h="1691640">
                  <a:moveTo>
                    <a:pt x="4935105" y="1691309"/>
                  </a:moveTo>
                  <a:lnTo>
                    <a:pt x="4941201" y="1691309"/>
                  </a:lnTo>
                </a:path>
                <a:path w="5504815" h="1691640">
                  <a:moveTo>
                    <a:pt x="4950345" y="1691309"/>
                  </a:moveTo>
                  <a:lnTo>
                    <a:pt x="4956441" y="1691309"/>
                  </a:lnTo>
                </a:path>
                <a:path w="5504815" h="1691640">
                  <a:moveTo>
                    <a:pt x="4965573" y="1691309"/>
                  </a:moveTo>
                  <a:lnTo>
                    <a:pt x="4971669" y="1691309"/>
                  </a:lnTo>
                </a:path>
                <a:path w="5504815" h="1691640">
                  <a:moveTo>
                    <a:pt x="4980800" y="1691309"/>
                  </a:moveTo>
                  <a:lnTo>
                    <a:pt x="4986896" y="1691309"/>
                  </a:lnTo>
                </a:path>
                <a:path w="5504815" h="1691640">
                  <a:moveTo>
                    <a:pt x="4996040" y="1691309"/>
                  </a:moveTo>
                  <a:lnTo>
                    <a:pt x="5002136" y="1691309"/>
                  </a:lnTo>
                </a:path>
                <a:path w="5504815" h="1691640">
                  <a:moveTo>
                    <a:pt x="5011267" y="1691309"/>
                  </a:moveTo>
                  <a:lnTo>
                    <a:pt x="5017363" y="1691309"/>
                  </a:lnTo>
                </a:path>
                <a:path w="5504815" h="1691640">
                  <a:moveTo>
                    <a:pt x="5026507" y="1691309"/>
                  </a:moveTo>
                  <a:lnTo>
                    <a:pt x="5032590" y="1691309"/>
                  </a:lnTo>
                </a:path>
                <a:path w="5504815" h="1691640">
                  <a:moveTo>
                    <a:pt x="5041734" y="1691309"/>
                  </a:moveTo>
                  <a:lnTo>
                    <a:pt x="5047830" y="1691309"/>
                  </a:lnTo>
                </a:path>
                <a:path w="5504815" h="1691640">
                  <a:moveTo>
                    <a:pt x="5056962" y="1691309"/>
                  </a:moveTo>
                  <a:lnTo>
                    <a:pt x="5063058" y="1691309"/>
                  </a:lnTo>
                </a:path>
                <a:path w="5504815" h="1691640">
                  <a:moveTo>
                    <a:pt x="5072202" y="1691309"/>
                  </a:moveTo>
                  <a:lnTo>
                    <a:pt x="5078285" y="1691309"/>
                  </a:lnTo>
                </a:path>
                <a:path w="5504815" h="1691640">
                  <a:moveTo>
                    <a:pt x="5087429" y="1691309"/>
                  </a:moveTo>
                  <a:lnTo>
                    <a:pt x="5093525" y="1691309"/>
                  </a:lnTo>
                </a:path>
                <a:path w="5504815" h="1691640">
                  <a:moveTo>
                    <a:pt x="5102656" y="1691309"/>
                  </a:moveTo>
                  <a:lnTo>
                    <a:pt x="5108752" y="1691309"/>
                  </a:lnTo>
                </a:path>
                <a:path w="5504815" h="1691640">
                  <a:moveTo>
                    <a:pt x="5117896" y="1691309"/>
                  </a:moveTo>
                  <a:lnTo>
                    <a:pt x="5123980" y="1691309"/>
                  </a:lnTo>
                </a:path>
                <a:path w="5504815" h="1691640">
                  <a:moveTo>
                    <a:pt x="5133124" y="1691309"/>
                  </a:moveTo>
                  <a:lnTo>
                    <a:pt x="5139220" y="1691309"/>
                  </a:lnTo>
                </a:path>
                <a:path w="5504815" h="1691640">
                  <a:moveTo>
                    <a:pt x="5148351" y="1691309"/>
                  </a:moveTo>
                  <a:lnTo>
                    <a:pt x="5154447" y="1691309"/>
                  </a:lnTo>
                </a:path>
                <a:path w="5504815" h="1691640">
                  <a:moveTo>
                    <a:pt x="5163591" y="1691309"/>
                  </a:moveTo>
                  <a:lnTo>
                    <a:pt x="5169687" y="1691309"/>
                  </a:lnTo>
                </a:path>
                <a:path w="5504815" h="1691640">
                  <a:moveTo>
                    <a:pt x="5178818" y="1691309"/>
                  </a:moveTo>
                  <a:lnTo>
                    <a:pt x="5184914" y="1691309"/>
                  </a:lnTo>
                </a:path>
                <a:path w="5504815" h="1691640">
                  <a:moveTo>
                    <a:pt x="5194046" y="1691309"/>
                  </a:moveTo>
                  <a:lnTo>
                    <a:pt x="5200142" y="1691309"/>
                  </a:lnTo>
                </a:path>
                <a:path w="5504815" h="1691640">
                  <a:moveTo>
                    <a:pt x="5209286" y="1691309"/>
                  </a:moveTo>
                  <a:lnTo>
                    <a:pt x="5215382" y="1691309"/>
                  </a:lnTo>
                </a:path>
                <a:path w="5504815" h="1691640">
                  <a:moveTo>
                    <a:pt x="5224513" y="1691309"/>
                  </a:moveTo>
                  <a:lnTo>
                    <a:pt x="5230609" y="1691309"/>
                  </a:lnTo>
                </a:path>
                <a:path w="5504815" h="1691640">
                  <a:moveTo>
                    <a:pt x="5239753" y="1691309"/>
                  </a:moveTo>
                  <a:lnTo>
                    <a:pt x="5245836" y="1691309"/>
                  </a:lnTo>
                </a:path>
                <a:path w="5504815" h="1691640">
                  <a:moveTo>
                    <a:pt x="5254980" y="1691309"/>
                  </a:moveTo>
                  <a:lnTo>
                    <a:pt x="5261076" y="1691309"/>
                  </a:lnTo>
                </a:path>
                <a:path w="5504815" h="1691640">
                  <a:moveTo>
                    <a:pt x="5270207" y="1691309"/>
                  </a:moveTo>
                  <a:lnTo>
                    <a:pt x="5276303" y="1691309"/>
                  </a:lnTo>
                </a:path>
                <a:path w="5504815" h="1691640">
                  <a:moveTo>
                    <a:pt x="5285447" y="1691309"/>
                  </a:moveTo>
                  <a:lnTo>
                    <a:pt x="5291531" y="1691309"/>
                  </a:lnTo>
                </a:path>
                <a:path w="5504815" h="1691640">
                  <a:moveTo>
                    <a:pt x="5300675" y="1691309"/>
                  </a:moveTo>
                  <a:lnTo>
                    <a:pt x="5306771" y="1691309"/>
                  </a:lnTo>
                </a:path>
                <a:path w="5504815" h="1691640">
                  <a:moveTo>
                    <a:pt x="5315902" y="1691309"/>
                  </a:moveTo>
                  <a:lnTo>
                    <a:pt x="5321998" y="1691309"/>
                  </a:lnTo>
                </a:path>
                <a:path w="5504815" h="1691640">
                  <a:moveTo>
                    <a:pt x="5331142" y="1691309"/>
                  </a:moveTo>
                  <a:lnTo>
                    <a:pt x="5337225" y="1691309"/>
                  </a:lnTo>
                </a:path>
                <a:path w="5504815" h="1691640">
                  <a:moveTo>
                    <a:pt x="5346369" y="1691309"/>
                  </a:moveTo>
                  <a:lnTo>
                    <a:pt x="5352465" y="1691309"/>
                  </a:lnTo>
                </a:path>
                <a:path w="5504815" h="1691640">
                  <a:moveTo>
                    <a:pt x="5361597" y="1691309"/>
                  </a:moveTo>
                  <a:lnTo>
                    <a:pt x="5367693" y="1691309"/>
                  </a:lnTo>
                </a:path>
                <a:path w="5504815" h="1691640">
                  <a:moveTo>
                    <a:pt x="5376837" y="1691309"/>
                  </a:moveTo>
                  <a:lnTo>
                    <a:pt x="5382920" y="1691309"/>
                  </a:lnTo>
                </a:path>
                <a:path w="5504815" h="1691640">
                  <a:moveTo>
                    <a:pt x="5392064" y="1691309"/>
                  </a:moveTo>
                  <a:lnTo>
                    <a:pt x="5398160" y="1691309"/>
                  </a:lnTo>
                </a:path>
                <a:path w="5504815" h="1691640">
                  <a:moveTo>
                    <a:pt x="5407291" y="1691309"/>
                  </a:moveTo>
                  <a:lnTo>
                    <a:pt x="5413387" y="1691309"/>
                  </a:lnTo>
                </a:path>
                <a:path w="5504815" h="1691640">
                  <a:moveTo>
                    <a:pt x="5422531" y="1691309"/>
                  </a:moveTo>
                  <a:lnTo>
                    <a:pt x="5428627" y="1691309"/>
                  </a:lnTo>
                </a:path>
                <a:path w="5504815" h="1691640">
                  <a:moveTo>
                    <a:pt x="5437759" y="1691309"/>
                  </a:moveTo>
                  <a:lnTo>
                    <a:pt x="5443855" y="1691309"/>
                  </a:lnTo>
                </a:path>
                <a:path w="5504815" h="1691640">
                  <a:moveTo>
                    <a:pt x="5452999" y="1691309"/>
                  </a:moveTo>
                  <a:lnTo>
                    <a:pt x="5459082" y="1691309"/>
                  </a:lnTo>
                </a:path>
                <a:path w="5504815" h="1691640">
                  <a:moveTo>
                    <a:pt x="5468226" y="1691309"/>
                  </a:moveTo>
                  <a:lnTo>
                    <a:pt x="5474322" y="1691309"/>
                  </a:lnTo>
                </a:path>
                <a:path w="5504815" h="1691640">
                  <a:moveTo>
                    <a:pt x="5483453" y="1691309"/>
                  </a:moveTo>
                  <a:lnTo>
                    <a:pt x="5489549" y="1691309"/>
                  </a:lnTo>
                </a:path>
                <a:path w="5504815" h="1691640">
                  <a:moveTo>
                    <a:pt x="5498693" y="1691309"/>
                  </a:moveTo>
                  <a:lnTo>
                    <a:pt x="5504776" y="1691309"/>
                  </a:lnTo>
                </a:path>
                <a:path w="5504815" h="1691640">
                  <a:moveTo>
                    <a:pt x="0" y="0"/>
                  </a:moveTo>
                  <a:lnTo>
                    <a:pt x="6096" y="0"/>
                  </a:lnTo>
                </a:path>
                <a:path w="5504815" h="1691640">
                  <a:moveTo>
                    <a:pt x="15240" y="0"/>
                  </a:moveTo>
                  <a:lnTo>
                    <a:pt x="21336" y="0"/>
                  </a:lnTo>
                </a:path>
                <a:path w="5504815" h="1691640">
                  <a:moveTo>
                    <a:pt x="30467" y="0"/>
                  </a:moveTo>
                  <a:lnTo>
                    <a:pt x="36563" y="0"/>
                  </a:lnTo>
                </a:path>
                <a:path w="5504815" h="1691640">
                  <a:moveTo>
                    <a:pt x="45694" y="0"/>
                  </a:moveTo>
                  <a:lnTo>
                    <a:pt x="51790" y="0"/>
                  </a:lnTo>
                </a:path>
                <a:path w="5504815" h="1691640">
                  <a:moveTo>
                    <a:pt x="60934" y="0"/>
                  </a:moveTo>
                  <a:lnTo>
                    <a:pt x="67030" y="0"/>
                  </a:lnTo>
                </a:path>
                <a:path w="5504815" h="1691640">
                  <a:moveTo>
                    <a:pt x="76161" y="0"/>
                  </a:moveTo>
                  <a:lnTo>
                    <a:pt x="82257" y="0"/>
                  </a:lnTo>
                </a:path>
                <a:path w="5504815" h="1691640">
                  <a:moveTo>
                    <a:pt x="91401" y="0"/>
                  </a:moveTo>
                  <a:lnTo>
                    <a:pt x="97485" y="0"/>
                  </a:lnTo>
                </a:path>
                <a:path w="5504815" h="1691640">
                  <a:moveTo>
                    <a:pt x="106629" y="0"/>
                  </a:moveTo>
                  <a:lnTo>
                    <a:pt x="112725" y="0"/>
                  </a:lnTo>
                </a:path>
                <a:path w="5504815" h="1691640">
                  <a:moveTo>
                    <a:pt x="121856" y="0"/>
                  </a:moveTo>
                  <a:lnTo>
                    <a:pt x="127952" y="0"/>
                  </a:lnTo>
                </a:path>
                <a:path w="5504815" h="1691640">
                  <a:moveTo>
                    <a:pt x="137096" y="0"/>
                  </a:moveTo>
                  <a:lnTo>
                    <a:pt x="143179" y="0"/>
                  </a:lnTo>
                </a:path>
                <a:path w="5504815" h="1691640">
                  <a:moveTo>
                    <a:pt x="152323" y="0"/>
                  </a:moveTo>
                  <a:lnTo>
                    <a:pt x="158419" y="0"/>
                  </a:lnTo>
                </a:path>
                <a:path w="5504815" h="1691640">
                  <a:moveTo>
                    <a:pt x="167551" y="0"/>
                  </a:moveTo>
                  <a:lnTo>
                    <a:pt x="173647" y="0"/>
                  </a:lnTo>
                </a:path>
                <a:path w="5504815" h="1691640">
                  <a:moveTo>
                    <a:pt x="182791" y="0"/>
                  </a:moveTo>
                  <a:lnTo>
                    <a:pt x="188874" y="0"/>
                  </a:lnTo>
                </a:path>
                <a:path w="5504815" h="1691640">
                  <a:moveTo>
                    <a:pt x="198018" y="0"/>
                  </a:moveTo>
                  <a:lnTo>
                    <a:pt x="204114" y="0"/>
                  </a:lnTo>
                </a:path>
                <a:path w="5504815" h="1691640">
                  <a:moveTo>
                    <a:pt x="213245" y="0"/>
                  </a:moveTo>
                  <a:lnTo>
                    <a:pt x="219341" y="0"/>
                  </a:lnTo>
                </a:path>
                <a:path w="5504815" h="1691640">
                  <a:moveTo>
                    <a:pt x="228485" y="0"/>
                  </a:moveTo>
                  <a:lnTo>
                    <a:pt x="234569" y="0"/>
                  </a:lnTo>
                </a:path>
                <a:path w="5504815" h="1691640">
                  <a:moveTo>
                    <a:pt x="243712" y="0"/>
                  </a:moveTo>
                  <a:lnTo>
                    <a:pt x="249809" y="0"/>
                  </a:lnTo>
                </a:path>
                <a:path w="5504815" h="1691640">
                  <a:moveTo>
                    <a:pt x="258940" y="0"/>
                  </a:moveTo>
                  <a:lnTo>
                    <a:pt x="265036" y="0"/>
                  </a:lnTo>
                </a:path>
                <a:path w="5504815" h="1691640">
                  <a:moveTo>
                    <a:pt x="274180" y="0"/>
                  </a:moveTo>
                  <a:lnTo>
                    <a:pt x="280276" y="0"/>
                  </a:lnTo>
                </a:path>
                <a:path w="5504815" h="1691640">
                  <a:moveTo>
                    <a:pt x="289407" y="0"/>
                  </a:moveTo>
                  <a:lnTo>
                    <a:pt x="295503" y="0"/>
                  </a:lnTo>
                </a:path>
                <a:path w="5504815" h="1691640">
                  <a:moveTo>
                    <a:pt x="304647" y="0"/>
                  </a:moveTo>
                  <a:lnTo>
                    <a:pt x="310730" y="0"/>
                  </a:lnTo>
                </a:path>
                <a:path w="5504815" h="1691640">
                  <a:moveTo>
                    <a:pt x="319874" y="0"/>
                  </a:moveTo>
                  <a:lnTo>
                    <a:pt x="325970" y="0"/>
                  </a:lnTo>
                </a:path>
                <a:path w="5504815" h="1691640">
                  <a:moveTo>
                    <a:pt x="335102" y="0"/>
                  </a:moveTo>
                  <a:lnTo>
                    <a:pt x="341198" y="0"/>
                  </a:lnTo>
                </a:path>
                <a:path w="5504815" h="1691640">
                  <a:moveTo>
                    <a:pt x="350342" y="0"/>
                  </a:moveTo>
                  <a:lnTo>
                    <a:pt x="356425" y="0"/>
                  </a:lnTo>
                </a:path>
                <a:path w="5504815" h="1691640">
                  <a:moveTo>
                    <a:pt x="365569" y="0"/>
                  </a:moveTo>
                  <a:lnTo>
                    <a:pt x="371665" y="0"/>
                  </a:lnTo>
                </a:path>
                <a:path w="5504815" h="1691640">
                  <a:moveTo>
                    <a:pt x="380796" y="0"/>
                  </a:moveTo>
                  <a:lnTo>
                    <a:pt x="386892" y="0"/>
                  </a:lnTo>
                </a:path>
                <a:path w="5504815" h="1691640">
                  <a:moveTo>
                    <a:pt x="396036" y="0"/>
                  </a:moveTo>
                  <a:lnTo>
                    <a:pt x="402120" y="0"/>
                  </a:lnTo>
                </a:path>
                <a:path w="5504815" h="1691640">
                  <a:moveTo>
                    <a:pt x="411264" y="0"/>
                  </a:moveTo>
                  <a:lnTo>
                    <a:pt x="417360" y="0"/>
                  </a:lnTo>
                </a:path>
                <a:path w="5504815" h="1691640">
                  <a:moveTo>
                    <a:pt x="426491" y="0"/>
                  </a:moveTo>
                  <a:lnTo>
                    <a:pt x="432587" y="0"/>
                  </a:lnTo>
                </a:path>
                <a:path w="5504815" h="1691640">
                  <a:moveTo>
                    <a:pt x="441731" y="0"/>
                  </a:moveTo>
                  <a:lnTo>
                    <a:pt x="447814" y="0"/>
                  </a:lnTo>
                </a:path>
                <a:path w="5504815" h="1691640">
                  <a:moveTo>
                    <a:pt x="456958" y="0"/>
                  </a:moveTo>
                  <a:lnTo>
                    <a:pt x="463054" y="0"/>
                  </a:lnTo>
                </a:path>
                <a:path w="5504815" h="1691640">
                  <a:moveTo>
                    <a:pt x="472186" y="0"/>
                  </a:moveTo>
                  <a:lnTo>
                    <a:pt x="478281" y="0"/>
                  </a:lnTo>
                </a:path>
                <a:path w="5504815" h="1691640">
                  <a:moveTo>
                    <a:pt x="487426" y="0"/>
                  </a:moveTo>
                  <a:lnTo>
                    <a:pt x="493522" y="0"/>
                  </a:lnTo>
                </a:path>
                <a:path w="5504815" h="1691640">
                  <a:moveTo>
                    <a:pt x="502653" y="0"/>
                  </a:moveTo>
                  <a:lnTo>
                    <a:pt x="508749" y="0"/>
                  </a:lnTo>
                </a:path>
                <a:path w="5504815" h="1691640">
                  <a:moveTo>
                    <a:pt x="517893" y="0"/>
                  </a:moveTo>
                  <a:lnTo>
                    <a:pt x="523976" y="0"/>
                  </a:lnTo>
                </a:path>
                <a:path w="5504815" h="1691640">
                  <a:moveTo>
                    <a:pt x="533120" y="0"/>
                  </a:moveTo>
                  <a:lnTo>
                    <a:pt x="539216" y="0"/>
                  </a:lnTo>
                </a:path>
                <a:path w="5504815" h="1691640">
                  <a:moveTo>
                    <a:pt x="548347" y="0"/>
                  </a:moveTo>
                  <a:lnTo>
                    <a:pt x="554443" y="0"/>
                  </a:lnTo>
                </a:path>
                <a:path w="5504815" h="1691640">
                  <a:moveTo>
                    <a:pt x="563587" y="0"/>
                  </a:moveTo>
                  <a:lnTo>
                    <a:pt x="569671" y="0"/>
                  </a:lnTo>
                </a:path>
                <a:path w="5504815" h="1691640">
                  <a:moveTo>
                    <a:pt x="578815" y="0"/>
                  </a:moveTo>
                  <a:lnTo>
                    <a:pt x="584911" y="0"/>
                  </a:lnTo>
                </a:path>
                <a:path w="5504815" h="1691640">
                  <a:moveTo>
                    <a:pt x="594042" y="0"/>
                  </a:moveTo>
                  <a:lnTo>
                    <a:pt x="600138" y="0"/>
                  </a:lnTo>
                </a:path>
                <a:path w="5504815" h="1691640">
                  <a:moveTo>
                    <a:pt x="609282" y="0"/>
                  </a:moveTo>
                  <a:lnTo>
                    <a:pt x="615365" y="0"/>
                  </a:lnTo>
                </a:path>
                <a:path w="5504815" h="1691640">
                  <a:moveTo>
                    <a:pt x="624509" y="0"/>
                  </a:moveTo>
                  <a:lnTo>
                    <a:pt x="630605" y="0"/>
                  </a:lnTo>
                </a:path>
                <a:path w="5504815" h="1691640">
                  <a:moveTo>
                    <a:pt x="639737" y="0"/>
                  </a:moveTo>
                  <a:lnTo>
                    <a:pt x="645833" y="0"/>
                  </a:lnTo>
                </a:path>
                <a:path w="5504815" h="1691640">
                  <a:moveTo>
                    <a:pt x="654977" y="0"/>
                  </a:moveTo>
                  <a:lnTo>
                    <a:pt x="661060" y="0"/>
                  </a:lnTo>
                </a:path>
                <a:path w="5504815" h="1691640">
                  <a:moveTo>
                    <a:pt x="670204" y="0"/>
                  </a:moveTo>
                  <a:lnTo>
                    <a:pt x="676300" y="0"/>
                  </a:lnTo>
                </a:path>
                <a:path w="5504815" h="1691640">
                  <a:moveTo>
                    <a:pt x="685431" y="0"/>
                  </a:moveTo>
                  <a:lnTo>
                    <a:pt x="691527" y="0"/>
                  </a:lnTo>
                </a:path>
                <a:path w="5504815" h="1691640">
                  <a:moveTo>
                    <a:pt x="700671" y="0"/>
                  </a:moveTo>
                  <a:lnTo>
                    <a:pt x="706754" y="0"/>
                  </a:lnTo>
                </a:path>
                <a:path w="5504815" h="1691640">
                  <a:moveTo>
                    <a:pt x="715898" y="0"/>
                  </a:moveTo>
                  <a:lnTo>
                    <a:pt x="721995" y="0"/>
                  </a:lnTo>
                </a:path>
                <a:path w="5504815" h="1691640">
                  <a:moveTo>
                    <a:pt x="731126" y="0"/>
                  </a:moveTo>
                  <a:lnTo>
                    <a:pt x="737222" y="0"/>
                  </a:lnTo>
                </a:path>
                <a:path w="5504815" h="1691640">
                  <a:moveTo>
                    <a:pt x="746366" y="0"/>
                  </a:moveTo>
                  <a:lnTo>
                    <a:pt x="752462" y="0"/>
                  </a:lnTo>
                </a:path>
                <a:path w="5504815" h="1691640">
                  <a:moveTo>
                    <a:pt x="761593" y="0"/>
                  </a:moveTo>
                  <a:lnTo>
                    <a:pt x="767689" y="0"/>
                  </a:lnTo>
                </a:path>
                <a:path w="5504815" h="1691640">
                  <a:moveTo>
                    <a:pt x="776833" y="0"/>
                  </a:moveTo>
                  <a:lnTo>
                    <a:pt x="782916" y="0"/>
                  </a:lnTo>
                </a:path>
                <a:path w="5504815" h="1691640">
                  <a:moveTo>
                    <a:pt x="792060" y="0"/>
                  </a:moveTo>
                  <a:lnTo>
                    <a:pt x="798156" y="0"/>
                  </a:lnTo>
                </a:path>
                <a:path w="5504815" h="1691640">
                  <a:moveTo>
                    <a:pt x="807288" y="0"/>
                  </a:moveTo>
                  <a:lnTo>
                    <a:pt x="813384" y="0"/>
                  </a:lnTo>
                </a:path>
                <a:path w="5504815" h="1691640">
                  <a:moveTo>
                    <a:pt x="822528" y="0"/>
                  </a:moveTo>
                  <a:lnTo>
                    <a:pt x="828611" y="0"/>
                  </a:lnTo>
                </a:path>
                <a:path w="5504815" h="1691640">
                  <a:moveTo>
                    <a:pt x="837755" y="0"/>
                  </a:moveTo>
                  <a:lnTo>
                    <a:pt x="843851" y="0"/>
                  </a:lnTo>
                </a:path>
                <a:path w="5504815" h="1691640">
                  <a:moveTo>
                    <a:pt x="852982" y="0"/>
                  </a:moveTo>
                  <a:lnTo>
                    <a:pt x="859078" y="0"/>
                  </a:lnTo>
                </a:path>
                <a:path w="5504815" h="1691640">
                  <a:moveTo>
                    <a:pt x="868222" y="0"/>
                  </a:moveTo>
                  <a:lnTo>
                    <a:pt x="874306" y="0"/>
                  </a:lnTo>
                </a:path>
                <a:path w="5504815" h="1691640">
                  <a:moveTo>
                    <a:pt x="883450" y="0"/>
                  </a:moveTo>
                  <a:lnTo>
                    <a:pt x="889546" y="0"/>
                  </a:lnTo>
                </a:path>
                <a:path w="5504815" h="1691640">
                  <a:moveTo>
                    <a:pt x="898677" y="0"/>
                  </a:moveTo>
                  <a:lnTo>
                    <a:pt x="904773" y="0"/>
                  </a:lnTo>
                </a:path>
                <a:path w="5504815" h="1691640">
                  <a:moveTo>
                    <a:pt x="913917" y="0"/>
                  </a:moveTo>
                  <a:lnTo>
                    <a:pt x="920000" y="0"/>
                  </a:lnTo>
                </a:path>
                <a:path w="5504815" h="1691640">
                  <a:moveTo>
                    <a:pt x="929144" y="0"/>
                  </a:moveTo>
                  <a:lnTo>
                    <a:pt x="935240" y="0"/>
                  </a:lnTo>
                </a:path>
                <a:path w="5504815" h="1691640">
                  <a:moveTo>
                    <a:pt x="944372" y="0"/>
                  </a:moveTo>
                  <a:lnTo>
                    <a:pt x="950468" y="0"/>
                  </a:lnTo>
                </a:path>
                <a:path w="5504815" h="1691640">
                  <a:moveTo>
                    <a:pt x="959612" y="0"/>
                  </a:moveTo>
                  <a:lnTo>
                    <a:pt x="965708" y="0"/>
                  </a:lnTo>
                </a:path>
                <a:path w="5504815" h="1691640">
                  <a:moveTo>
                    <a:pt x="974839" y="0"/>
                  </a:moveTo>
                  <a:lnTo>
                    <a:pt x="980935" y="0"/>
                  </a:lnTo>
                </a:path>
                <a:path w="5504815" h="1691640">
                  <a:moveTo>
                    <a:pt x="990079" y="0"/>
                  </a:moveTo>
                  <a:lnTo>
                    <a:pt x="996162" y="0"/>
                  </a:lnTo>
                </a:path>
                <a:path w="5504815" h="1691640">
                  <a:moveTo>
                    <a:pt x="1005306" y="0"/>
                  </a:moveTo>
                  <a:lnTo>
                    <a:pt x="1011402" y="0"/>
                  </a:lnTo>
                </a:path>
                <a:path w="5504815" h="1691640">
                  <a:moveTo>
                    <a:pt x="1020533" y="0"/>
                  </a:moveTo>
                  <a:lnTo>
                    <a:pt x="1026629" y="0"/>
                  </a:lnTo>
                </a:path>
                <a:path w="5504815" h="1691640">
                  <a:moveTo>
                    <a:pt x="1035773" y="0"/>
                  </a:moveTo>
                  <a:lnTo>
                    <a:pt x="1041857" y="0"/>
                  </a:lnTo>
                </a:path>
                <a:path w="5504815" h="1691640">
                  <a:moveTo>
                    <a:pt x="1051001" y="0"/>
                  </a:moveTo>
                  <a:lnTo>
                    <a:pt x="1057097" y="0"/>
                  </a:lnTo>
                </a:path>
                <a:path w="5504815" h="1691640">
                  <a:moveTo>
                    <a:pt x="1066228" y="0"/>
                  </a:moveTo>
                  <a:lnTo>
                    <a:pt x="1072324" y="0"/>
                  </a:lnTo>
                </a:path>
                <a:path w="5504815" h="1691640">
                  <a:moveTo>
                    <a:pt x="1081468" y="0"/>
                  </a:moveTo>
                  <a:lnTo>
                    <a:pt x="1087551" y="0"/>
                  </a:lnTo>
                </a:path>
                <a:path w="5504815" h="1691640">
                  <a:moveTo>
                    <a:pt x="1096695" y="0"/>
                  </a:moveTo>
                  <a:lnTo>
                    <a:pt x="1102791" y="0"/>
                  </a:lnTo>
                </a:path>
                <a:path w="5504815" h="1691640">
                  <a:moveTo>
                    <a:pt x="1111923" y="0"/>
                  </a:moveTo>
                  <a:lnTo>
                    <a:pt x="1118019" y="0"/>
                  </a:lnTo>
                </a:path>
                <a:path w="5504815" h="1691640">
                  <a:moveTo>
                    <a:pt x="1127163" y="0"/>
                  </a:moveTo>
                  <a:lnTo>
                    <a:pt x="1133246" y="0"/>
                  </a:lnTo>
                </a:path>
                <a:path w="5504815" h="1691640">
                  <a:moveTo>
                    <a:pt x="1142390" y="0"/>
                  </a:moveTo>
                  <a:lnTo>
                    <a:pt x="1148486" y="0"/>
                  </a:lnTo>
                </a:path>
                <a:path w="5504815" h="1691640">
                  <a:moveTo>
                    <a:pt x="1157617" y="0"/>
                  </a:moveTo>
                  <a:lnTo>
                    <a:pt x="1163713" y="0"/>
                  </a:lnTo>
                </a:path>
                <a:path w="5504815" h="1691640">
                  <a:moveTo>
                    <a:pt x="1172857" y="0"/>
                  </a:moveTo>
                  <a:lnTo>
                    <a:pt x="1178953" y="0"/>
                  </a:lnTo>
                </a:path>
                <a:path w="5504815" h="1691640">
                  <a:moveTo>
                    <a:pt x="1188085" y="0"/>
                  </a:moveTo>
                  <a:lnTo>
                    <a:pt x="1194181" y="0"/>
                  </a:lnTo>
                </a:path>
                <a:path w="5504815" h="1691640">
                  <a:moveTo>
                    <a:pt x="1203312" y="0"/>
                  </a:moveTo>
                  <a:lnTo>
                    <a:pt x="1209408" y="0"/>
                  </a:lnTo>
                </a:path>
                <a:path w="5504815" h="1691640">
                  <a:moveTo>
                    <a:pt x="1218552" y="0"/>
                  </a:moveTo>
                  <a:lnTo>
                    <a:pt x="1224648" y="0"/>
                  </a:lnTo>
                </a:path>
                <a:path w="5504815" h="1691640">
                  <a:moveTo>
                    <a:pt x="1233779" y="0"/>
                  </a:moveTo>
                  <a:lnTo>
                    <a:pt x="1239875" y="0"/>
                  </a:lnTo>
                </a:path>
                <a:path w="5504815" h="1691640">
                  <a:moveTo>
                    <a:pt x="1249019" y="0"/>
                  </a:moveTo>
                  <a:lnTo>
                    <a:pt x="1255102" y="0"/>
                  </a:lnTo>
                </a:path>
                <a:path w="5504815" h="1691640">
                  <a:moveTo>
                    <a:pt x="1264246" y="0"/>
                  </a:moveTo>
                  <a:lnTo>
                    <a:pt x="1270342" y="0"/>
                  </a:lnTo>
                </a:path>
                <a:path w="5504815" h="1691640">
                  <a:moveTo>
                    <a:pt x="1279474" y="0"/>
                  </a:moveTo>
                  <a:lnTo>
                    <a:pt x="1285570" y="0"/>
                  </a:lnTo>
                </a:path>
                <a:path w="5504815" h="1691640">
                  <a:moveTo>
                    <a:pt x="1294714" y="0"/>
                  </a:moveTo>
                  <a:lnTo>
                    <a:pt x="1300797" y="0"/>
                  </a:lnTo>
                </a:path>
                <a:path w="5504815" h="1691640">
                  <a:moveTo>
                    <a:pt x="1309941" y="0"/>
                  </a:moveTo>
                  <a:lnTo>
                    <a:pt x="1316037" y="0"/>
                  </a:lnTo>
                </a:path>
                <a:path w="5504815" h="1691640">
                  <a:moveTo>
                    <a:pt x="1325168" y="0"/>
                  </a:moveTo>
                  <a:lnTo>
                    <a:pt x="1331264" y="0"/>
                  </a:lnTo>
                </a:path>
                <a:path w="5504815" h="1691640">
                  <a:moveTo>
                    <a:pt x="1340408" y="0"/>
                  </a:moveTo>
                  <a:lnTo>
                    <a:pt x="1346492" y="0"/>
                  </a:lnTo>
                </a:path>
                <a:path w="5504815" h="1691640">
                  <a:moveTo>
                    <a:pt x="1355636" y="0"/>
                  </a:moveTo>
                  <a:lnTo>
                    <a:pt x="1361732" y="0"/>
                  </a:lnTo>
                </a:path>
                <a:path w="5504815" h="1691640">
                  <a:moveTo>
                    <a:pt x="1370863" y="0"/>
                  </a:moveTo>
                  <a:lnTo>
                    <a:pt x="1376959" y="0"/>
                  </a:lnTo>
                </a:path>
                <a:path w="5504815" h="1691640">
                  <a:moveTo>
                    <a:pt x="1386103" y="0"/>
                  </a:moveTo>
                  <a:lnTo>
                    <a:pt x="1392186" y="0"/>
                  </a:lnTo>
                </a:path>
                <a:path w="5504815" h="1691640">
                  <a:moveTo>
                    <a:pt x="1401330" y="0"/>
                  </a:moveTo>
                  <a:lnTo>
                    <a:pt x="1407426" y="0"/>
                  </a:lnTo>
                </a:path>
                <a:path w="5504815" h="1691640">
                  <a:moveTo>
                    <a:pt x="1416558" y="0"/>
                  </a:moveTo>
                  <a:lnTo>
                    <a:pt x="1422654" y="0"/>
                  </a:lnTo>
                </a:path>
                <a:path w="5504815" h="1691640">
                  <a:moveTo>
                    <a:pt x="1431798" y="0"/>
                  </a:moveTo>
                  <a:lnTo>
                    <a:pt x="1437894" y="0"/>
                  </a:lnTo>
                </a:path>
                <a:path w="5504815" h="1691640">
                  <a:moveTo>
                    <a:pt x="1447025" y="0"/>
                  </a:moveTo>
                  <a:lnTo>
                    <a:pt x="1453121" y="0"/>
                  </a:lnTo>
                </a:path>
                <a:path w="5504815" h="1691640">
                  <a:moveTo>
                    <a:pt x="1462265" y="0"/>
                  </a:moveTo>
                  <a:lnTo>
                    <a:pt x="1468348" y="0"/>
                  </a:lnTo>
                </a:path>
                <a:path w="5504815" h="1691640">
                  <a:moveTo>
                    <a:pt x="1477492" y="0"/>
                  </a:moveTo>
                  <a:lnTo>
                    <a:pt x="1483588" y="0"/>
                  </a:lnTo>
                </a:path>
                <a:path w="5504815" h="1691640">
                  <a:moveTo>
                    <a:pt x="1492719" y="0"/>
                  </a:moveTo>
                  <a:lnTo>
                    <a:pt x="1498815" y="0"/>
                  </a:lnTo>
                </a:path>
                <a:path w="5504815" h="1691640">
                  <a:moveTo>
                    <a:pt x="1507959" y="0"/>
                  </a:moveTo>
                  <a:lnTo>
                    <a:pt x="1514043" y="0"/>
                  </a:lnTo>
                </a:path>
                <a:path w="5504815" h="1691640">
                  <a:moveTo>
                    <a:pt x="1523187" y="0"/>
                  </a:moveTo>
                  <a:lnTo>
                    <a:pt x="1529283" y="0"/>
                  </a:lnTo>
                </a:path>
                <a:path w="5504815" h="1691640">
                  <a:moveTo>
                    <a:pt x="1538414" y="0"/>
                  </a:moveTo>
                  <a:lnTo>
                    <a:pt x="1544510" y="0"/>
                  </a:lnTo>
                </a:path>
                <a:path w="5504815" h="1691640">
                  <a:moveTo>
                    <a:pt x="1553654" y="0"/>
                  </a:moveTo>
                  <a:lnTo>
                    <a:pt x="1559737" y="0"/>
                  </a:lnTo>
                </a:path>
                <a:path w="5504815" h="1691640">
                  <a:moveTo>
                    <a:pt x="1568881" y="0"/>
                  </a:moveTo>
                  <a:lnTo>
                    <a:pt x="1574977" y="0"/>
                  </a:lnTo>
                </a:path>
                <a:path w="5504815" h="1691640">
                  <a:moveTo>
                    <a:pt x="1584109" y="0"/>
                  </a:moveTo>
                  <a:lnTo>
                    <a:pt x="1590205" y="0"/>
                  </a:lnTo>
                </a:path>
                <a:path w="5504815" h="1691640">
                  <a:moveTo>
                    <a:pt x="1599349" y="0"/>
                  </a:moveTo>
                  <a:lnTo>
                    <a:pt x="1605432" y="0"/>
                  </a:lnTo>
                </a:path>
                <a:path w="5504815" h="1691640">
                  <a:moveTo>
                    <a:pt x="1614576" y="0"/>
                  </a:moveTo>
                  <a:lnTo>
                    <a:pt x="1620672" y="0"/>
                  </a:lnTo>
                </a:path>
                <a:path w="5504815" h="1691640">
                  <a:moveTo>
                    <a:pt x="1629803" y="0"/>
                  </a:moveTo>
                  <a:lnTo>
                    <a:pt x="1635899" y="0"/>
                  </a:lnTo>
                </a:path>
                <a:path w="5504815" h="1691640">
                  <a:moveTo>
                    <a:pt x="1645043" y="0"/>
                  </a:moveTo>
                  <a:lnTo>
                    <a:pt x="1651139" y="0"/>
                  </a:lnTo>
                </a:path>
                <a:path w="5504815" h="1691640">
                  <a:moveTo>
                    <a:pt x="1660271" y="0"/>
                  </a:moveTo>
                  <a:lnTo>
                    <a:pt x="1666366" y="0"/>
                  </a:lnTo>
                </a:path>
                <a:path w="5504815" h="1691640">
                  <a:moveTo>
                    <a:pt x="1675498" y="0"/>
                  </a:moveTo>
                  <a:lnTo>
                    <a:pt x="1681594" y="0"/>
                  </a:lnTo>
                </a:path>
                <a:path w="5504815" h="1691640">
                  <a:moveTo>
                    <a:pt x="1690738" y="0"/>
                  </a:moveTo>
                  <a:lnTo>
                    <a:pt x="1696834" y="0"/>
                  </a:lnTo>
                </a:path>
                <a:path w="5504815" h="1691640">
                  <a:moveTo>
                    <a:pt x="1705965" y="0"/>
                  </a:moveTo>
                  <a:lnTo>
                    <a:pt x="1712061" y="0"/>
                  </a:lnTo>
                </a:path>
                <a:path w="5504815" h="1691640">
                  <a:moveTo>
                    <a:pt x="1721205" y="0"/>
                  </a:moveTo>
                  <a:lnTo>
                    <a:pt x="1727288" y="0"/>
                  </a:lnTo>
                </a:path>
                <a:path w="5504815" h="1691640">
                  <a:moveTo>
                    <a:pt x="1736432" y="0"/>
                  </a:moveTo>
                  <a:lnTo>
                    <a:pt x="1742528" y="0"/>
                  </a:lnTo>
                </a:path>
                <a:path w="5504815" h="1691640">
                  <a:moveTo>
                    <a:pt x="1751660" y="0"/>
                  </a:moveTo>
                  <a:lnTo>
                    <a:pt x="1757756" y="0"/>
                  </a:lnTo>
                </a:path>
                <a:path w="5504815" h="1691640">
                  <a:moveTo>
                    <a:pt x="1766900" y="0"/>
                  </a:moveTo>
                  <a:lnTo>
                    <a:pt x="1772983" y="0"/>
                  </a:lnTo>
                </a:path>
                <a:path w="5504815" h="1691640">
                  <a:moveTo>
                    <a:pt x="1782127" y="0"/>
                  </a:moveTo>
                  <a:lnTo>
                    <a:pt x="1788223" y="0"/>
                  </a:lnTo>
                </a:path>
                <a:path w="5504815" h="1691640">
                  <a:moveTo>
                    <a:pt x="1797354" y="0"/>
                  </a:moveTo>
                  <a:lnTo>
                    <a:pt x="1803450" y="0"/>
                  </a:lnTo>
                </a:path>
                <a:path w="5504815" h="1691640">
                  <a:moveTo>
                    <a:pt x="1812594" y="0"/>
                  </a:moveTo>
                  <a:lnTo>
                    <a:pt x="1818678" y="0"/>
                  </a:lnTo>
                </a:path>
                <a:path w="5504815" h="1691640">
                  <a:moveTo>
                    <a:pt x="1827822" y="0"/>
                  </a:moveTo>
                  <a:lnTo>
                    <a:pt x="1833918" y="0"/>
                  </a:lnTo>
                </a:path>
                <a:path w="5504815" h="1691640">
                  <a:moveTo>
                    <a:pt x="1843049" y="0"/>
                  </a:moveTo>
                  <a:lnTo>
                    <a:pt x="1849145" y="0"/>
                  </a:lnTo>
                </a:path>
                <a:path w="5504815" h="1691640">
                  <a:moveTo>
                    <a:pt x="1858289" y="0"/>
                  </a:moveTo>
                  <a:lnTo>
                    <a:pt x="1864372" y="0"/>
                  </a:lnTo>
                </a:path>
                <a:path w="5504815" h="1691640">
                  <a:moveTo>
                    <a:pt x="1873516" y="0"/>
                  </a:moveTo>
                  <a:lnTo>
                    <a:pt x="1879612" y="0"/>
                  </a:lnTo>
                </a:path>
                <a:path w="5504815" h="1691640">
                  <a:moveTo>
                    <a:pt x="1888744" y="0"/>
                  </a:moveTo>
                  <a:lnTo>
                    <a:pt x="1894839" y="0"/>
                  </a:lnTo>
                </a:path>
                <a:path w="5504815" h="1691640">
                  <a:moveTo>
                    <a:pt x="1903984" y="0"/>
                  </a:moveTo>
                  <a:lnTo>
                    <a:pt x="1910079" y="0"/>
                  </a:lnTo>
                </a:path>
                <a:path w="5504815" h="1691640">
                  <a:moveTo>
                    <a:pt x="1919211" y="0"/>
                  </a:moveTo>
                  <a:lnTo>
                    <a:pt x="1925307" y="0"/>
                  </a:lnTo>
                </a:path>
                <a:path w="5504815" h="1691640">
                  <a:moveTo>
                    <a:pt x="1934451" y="0"/>
                  </a:moveTo>
                  <a:lnTo>
                    <a:pt x="1940534" y="0"/>
                  </a:lnTo>
                </a:path>
                <a:path w="5504815" h="1691640">
                  <a:moveTo>
                    <a:pt x="1949678" y="0"/>
                  </a:moveTo>
                  <a:lnTo>
                    <a:pt x="1955774" y="0"/>
                  </a:lnTo>
                </a:path>
                <a:path w="5504815" h="1691640">
                  <a:moveTo>
                    <a:pt x="1964905" y="0"/>
                  </a:moveTo>
                  <a:lnTo>
                    <a:pt x="1971001" y="0"/>
                  </a:lnTo>
                </a:path>
                <a:path w="5504815" h="1691640">
                  <a:moveTo>
                    <a:pt x="1980145" y="0"/>
                  </a:moveTo>
                  <a:lnTo>
                    <a:pt x="1986229" y="0"/>
                  </a:lnTo>
                </a:path>
                <a:path w="5504815" h="1691640">
                  <a:moveTo>
                    <a:pt x="1995373" y="0"/>
                  </a:moveTo>
                  <a:lnTo>
                    <a:pt x="2001469" y="0"/>
                  </a:lnTo>
                </a:path>
                <a:path w="5504815" h="1691640">
                  <a:moveTo>
                    <a:pt x="2010600" y="0"/>
                  </a:moveTo>
                  <a:lnTo>
                    <a:pt x="2016696" y="0"/>
                  </a:lnTo>
                </a:path>
                <a:path w="5504815" h="1691640">
                  <a:moveTo>
                    <a:pt x="2025840" y="0"/>
                  </a:moveTo>
                  <a:lnTo>
                    <a:pt x="2031923" y="0"/>
                  </a:lnTo>
                </a:path>
                <a:path w="5504815" h="1691640">
                  <a:moveTo>
                    <a:pt x="2041067" y="0"/>
                  </a:moveTo>
                  <a:lnTo>
                    <a:pt x="2047163" y="0"/>
                  </a:lnTo>
                </a:path>
                <a:path w="5504815" h="1691640">
                  <a:moveTo>
                    <a:pt x="2056295" y="0"/>
                  </a:moveTo>
                  <a:lnTo>
                    <a:pt x="2062391" y="0"/>
                  </a:lnTo>
                </a:path>
                <a:path w="5504815" h="1691640">
                  <a:moveTo>
                    <a:pt x="2071535" y="0"/>
                  </a:moveTo>
                  <a:lnTo>
                    <a:pt x="2077618" y="0"/>
                  </a:lnTo>
                </a:path>
                <a:path w="5504815" h="1691640">
                  <a:moveTo>
                    <a:pt x="2086762" y="0"/>
                  </a:moveTo>
                  <a:lnTo>
                    <a:pt x="2092858" y="0"/>
                  </a:lnTo>
                </a:path>
                <a:path w="5504815" h="1691640">
                  <a:moveTo>
                    <a:pt x="2101989" y="0"/>
                  </a:moveTo>
                  <a:lnTo>
                    <a:pt x="2108085" y="0"/>
                  </a:lnTo>
                </a:path>
                <a:path w="5504815" h="1691640">
                  <a:moveTo>
                    <a:pt x="2117229" y="0"/>
                  </a:moveTo>
                  <a:lnTo>
                    <a:pt x="2123325" y="0"/>
                  </a:lnTo>
                </a:path>
                <a:path w="5504815" h="1691640">
                  <a:moveTo>
                    <a:pt x="2132457" y="0"/>
                  </a:moveTo>
                  <a:lnTo>
                    <a:pt x="2138553" y="0"/>
                  </a:lnTo>
                </a:path>
                <a:path w="5504815" h="1691640">
                  <a:moveTo>
                    <a:pt x="2147684" y="0"/>
                  </a:moveTo>
                  <a:lnTo>
                    <a:pt x="2153780" y="0"/>
                  </a:lnTo>
                </a:path>
                <a:path w="5504815" h="1691640">
                  <a:moveTo>
                    <a:pt x="2162924" y="0"/>
                  </a:moveTo>
                  <a:lnTo>
                    <a:pt x="2169020" y="0"/>
                  </a:lnTo>
                </a:path>
                <a:path w="5504815" h="1691640">
                  <a:moveTo>
                    <a:pt x="2178151" y="0"/>
                  </a:moveTo>
                  <a:lnTo>
                    <a:pt x="2184247" y="0"/>
                  </a:lnTo>
                </a:path>
                <a:path w="5504815" h="1691640">
                  <a:moveTo>
                    <a:pt x="2193391" y="0"/>
                  </a:moveTo>
                  <a:lnTo>
                    <a:pt x="2199474" y="0"/>
                  </a:lnTo>
                </a:path>
                <a:path w="5504815" h="1691640">
                  <a:moveTo>
                    <a:pt x="2208618" y="0"/>
                  </a:moveTo>
                  <a:lnTo>
                    <a:pt x="2214714" y="0"/>
                  </a:lnTo>
                </a:path>
                <a:path w="5504815" h="1691640">
                  <a:moveTo>
                    <a:pt x="2223846" y="0"/>
                  </a:moveTo>
                  <a:lnTo>
                    <a:pt x="2229942" y="0"/>
                  </a:lnTo>
                </a:path>
                <a:path w="5504815" h="1691640">
                  <a:moveTo>
                    <a:pt x="2239086" y="0"/>
                  </a:moveTo>
                  <a:lnTo>
                    <a:pt x="2245169" y="0"/>
                  </a:lnTo>
                </a:path>
                <a:path w="5504815" h="1691640">
                  <a:moveTo>
                    <a:pt x="2254313" y="0"/>
                  </a:moveTo>
                  <a:lnTo>
                    <a:pt x="2260409" y="0"/>
                  </a:lnTo>
                </a:path>
                <a:path w="5504815" h="1691640">
                  <a:moveTo>
                    <a:pt x="2269540" y="0"/>
                  </a:moveTo>
                  <a:lnTo>
                    <a:pt x="2275636" y="0"/>
                  </a:lnTo>
                </a:path>
                <a:path w="5504815" h="1691640">
                  <a:moveTo>
                    <a:pt x="2284780" y="0"/>
                  </a:moveTo>
                  <a:lnTo>
                    <a:pt x="2290864" y="0"/>
                  </a:lnTo>
                </a:path>
                <a:path w="5504815" h="1691640">
                  <a:moveTo>
                    <a:pt x="2300008" y="0"/>
                  </a:moveTo>
                  <a:lnTo>
                    <a:pt x="2306104" y="0"/>
                  </a:lnTo>
                </a:path>
                <a:path w="5504815" h="1691640">
                  <a:moveTo>
                    <a:pt x="2315235" y="0"/>
                  </a:moveTo>
                  <a:lnTo>
                    <a:pt x="2321331" y="0"/>
                  </a:lnTo>
                </a:path>
                <a:path w="5504815" h="1691640">
                  <a:moveTo>
                    <a:pt x="2330475" y="0"/>
                  </a:moveTo>
                  <a:lnTo>
                    <a:pt x="2336558" y="0"/>
                  </a:lnTo>
                </a:path>
                <a:path w="5504815" h="1691640">
                  <a:moveTo>
                    <a:pt x="2345702" y="0"/>
                  </a:moveTo>
                  <a:lnTo>
                    <a:pt x="2351798" y="0"/>
                  </a:lnTo>
                </a:path>
                <a:path w="5504815" h="1691640">
                  <a:moveTo>
                    <a:pt x="2360930" y="0"/>
                  </a:moveTo>
                  <a:lnTo>
                    <a:pt x="2367026" y="0"/>
                  </a:lnTo>
                </a:path>
                <a:path w="5504815" h="1691640">
                  <a:moveTo>
                    <a:pt x="2376170" y="0"/>
                  </a:moveTo>
                  <a:lnTo>
                    <a:pt x="2382266" y="0"/>
                  </a:lnTo>
                </a:path>
                <a:path w="5504815" h="1691640">
                  <a:moveTo>
                    <a:pt x="2391397" y="0"/>
                  </a:moveTo>
                  <a:lnTo>
                    <a:pt x="2397493" y="0"/>
                  </a:lnTo>
                </a:path>
                <a:path w="5504815" h="1691640">
                  <a:moveTo>
                    <a:pt x="2406637" y="0"/>
                  </a:moveTo>
                  <a:lnTo>
                    <a:pt x="2412720" y="0"/>
                  </a:lnTo>
                </a:path>
                <a:path w="5504815" h="1691640">
                  <a:moveTo>
                    <a:pt x="2421864" y="0"/>
                  </a:moveTo>
                  <a:lnTo>
                    <a:pt x="2427960" y="0"/>
                  </a:lnTo>
                </a:path>
                <a:path w="5504815" h="1691640">
                  <a:moveTo>
                    <a:pt x="2437091" y="0"/>
                  </a:moveTo>
                  <a:lnTo>
                    <a:pt x="2443187" y="0"/>
                  </a:lnTo>
                </a:path>
                <a:path w="5504815" h="1691640">
                  <a:moveTo>
                    <a:pt x="2452331" y="0"/>
                  </a:moveTo>
                  <a:lnTo>
                    <a:pt x="2458415" y="0"/>
                  </a:lnTo>
                </a:path>
                <a:path w="5504815" h="1691640">
                  <a:moveTo>
                    <a:pt x="2467559" y="0"/>
                  </a:moveTo>
                  <a:lnTo>
                    <a:pt x="2473655" y="0"/>
                  </a:lnTo>
                </a:path>
                <a:path w="5504815" h="1691640">
                  <a:moveTo>
                    <a:pt x="2482786" y="0"/>
                  </a:moveTo>
                  <a:lnTo>
                    <a:pt x="2488882" y="0"/>
                  </a:lnTo>
                </a:path>
                <a:path w="5504815" h="1691640">
                  <a:moveTo>
                    <a:pt x="2498026" y="0"/>
                  </a:moveTo>
                  <a:lnTo>
                    <a:pt x="2504109" y="0"/>
                  </a:lnTo>
                </a:path>
                <a:path w="5504815" h="1691640">
                  <a:moveTo>
                    <a:pt x="2513253" y="0"/>
                  </a:moveTo>
                  <a:lnTo>
                    <a:pt x="2519349" y="0"/>
                  </a:lnTo>
                </a:path>
                <a:path w="5504815" h="1691640">
                  <a:moveTo>
                    <a:pt x="2528481" y="0"/>
                  </a:moveTo>
                  <a:lnTo>
                    <a:pt x="2534577" y="0"/>
                  </a:lnTo>
                </a:path>
                <a:path w="5504815" h="1691640">
                  <a:moveTo>
                    <a:pt x="2543721" y="0"/>
                  </a:moveTo>
                  <a:lnTo>
                    <a:pt x="2549804" y="0"/>
                  </a:lnTo>
                </a:path>
                <a:path w="5504815" h="1691640">
                  <a:moveTo>
                    <a:pt x="2558948" y="0"/>
                  </a:moveTo>
                  <a:lnTo>
                    <a:pt x="2565044" y="0"/>
                  </a:lnTo>
                </a:path>
                <a:path w="5504815" h="1691640">
                  <a:moveTo>
                    <a:pt x="2574175" y="0"/>
                  </a:moveTo>
                  <a:lnTo>
                    <a:pt x="2580271" y="0"/>
                  </a:lnTo>
                </a:path>
                <a:path w="5504815" h="1691640">
                  <a:moveTo>
                    <a:pt x="2589415" y="0"/>
                  </a:moveTo>
                  <a:lnTo>
                    <a:pt x="2595511" y="0"/>
                  </a:lnTo>
                </a:path>
                <a:path w="5504815" h="1691640">
                  <a:moveTo>
                    <a:pt x="2604643" y="0"/>
                  </a:moveTo>
                  <a:lnTo>
                    <a:pt x="2610739" y="0"/>
                  </a:lnTo>
                </a:path>
                <a:path w="5504815" h="1691640">
                  <a:moveTo>
                    <a:pt x="2619870" y="0"/>
                  </a:moveTo>
                  <a:lnTo>
                    <a:pt x="2625966" y="0"/>
                  </a:lnTo>
                </a:path>
                <a:path w="5504815" h="1691640">
                  <a:moveTo>
                    <a:pt x="2635110" y="0"/>
                  </a:moveTo>
                  <a:lnTo>
                    <a:pt x="2641206" y="0"/>
                  </a:lnTo>
                </a:path>
                <a:path w="5504815" h="1691640">
                  <a:moveTo>
                    <a:pt x="2650337" y="0"/>
                  </a:moveTo>
                  <a:lnTo>
                    <a:pt x="2656433" y="0"/>
                  </a:lnTo>
                </a:path>
                <a:path w="5504815" h="1691640">
                  <a:moveTo>
                    <a:pt x="2665577" y="0"/>
                  </a:moveTo>
                  <a:lnTo>
                    <a:pt x="2671660" y="0"/>
                  </a:lnTo>
                </a:path>
                <a:path w="5504815" h="1691640">
                  <a:moveTo>
                    <a:pt x="2680804" y="0"/>
                  </a:moveTo>
                  <a:lnTo>
                    <a:pt x="2686900" y="0"/>
                  </a:lnTo>
                </a:path>
                <a:path w="5504815" h="1691640">
                  <a:moveTo>
                    <a:pt x="2696032" y="0"/>
                  </a:moveTo>
                  <a:lnTo>
                    <a:pt x="2702128" y="0"/>
                  </a:lnTo>
                </a:path>
                <a:path w="5504815" h="1691640">
                  <a:moveTo>
                    <a:pt x="2711272" y="0"/>
                  </a:moveTo>
                  <a:lnTo>
                    <a:pt x="2717355" y="0"/>
                  </a:lnTo>
                </a:path>
                <a:path w="5504815" h="1691640">
                  <a:moveTo>
                    <a:pt x="2726499" y="0"/>
                  </a:moveTo>
                  <a:lnTo>
                    <a:pt x="2732595" y="0"/>
                  </a:lnTo>
                </a:path>
                <a:path w="5504815" h="1691640">
                  <a:moveTo>
                    <a:pt x="2741726" y="0"/>
                  </a:moveTo>
                  <a:lnTo>
                    <a:pt x="2747822" y="0"/>
                  </a:lnTo>
                </a:path>
                <a:path w="5504815" h="1691640">
                  <a:moveTo>
                    <a:pt x="2756966" y="0"/>
                  </a:moveTo>
                  <a:lnTo>
                    <a:pt x="2763050" y="0"/>
                  </a:lnTo>
                </a:path>
                <a:path w="5504815" h="1691640">
                  <a:moveTo>
                    <a:pt x="2772194" y="0"/>
                  </a:moveTo>
                  <a:lnTo>
                    <a:pt x="2778290" y="0"/>
                  </a:lnTo>
                </a:path>
                <a:path w="5504815" h="1691640">
                  <a:moveTo>
                    <a:pt x="2787421" y="0"/>
                  </a:moveTo>
                  <a:lnTo>
                    <a:pt x="2793517" y="0"/>
                  </a:lnTo>
                </a:path>
                <a:path w="5504815" h="1691640">
                  <a:moveTo>
                    <a:pt x="2802661" y="0"/>
                  </a:moveTo>
                  <a:lnTo>
                    <a:pt x="2808744" y="0"/>
                  </a:lnTo>
                </a:path>
                <a:path w="5504815" h="1691640">
                  <a:moveTo>
                    <a:pt x="2817888" y="0"/>
                  </a:moveTo>
                  <a:lnTo>
                    <a:pt x="2823984" y="0"/>
                  </a:lnTo>
                </a:path>
                <a:path w="5504815" h="1691640">
                  <a:moveTo>
                    <a:pt x="2833116" y="0"/>
                  </a:moveTo>
                  <a:lnTo>
                    <a:pt x="2839212" y="0"/>
                  </a:lnTo>
                </a:path>
                <a:path w="5504815" h="1691640">
                  <a:moveTo>
                    <a:pt x="2848356" y="0"/>
                  </a:moveTo>
                  <a:lnTo>
                    <a:pt x="2854452" y="0"/>
                  </a:lnTo>
                </a:path>
                <a:path w="5504815" h="1691640">
                  <a:moveTo>
                    <a:pt x="2863583" y="0"/>
                  </a:moveTo>
                  <a:lnTo>
                    <a:pt x="2869679" y="0"/>
                  </a:lnTo>
                </a:path>
                <a:path w="5504815" h="1691640">
                  <a:moveTo>
                    <a:pt x="2878823" y="0"/>
                  </a:moveTo>
                  <a:lnTo>
                    <a:pt x="2884906" y="0"/>
                  </a:lnTo>
                </a:path>
                <a:path w="5504815" h="1691640">
                  <a:moveTo>
                    <a:pt x="2894050" y="0"/>
                  </a:moveTo>
                  <a:lnTo>
                    <a:pt x="2900146" y="0"/>
                  </a:lnTo>
                </a:path>
                <a:path w="5504815" h="1691640">
                  <a:moveTo>
                    <a:pt x="2909277" y="0"/>
                  </a:moveTo>
                  <a:lnTo>
                    <a:pt x="2915373" y="0"/>
                  </a:lnTo>
                </a:path>
                <a:path w="5504815" h="1691640">
                  <a:moveTo>
                    <a:pt x="2924517" y="0"/>
                  </a:moveTo>
                  <a:lnTo>
                    <a:pt x="2930601" y="0"/>
                  </a:lnTo>
                </a:path>
                <a:path w="5504815" h="1691640">
                  <a:moveTo>
                    <a:pt x="2939745" y="0"/>
                  </a:moveTo>
                  <a:lnTo>
                    <a:pt x="2945841" y="0"/>
                  </a:lnTo>
                </a:path>
                <a:path w="5504815" h="1691640">
                  <a:moveTo>
                    <a:pt x="2954972" y="0"/>
                  </a:moveTo>
                  <a:lnTo>
                    <a:pt x="2961068" y="0"/>
                  </a:lnTo>
                </a:path>
                <a:path w="5504815" h="1691640">
                  <a:moveTo>
                    <a:pt x="2970212" y="0"/>
                  </a:moveTo>
                  <a:lnTo>
                    <a:pt x="2976295" y="0"/>
                  </a:lnTo>
                </a:path>
                <a:path w="5504815" h="1691640">
                  <a:moveTo>
                    <a:pt x="2985439" y="0"/>
                  </a:moveTo>
                  <a:lnTo>
                    <a:pt x="2991535" y="0"/>
                  </a:lnTo>
                </a:path>
                <a:path w="5504815" h="1691640">
                  <a:moveTo>
                    <a:pt x="3000667" y="0"/>
                  </a:moveTo>
                  <a:lnTo>
                    <a:pt x="3006763" y="0"/>
                  </a:lnTo>
                </a:path>
                <a:path w="5504815" h="1691640">
                  <a:moveTo>
                    <a:pt x="3015907" y="0"/>
                  </a:moveTo>
                  <a:lnTo>
                    <a:pt x="3021990" y="0"/>
                  </a:lnTo>
                </a:path>
                <a:path w="5504815" h="1691640">
                  <a:moveTo>
                    <a:pt x="3031134" y="0"/>
                  </a:moveTo>
                  <a:lnTo>
                    <a:pt x="3037230" y="0"/>
                  </a:lnTo>
                </a:path>
                <a:path w="5504815" h="1691640">
                  <a:moveTo>
                    <a:pt x="3046361" y="0"/>
                  </a:moveTo>
                  <a:lnTo>
                    <a:pt x="3052457" y="0"/>
                  </a:lnTo>
                </a:path>
                <a:path w="5504815" h="1691640">
                  <a:moveTo>
                    <a:pt x="3061601" y="0"/>
                  </a:moveTo>
                  <a:lnTo>
                    <a:pt x="3067697" y="0"/>
                  </a:lnTo>
                </a:path>
                <a:path w="5504815" h="1691640">
                  <a:moveTo>
                    <a:pt x="3076829" y="0"/>
                  </a:moveTo>
                  <a:lnTo>
                    <a:pt x="3082925" y="0"/>
                  </a:lnTo>
                </a:path>
                <a:path w="5504815" h="1691640">
                  <a:moveTo>
                    <a:pt x="3092056" y="0"/>
                  </a:moveTo>
                  <a:lnTo>
                    <a:pt x="3098152" y="0"/>
                  </a:lnTo>
                </a:path>
                <a:path w="5504815" h="1691640">
                  <a:moveTo>
                    <a:pt x="3107296" y="0"/>
                  </a:moveTo>
                  <a:lnTo>
                    <a:pt x="3113392" y="0"/>
                  </a:lnTo>
                </a:path>
                <a:path w="5504815" h="1691640">
                  <a:moveTo>
                    <a:pt x="3122523" y="0"/>
                  </a:moveTo>
                  <a:lnTo>
                    <a:pt x="3128619" y="0"/>
                  </a:lnTo>
                </a:path>
                <a:path w="5504815" h="1691640">
                  <a:moveTo>
                    <a:pt x="3137763" y="0"/>
                  </a:moveTo>
                  <a:lnTo>
                    <a:pt x="3143846" y="0"/>
                  </a:lnTo>
                </a:path>
                <a:path w="5504815" h="1691640">
                  <a:moveTo>
                    <a:pt x="3152990" y="0"/>
                  </a:moveTo>
                  <a:lnTo>
                    <a:pt x="3159086" y="0"/>
                  </a:lnTo>
                </a:path>
                <a:path w="5504815" h="1691640">
                  <a:moveTo>
                    <a:pt x="3168218" y="0"/>
                  </a:moveTo>
                  <a:lnTo>
                    <a:pt x="3174314" y="0"/>
                  </a:lnTo>
                </a:path>
                <a:path w="5504815" h="1691640">
                  <a:moveTo>
                    <a:pt x="3183458" y="0"/>
                  </a:moveTo>
                  <a:lnTo>
                    <a:pt x="3189541" y="0"/>
                  </a:lnTo>
                </a:path>
                <a:path w="5504815" h="1691640">
                  <a:moveTo>
                    <a:pt x="3198685" y="0"/>
                  </a:moveTo>
                  <a:lnTo>
                    <a:pt x="3204781" y="0"/>
                  </a:lnTo>
                </a:path>
                <a:path w="5504815" h="1691640">
                  <a:moveTo>
                    <a:pt x="3213912" y="0"/>
                  </a:moveTo>
                  <a:lnTo>
                    <a:pt x="3220008" y="0"/>
                  </a:lnTo>
                </a:path>
                <a:path w="5504815" h="1691640">
                  <a:moveTo>
                    <a:pt x="3229152" y="0"/>
                  </a:moveTo>
                  <a:lnTo>
                    <a:pt x="3235236" y="0"/>
                  </a:lnTo>
                </a:path>
                <a:path w="5504815" h="1691640">
                  <a:moveTo>
                    <a:pt x="3244380" y="0"/>
                  </a:moveTo>
                  <a:lnTo>
                    <a:pt x="3250476" y="0"/>
                  </a:lnTo>
                </a:path>
                <a:path w="5504815" h="1691640">
                  <a:moveTo>
                    <a:pt x="3259607" y="0"/>
                  </a:moveTo>
                  <a:lnTo>
                    <a:pt x="3265703" y="0"/>
                  </a:lnTo>
                </a:path>
                <a:path w="5504815" h="1691640">
                  <a:moveTo>
                    <a:pt x="3274847" y="0"/>
                  </a:moveTo>
                  <a:lnTo>
                    <a:pt x="3280943" y="0"/>
                  </a:lnTo>
                </a:path>
                <a:path w="5504815" h="1691640">
                  <a:moveTo>
                    <a:pt x="3290074" y="0"/>
                  </a:moveTo>
                  <a:lnTo>
                    <a:pt x="3296170" y="0"/>
                  </a:lnTo>
                </a:path>
                <a:path w="5504815" h="1691640">
                  <a:moveTo>
                    <a:pt x="3305302" y="0"/>
                  </a:moveTo>
                  <a:lnTo>
                    <a:pt x="3311398" y="0"/>
                  </a:lnTo>
                </a:path>
                <a:path w="5504815" h="1691640">
                  <a:moveTo>
                    <a:pt x="3320542" y="0"/>
                  </a:moveTo>
                  <a:lnTo>
                    <a:pt x="3326638" y="0"/>
                  </a:lnTo>
                </a:path>
                <a:path w="5504815" h="1691640">
                  <a:moveTo>
                    <a:pt x="3335769" y="0"/>
                  </a:moveTo>
                  <a:lnTo>
                    <a:pt x="3341865" y="0"/>
                  </a:lnTo>
                </a:path>
                <a:path w="5504815" h="1691640">
                  <a:moveTo>
                    <a:pt x="3351009" y="0"/>
                  </a:moveTo>
                  <a:lnTo>
                    <a:pt x="3357092" y="0"/>
                  </a:lnTo>
                </a:path>
                <a:path w="5504815" h="1691640">
                  <a:moveTo>
                    <a:pt x="3366236" y="0"/>
                  </a:moveTo>
                  <a:lnTo>
                    <a:pt x="3372332" y="0"/>
                  </a:lnTo>
                </a:path>
                <a:path w="5504815" h="1691640">
                  <a:moveTo>
                    <a:pt x="3381463" y="0"/>
                  </a:moveTo>
                  <a:lnTo>
                    <a:pt x="3387559" y="0"/>
                  </a:lnTo>
                </a:path>
                <a:path w="5504815" h="1691640">
                  <a:moveTo>
                    <a:pt x="3396703" y="0"/>
                  </a:moveTo>
                  <a:lnTo>
                    <a:pt x="3402787" y="0"/>
                  </a:lnTo>
                </a:path>
                <a:path w="5504815" h="1691640">
                  <a:moveTo>
                    <a:pt x="3411931" y="0"/>
                  </a:moveTo>
                  <a:lnTo>
                    <a:pt x="3418027" y="0"/>
                  </a:lnTo>
                </a:path>
                <a:path w="5504815" h="1691640">
                  <a:moveTo>
                    <a:pt x="3427158" y="0"/>
                  </a:moveTo>
                  <a:lnTo>
                    <a:pt x="3433254" y="0"/>
                  </a:lnTo>
                </a:path>
                <a:path w="5504815" h="1691640">
                  <a:moveTo>
                    <a:pt x="3442398" y="0"/>
                  </a:moveTo>
                  <a:lnTo>
                    <a:pt x="3448481" y="0"/>
                  </a:lnTo>
                </a:path>
                <a:path w="5504815" h="1691640">
                  <a:moveTo>
                    <a:pt x="3457625" y="0"/>
                  </a:moveTo>
                  <a:lnTo>
                    <a:pt x="3463721" y="0"/>
                  </a:lnTo>
                </a:path>
                <a:path w="5504815" h="1691640">
                  <a:moveTo>
                    <a:pt x="3472853" y="0"/>
                  </a:moveTo>
                  <a:lnTo>
                    <a:pt x="3478949" y="0"/>
                  </a:lnTo>
                </a:path>
                <a:path w="5504815" h="1691640">
                  <a:moveTo>
                    <a:pt x="3488093" y="0"/>
                  </a:moveTo>
                  <a:lnTo>
                    <a:pt x="3494176" y="0"/>
                  </a:lnTo>
                </a:path>
                <a:path w="5504815" h="1691640">
                  <a:moveTo>
                    <a:pt x="3503320" y="0"/>
                  </a:moveTo>
                  <a:lnTo>
                    <a:pt x="3509416" y="0"/>
                  </a:lnTo>
                </a:path>
                <a:path w="5504815" h="1691640">
                  <a:moveTo>
                    <a:pt x="3518547" y="0"/>
                  </a:moveTo>
                  <a:lnTo>
                    <a:pt x="3524643" y="0"/>
                  </a:lnTo>
                </a:path>
                <a:path w="5504815" h="1691640">
                  <a:moveTo>
                    <a:pt x="3533787" y="0"/>
                  </a:moveTo>
                  <a:lnTo>
                    <a:pt x="3539883" y="0"/>
                  </a:lnTo>
                </a:path>
                <a:path w="5504815" h="1691640">
                  <a:moveTo>
                    <a:pt x="3549015" y="0"/>
                  </a:moveTo>
                  <a:lnTo>
                    <a:pt x="3555111" y="0"/>
                  </a:lnTo>
                </a:path>
                <a:path w="5504815" h="1691640">
                  <a:moveTo>
                    <a:pt x="3564242" y="0"/>
                  </a:moveTo>
                  <a:lnTo>
                    <a:pt x="3570338" y="0"/>
                  </a:lnTo>
                </a:path>
                <a:path w="5504815" h="1691640">
                  <a:moveTo>
                    <a:pt x="3579482" y="0"/>
                  </a:moveTo>
                  <a:lnTo>
                    <a:pt x="3585578" y="0"/>
                  </a:lnTo>
                </a:path>
                <a:path w="5504815" h="1691640">
                  <a:moveTo>
                    <a:pt x="3594709" y="0"/>
                  </a:moveTo>
                  <a:lnTo>
                    <a:pt x="3600805" y="0"/>
                  </a:lnTo>
                </a:path>
                <a:path w="5504815" h="1691640">
                  <a:moveTo>
                    <a:pt x="3609949" y="0"/>
                  </a:moveTo>
                  <a:lnTo>
                    <a:pt x="3616032" y="0"/>
                  </a:lnTo>
                </a:path>
                <a:path w="5504815" h="1691640">
                  <a:moveTo>
                    <a:pt x="3625176" y="0"/>
                  </a:moveTo>
                  <a:lnTo>
                    <a:pt x="3631272" y="0"/>
                  </a:lnTo>
                </a:path>
                <a:path w="5504815" h="1691640">
                  <a:moveTo>
                    <a:pt x="3640404" y="0"/>
                  </a:moveTo>
                  <a:lnTo>
                    <a:pt x="3646500" y="0"/>
                  </a:lnTo>
                </a:path>
                <a:path w="5504815" h="1691640">
                  <a:moveTo>
                    <a:pt x="3655644" y="0"/>
                  </a:moveTo>
                  <a:lnTo>
                    <a:pt x="3661727" y="0"/>
                  </a:lnTo>
                </a:path>
                <a:path w="5504815" h="1691640">
                  <a:moveTo>
                    <a:pt x="3670871" y="0"/>
                  </a:moveTo>
                  <a:lnTo>
                    <a:pt x="3676967" y="0"/>
                  </a:lnTo>
                </a:path>
                <a:path w="5504815" h="1691640">
                  <a:moveTo>
                    <a:pt x="3686098" y="0"/>
                  </a:moveTo>
                  <a:lnTo>
                    <a:pt x="3692194" y="0"/>
                  </a:lnTo>
                </a:path>
                <a:path w="5504815" h="1691640">
                  <a:moveTo>
                    <a:pt x="3701338" y="0"/>
                  </a:moveTo>
                  <a:lnTo>
                    <a:pt x="3707422" y="0"/>
                  </a:lnTo>
                </a:path>
                <a:path w="5504815" h="1691640">
                  <a:moveTo>
                    <a:pt x="3716566" y="0"/>
                  </a:moveTo>
                  <a:lnTo>
                    <a:pt x="3722662" y="0"/>
                  </a:lnTo>
                </a:path>
                <a:path w="5504815" h="1691640">
                  <a:moveTo>
                    <a:pt x="3731793" y="0"/>
                  </a:moveTo>
                  <a:lnTo>
                    <a:pt x="3737889" y="0"/>
                  </a:lnTo>
                </a:path>
                <a:path w="5504815" h="1691640">
                  <a:moveTo>
                    <a:pt x="3747033" y="0"/>
                  </a:moveTo>
                  <a:lnTo>
                    <a:pt x="3753116" y="0"/>
                  </a:lnTo>
                </a:path>
                <a:path w="5504815" h="1691640">
                  <a:moveTo>
                    <a:pt x="3762260" y="0"/>
                  </a:moveTo>
                  <a:lnTo>
                    <a:pt x="3768356" y="0"/>
                  </a:lnTo>
                </a:path>
                <a:path w="5504815" h="1691640">
                  <a:moveTo>
                    <a:pt x="3777488" y="0"/>
                  </a:moveTo>
                  <a:lnTo>
                    <a:pt x="3783584" y="0"/>
                  </a:lnTo>
                </a:path>
                <a:path w="5504815" h="1691640">
                  <a:moveTo>
                    <a:pt x="3792728" y="0"/>
                  </a:moveTo>
                  <a:lnTo>
                    <a:pt x="3798824" y="0"/>
                  </a:lnTo>
                </a:path>
                <a:path w="5504815" h="1691640">
                  <a:moveTo>
                    <a:pt x="3807955" y="0"/>
                  </a:moveTo>
                  <a:lnTo>
                    <a:pt x="3814051" y="0"/>
                  </a:lnTo>
                </a:path>
                <a:path w="5504815" h="1691640">
                  <a:moveTo>
                    <a:pt x="3823195" y="0"/>
                  </a:moveTo>
                  <a:lnTo>
                    <a:pt x="3829278" y="0"/>
                  </a:lnTo>
                </a:path>
                <a:path w="5504815" h="1691640">
                  <a:moveTo>
                    <a:pt x="3838422" y="0"/>
                  </a:moveTo>
                  <a:lnTo>
                    <a:pt x="3844518" y="0"/>
                  </a:lnTo>
                </a:path>
                <a:path w="5504815" h="1691640">
                  <a:moveTo>
                    <a:pt x="3853649" y="0"/>
                  </a:moveTo>
                  <a:lnTo>
                    <a:pt x="3859745" y="0"/>
                  </a:lnTo>
                </a:path>
                <a:path w="5504815" h="1691640">
                  <a:moveTo>
                    <a:pt x="3868889" y="0"/>
                  </a:moveTo>
                  <a:lnTo>
                    <a:pt x="3874973" y="0"/>
                  </a:lnTo>
                </a:path>
                <a:path w="5504815" h="1691640">
                  <a:moveTo>
                    <a:pt x="3884117" y="0"/>
                  </a:moveTo>
                  <a:lnTo>
                    <a:pt x="3890213" y="0"/>
                  </a:lnTo>
                </a:path>
                <a:path w="5504815" h="1691640">
                  <a:moveTo>
                    <a:pt x="3899344" y="0"/>
                  </a:moveTo>
                  <a:lnTo>
                    <a:pt x="3905440" y="0"/>
                  </a:lnTo>
                </a:path>
                <a:path w="5504815" h="1691640">
                  <a:moveTo>
                    <a:pt x="3914584" y="0"/>
                  </a:moveTo>
                  <a:lnTo>
                    <a:pt x="3920667" y="0"/>
                  </a:lnTo>
                </a:path>
                <a:path w="5504815" h="1691640">
                  <a:moveTo>
                    <a:pt x="3929811" y="0"/>
                  </a:moveTo>
                  <a:lnTo>
                    <a:pt x="3935907" y="0"/>
                  </a:lnTo>
                </a:path>
                <a:path w="5504815" h="1691640">
                  <a:moveTo>
                    <a:pt x="3945039" y="0"/>
                  </a:moveTo>
                  <a:lnTo>
                    <a:pt x="3951135" y="0"/>
                  </a:lnTo>
                </a:path>
                <a:path w="5504815" h="1691640">
                  <a:moveTo>
                    <a:pt x="3960279" y="0"/>
                  </a:moveTo>
                  <a:lnTo>
                    <a:pt x="3966362" y="0"/>
                  </a:lnTo>
                </a:path>
                <a:path w="5504815" h="1691640">
                  <a:moveTo>
                    <a:pt x="3975506" y="0"/>
                  </a:moveTo>
                  <a:lnTo>
                    <a:pt x="3981602" y="0"/>
                  </a:lnTo>
                </a:path>
                <a:path w="5504815" h="1691640">
                  <a:moveTo>
                    <a:pt x="3990733" y="0"/>
                  </a:moveTo>
                  <a:lnTo>
                    <a:pt x="3996829" y="0"/>
                  </a:lnTo>
                </a:path>
                <a:path w="5504815" h="1691640">
                  <a:moveTo>
                    <a:pt x="4005973" y="0"/>
                  </a:moveTo>
                  <a:lnTo>
                    <a:pt x="4012069" y="0"/>
                  </a:lnTo>
                </a:path>
                <a:path w="5504815" h="1691640">
                  <a:moveTo>
                    <a:pt x="4021201" y="0"/>
                  </a:moveTo>
                  <a:lnTo>
                    <a:pt x="4027297" y="0"/>
                  </a:lnTo>
                </a:path>
                <a:path w="5504815" h="1691640">
                  <a:moveTo>
                    <a:pt x="4036441" y="0"/>
                  </a:moveTo>
                  <a:lnTo>
                    <a:pt x="4042524" y="0"/>
                  </a:lnTo>
                </a:path>
                <a:path w="5504815" h="1691640">
                  <a:moveTo>
                    <a:pt x="4051668" y="0"/>
                  </a:moveTo>
                  <a:lnTo>
                    <a:pt x="4057764" y="0"/>
                  </a:lnTo>
                </a:path>
                <a:path w="5504815" h="1691640">
                  <a:moveTo>
                    <a:pt x="4066895" y="0"/>
                  </a:moveTo>
                  <a:lnTo>
                    <a:pt x="4072991" y="0"/>
                  </a:lnTo>
                </a:path>
                <a:path w="5504815" h="1691640">
                  <a:moveTo>
                    <a:pt x="4082135" y="0"/>
                  </a:moveTo>
                  <a:lnTo>
                    <a:pt x="4088218" y="0"/>
                  </a:lnTo>
                </a:path>
                <a:path w="5504815" h="1691640">
                  <a:moveTo>
                    <a:pt x="4097362" y="0"/>
                  </a:moveTo>
                  <a:lnTo>
                    <a:pt x="4103458" y="0"/>
                  </a:lnTo>
                </a:path>
                <a:path w="5504815" h="1691640">
                  <a:moveTo>
                    <a:pt x="4112590" y="0"/>
                  </a:moveTo>
                  <a:lnTo>
                    <a:pt x="4118686" y="0"/>
                  </a:lnTo>
                </a:path>
                <a:path w="5504815" h="1691640">
                  <a:moveTo>
                    <a:pt x="4127830" y="0"/>
                  </a:moveTo>
                  <a:lnTo>
                    <a:pt x="4133913" y="0"/>
                  </a:lnTo>
                </a:path>
                <a:path w="5504815" h="1691640">
                  <a:moveTo>
                    <a:pt x="4143057" y="0"/>
                  </a:moveTo>
                  <a:lnTo>
                    <a:pt x="4149153" y="0"/>
                  </a:lnTo>
                </a:path>
                <a:path w="5504815" h="1691640">
                  <a:moveTo>
                    <a:pt x="4158284" y="0"/>
                  </a:moveTo>
                  <a:lnTo>
                    <a:pt x="4164380" y="0"/>
                  </a:lnTo>
                </a:path>
                <a:path w="5504815" h="1691640">
                  <a:moveTo>
                    <a:pt x="4173524" y="0"/>
                  </a:moveTo>
                  <a:lnTo>
                    <a:pt x="4179608" y="0"/>
                  </a:lnTo>
                </a:path>
                <a:path w="5504815" h="1691640">
                  <a:moveTo>
                    <a:pt x="4188752" y="0"/>
                  </a:moveTo>
                  <a:lnTo>
                    <a:pt x="4194848" y="0"/>
                  </a:lnTo>
                </a:path>
                <a:path w="5504815" h="1691640">
                  <a:moveTo>
                    <a:pt x="4203979" y="0"/>
                  </a:moveTo>
                  <a:lnTo>
                    <a:pt x="4210075" y="0"/>
                  </a:lnTo>
                </a:path>
                <a:path w="5504815" h="1691640">
                  <a:moveTo>
                    <a:pt x="4219219" y="0"/>
                  </a:moveTo>
                  <a:lnTo>
                    <a:pt x="4225302" y="0"/>
                  </a:lnTo>
                </a:path>
                <a:path w="5504815" h="1691640">
                  <a:moveTo>
                    <a:pt x="4234446" y="0"/>
                  </a:moveTo>
                  <a:lnTo>
                    <a:pt x="4240542" y="0"/>
                  </a:lnTo>
                </a:path>
                <a:path w="5504815" h="1691640">
                  <a:moveTo>
                    <a:pt x="4249674" y="0"/>
                  </a:moveTo>
                  <a:lnTo>
                    <a:pt x="4255770" y="0"/>
                  </a:lnTo>
                </a:path>
                <a:path w="5504815" h="1691640">
                  <a:moveTo>
                    <a:pt x="4264914" y="0"/>
                  </a:moveTo>
                  <a:lnTo>
                    <a:pt x="4271010" y="0"/>
                  </a:lnTo>
                </a:path>
                <a:path w="5504815" h="1691640">
                  <a:moveTo>
                    <a:pt x="4280141" y="0"/>
                  </a:moveTo>
                  <a:lnTo>
                    <a:pt x="4286237" y="0"/>
                  </a:lnTo>
                </a:path>
                <a:path w="5504815" h="1691640">
                  <a:moveTo>
                    <a:pt x="4295381" y="0"/>
                  </a:moveTo>
                  <a:lnTo>
                    <a:pt x="4301464" y="0"/>
                  </a:lnTo>
                </a:path>
                <a:path w="5504815" h="1691640">
                  <a:moveTo>
                    <a:pt x="4310608" y="0"/>
                  </a:moveTo>
                  <a:lnTo>
                    <a:pt x="4316704" y="0"/>
                  </a:lnTo>
                </a:path>
                <a:path w="5504815" h="1691640">
                  <a:moveTo>
                    <a:pt x="4325835" y="0"/>
                  </a:moveTo>
                  <a:lnTo>
                    <a:pt x="4331931" y="0"/>
                  </a:lnTo>
                </a:path>
                <a:path w="5504815" h="1691640">
                  <a:moveTo>
                    <a:pt x="4341075" y="0"/>
                  </a:moveTo>
                  <a:lnTo>
                    <a:pt x="4347159" y="0"/>
                  </a:lnTo>
                </a:path>
                <a:path w="5504815" h="1691640">
                  <a:moveTo>
                    <a:pt x="4356303" y="0"/>
                  </a:moveTo>
                  <a:lnTo>
                    <a:pt x="4362399" y="0"/>
                  </a:lnTo>
                </a:path>
                <a:path w="5504815" h="1691640">
                  <a:moveTo>
                    <a:pt x="4371530" y="0"/>
                  </a:moveTo>
                  <a:lnTo>
                    <a:pt x="4377626" y="0"/>
                  </a:lnTo>
                </a:path>
                <a:path w="5504815" h="1691640">
                  <a:moveTo>
                    <a:pt x="4386770" y="0"/>
                  </a:moveTo>
                  <a:lnTo>
                    <a:pt x="4392853" y="0"/>
                  </a:lnTo>
                </a:path>
                <a:path w="5504815" h="1691640">
                  <a:moveTo>
                    <a:pt x="4401997" y="0"/>
                  </a:moveTo>
                  <a:lnTo>
                    <a:pt x="4408093" y="0"/>
                  </a:lnTo>
                </a:path>
                <a:path w="5504815" h="1691640">
                  <a:moveTo>
                    <a:pt x="4417225" y="0"/>
                  </a:moveTo>
                  <a:lnTo>
                    <a:pt x="4423321" y="0"/>
                  </a:lnTo>
                </a:path>
                <a:path w="5504815" h="1691640">
                  <a:moveTo>
                    <a:pt x="4432465" y="0"/>
                  </a:moveTo>
                  <a:lnTo>
                    <a:pt x="4438548" y="0"/>
                  </a:lnTo>
                </a:path>
                <a:path w="5504815" h="1691640">
                  <a:moveTo>
                    <a:pt x="4447692" y="0"/>
                  </a:moveTo>
                  <a:lnTo>
                    <a:pt x="4453788" y="0"/>
                  </a:lnTo>
                </a:path>
                <a:path w="5504815" h="1691640">
                  <a:moveTo>
                    <a:pt x="4462919" y="0"/>
                  </a:moveTo>
                  <a:lnTo>
                    <a:pt x="4469015" y="0"/>
                  </a:lnTo>
                </a:path>
                <a:path w="5504815" h="1691640">
                  <a:moveTo>
                    <a:pt x="4478159" y="0"/>
                  </a:moveTo>
                  <a:lnTo>
                    <a:pt x="4484255" y="0"/>
                  </a:lnTo>
                </a:path>
                <a:path w="5504815" h="1691640">
                  <a:moveTo>
                    <a:pt x="4493387" y="0"/>
                  </a:moveTo>
                  <a:lnTo>
                    <a:pt x="4499483" y="0"/>
                  </a:lnTo>
                </a:path>
                <a:path w="5504815" h="1691640">
                  <a:moveTo>
                    <a:pt x="4508627" y="0"/>
                  </a:moveTo>
                  <a:lnTo>
                    <a:pt x="4514710" y="0"/>
                  </a:lnTo>
                </a:path>
                <a:path w="5504815" h="1691640">
                  <a:moveTo>
                    <a:pt x="4523854" y="0"/>
                  </a:moveTo>
                  <a:lnTo>
                    <a:pt x="4529950" y="0"/>
                  </a:lnTo>
                </a:path>
                <a:path w="5504815" h="1691640">
                  <a:moveTo>
                    <a:pt x="4539081" y="0"/>
                  </a:moveTo>
                  <a:lnTo>
                    <a:pt x="4545177" y="0"/>
                  </a:lnTo>
                </a:path>
                <a:path w="5504815" h="1691640">
                  <a:moveTo>
                    <a:pt x="4554321" y="0"/>
                  </a:moveTo>
                  <a:lnTo>
                    <a:pt x="4560404" y="0"/>
                  </a:lnTo>
                </a:path>
                <a:path w="5504815" h="1691640">
                  <a:moveTo>
                    <a:pt x="4569548" y="0"/>
                  </a:moveTo>
                  <a:lnTo>
                    <a:pt x="4575644" y="0"/>
                  </a:lnTo>
                </a:path>
                <a:path w="5504815" h="1691640">
                  <a:moveTo>
                    <a:pt x="4584776" y="0"/>
                  </a:moveTo>
                  <a:lnTo>
                    <a:pt x="4590872" y="0"/>
                  </a:lnTo>
                </a:path>
                <a:path w="5504815" h="1691640">
                  <a:moveTo>
                    <a:pt x="4600016" y="0"/>
                  </a:moveTo>
                  <a:lnTo>
                    <a:pt x="4606099" y="0"/>
                  </a:lnTo>
                </a:path>
                <a:path w="5504815" h="1691640">
                  <a:moveTo>
                    <a:pt x="4615243" y="0"/>
                  </a:moveTo>
                  <a:lnTo>
                    <a:pt x="4621339" y="0"/>
                  </a:lnTo>
                </a:path>
                <a:path w="5504815" h="1691640">
                  <a:moveTo>
                    <a:pt x="4630470" y="0"/>
                  </a:moveTo>
                  <a:lnTo>
                    <a:pt x="4636566" y="0"/>
                  </a:lnTo>
                </a:path>
                <a:path w="5504815" h="1691640">
                  <a:moveTo>
                    <a:pt x="4645710" y="0"/>
                  </a:moveTo>
                  <a:lnTo>
                    <a:pt x="4651794" y="0"/>
                  </a:lnTo>
                </a:path>
                <a:path w="5504815" h="1691640">
                  <a:moveTo>
                    <a:pt x="4660938" y="0"/>
                  </a:moveTo>
                  <a:lnTo>
                    <a:pt x="4667034" y="0"/>
                  </a:lnTo>
                </a:path>
                <a:path w="5504815" h="1691640">
                  <a:moveTo>
                    <a:pt x="4676165" y="0"/>
                  </a:moveTo>
                  <a:lnTo>
                    <a:pt x="4682261" y="0"/>
                  </a:lnTo>
                </a:path>
                <a:path w="5504815" h="1691640">
                  <a:moveTo>
                    <a:pt x="4691405" y="0"/>
                  </a:moveTo>
                  <a:lnTo>
                    <a:pt x="4697501" y="0"/>
                  </a:lnTo>
                </a:path>
                <a:path w="5504815" h="1691640">
                  <a:moveTo>
                    <a:pt x="4706632" y="0"/>
                  </a:moveTo>
                  <a:lnTo>
                    <a:pt x="4712728" y="0"/>
                  </a:lnTo>
                </a:path>
                <a:path w="5504815" h="1691640">
                  <a:moveTo>
                    <a:pt x="4721860" y="0"/>
                  </a:moveTo>
                  <a:lnTo>
                    <a:pt x="4727956" y="0"/>
                  </a:lnTo>
                </a:path>
                <a:path w="5504815" h="1691640">
                  <a:moveTo>
                    <a:pt x="4737100" y="0"/>
                  </a:moveTo>
                  <a:lnTo>
                    <a:pt x="4743196" y="0"/>
                  </a:lnTo>
                </a:path>
                <a:path w="5504815" h="1691640">
                  <a:moveTo>
                    <a:pt x="4752327" y="0"/>
                  </a:moveTo>
                  <a:lnTo>
                    <a:pt x="4758423" y="0"/>
                  </a:lnTo>
                </a:path>
                <a:path w="5504815" h="1691640">
                  <a:moveTo>
                    <a:pt x="4767567" y="0"/>
                  </a:moveTo>
                  <a:lnTo>
                    <a:pt x="4773650" y="0"/>
                  </a:lnTo>
                </a:path>
                <a:path w="5504815" h="1691640">
                  <a:moveTo>
                    <a:pt x="4782794" y="0"/>
                  </a:moveTo>
                  <a:lnTo>
                    <a:pt x="4788890" y="0"/>
                  </a:lnTo>
                </a:path>
                <a:path w="5504815" h="1691640">
                  <a:moveTo>
                    <a:pt x="4798021" y="0"/>
                  </a:moveTo>
                  <a:lnTo>
                    <a:pt x="4804117" y="0"/>
                  </a:lnTo>
                </a:path>
                <a:path w="5504815" h="1691640">
                  <a:moveTo>
                    <a:pt x="4813261" y="0"/>
                  </a:moveTo>
                  <a:lnTo>
                    <a:pt x="4819345" y="0"/>
                  </a:lnTo>
                </a:path>
                <a:path w="5504815" h="1691640">
                  <a:moveTo>
                    <a:pt x="4828489" y="0"/>
                  </a:moveTo>
                  <a:lnTo>
                    <a:pt x="4834585" y="0"/>
                  </a:lnTo>
                </a:path>
                <a:path w="5504815" h="1691640">
                  <a:moveTo>
                    <a:pt x="4843716" y="0"/>
                  </a:moveTo>
                  <a:lnTo>
                    <a:pt x="4849812" y="0"/>
                  </a:lnTo>
                </a:path>
                <a:path w="5504815" h="1691640">
                  <a:moveTo>
                    <a:pt x="4858956" y="0"/>
                  </a:moveTo>
                  <a:lnTo>
                    <a:pt x="4865039" y="0"/>
                  </a:lnTo>
                </a:path>
                <a:path w="5504815" h="1691640">
                  <a:moveTo>
                    <a:pt x="4874183" y="0"/>
                  </a:moveTo>
                  <a:lnTo>
                    <a:pt x="4880279" y="0"/>
                  </a:lnTo>
                </a:path>
                <a:path w="5504815" h="1691640">
                  <a:moveTo>
                    <a:pt x="4889411" y="0"/>
                  </a:moveTo>
                  <a:lnTo>
                    <a:pt x="4895507" y="0"/>
                  </a:lnTo>
                </a:path>
                <a:path w="5504815" h="1691640">
                  <a:moveTo>
                    <a:pt x="4904651" y="0"/>
                  </a:moveTo>
                  <a:lnTo>
                    <a:pt x="4910734" y="0"/>
                  </a:lnTo>
                </a:path>
                <a:path w="5504815" h="1691640">
                  <a:moveTo>
                    <a:pt x="4919878" y="0"/>
                  </a:moveTo>
                  <a:lnTo>
                    <a:pt x="4925974" y="0"/>
                  </a:lnTo>
                </a:path>
                <a:path w="5504815" h="1691640">
                  <a:moveTo>
                    <a:pt x="4935105" y="0"/>
                  </a:moveTo>
                  <a:lnTo>
                    <a:pt x="4941201" y="0"/>
                  </a:lnTo>
                </a:path>
                <a:path w="5504815" h="1691640">
                  <a:moveTo>
                    <a:pt x="4950345" y="0"/>
                  </a:moveTo>
                  <a:lnTo>
                    <a:pt x="4956441" y="0"/>
                  </a:lnTo>
                </a:path>
                <a:path w="5504815" h="1691640">
                  <a:moveTo>
                    <a:pt x="4965573" y="0"/>
                  </a:moveTo>
                  <a:lnTo>
                    <a:pt x="4971669" y="0"/>
                  </a:lnTo>
                </a:path>
                <a:path w="5504815" h="1691640">
                  <a:moveTo>
                    <a:pt x="4980800" y="0"/>
                  </a:moveTo>
                  <a:lnTo>
                    <a:pt x="4986896" y="0"/>
                  </a:lnTo>
                </a:path>
                <a:path w="5504815" h="1691640">
                  <a:moveTo>
                    <a:pt x="4996040" y="0"/>
                  </a:moveTo>
                  <a:lnTo>
                    <a:pt x="5002136" y="0"/>
                  </a:lnTo>
                </a:path>
                <a:path w="5504815" h="1691640">
                  <a:moveTo>
                    <a:pt x="5011267" y="0"/>
                  </a:moveTo>
                  <a:lnTo>
                    <a:pt x="5017363" y="0"/>
                  </a:lnTo>
                </a:path>
                <a:path w="5504815" h="1691640">
                  <a:moveTo>
                    <a:pt x="5026507" y="0"/>
                  </a:moveTo>
                  <a:lnTo>
                    <a:pt x="5032590" y="0"/>
                  </a:lnTo>
                </a:path>
                <a:path w="5504815" h="1691640">
                  <a:moveTo>
                    <a:pt x="5041734" y="0"/>
                  </a:moveTo>
                  <a:lnTo>
                    <a:pt x="5047830" y="0"/>
                  </a:lnTo>
                </a:path>
                <a:path w="5504815" h="1691640">
                  <a:moveTo>
                    <a:pt x="5056962" y="0"/>
                  </a:moveTo>
                  <a:lnTo>
                    <a:pt x="5063058" y="0"/>
                  </a:lnTo>
                </a:path>
                <a:path w="5504815" h="1691640">
                  <a:moveTo>
                    <a:pt x="5072202" y="0"/>
                  </a:moveTo>
                  <a:lnTo>
                    <a:pt x="5078285" y="0"/>
                  </a:lnTo>
                </a:path>
                <a:path w="5504815" h="1691640">
                  <a:moveTo>
                    <a:pt x="5087429" y="0"/>
                  </a:moveTo>
                  <a:lnTo>
                    <a:pt x="5093525" y="0"/>
                  </a:lnTo>
                </a:path>
                <a:path w="5504815" h="1691640">
                  <a:moveTo>
                    <a:pt x="5102656" y="0"/>
                  </a:moveTo>
                  <a:lnTo>
                    <a:pt x="5108752" y="0"/>
                  </a:lnTo>
                </a:path>
                <a:path w="5504815" h="1691640">
                  <a:moveTo>
                    <a:pt x="5117896" y="0"/>
                  </a:moveTo>
                  <a:lnTo>
                    <a:pt x="5123980" y="0"/>
                  </a:lnTo>
                </a:path>
                <a:path w="5504815" h="1691640">
                  <a:moveTo>
                    <a:pt x="5133124" y="0"/>
                  </a:moveTo>
                  <a:lnTo>
                    <a:pt x="5139220" y="0"/>
                  </a:lnTo>
                </a:path>
                <a:path w="5504815" h="1691640">
                  <a:moveTo>
                    <a:pt x="5148351" y="0"/>
                  </a:moveTo>
                  <a:lnTo>
                    <a:pt x="5154447" y="0"/>
                  </a:lnTo>
                </a:path>
                <a:path w="5504815" h="1691640">
                  <a:moveTo>
                    <a:pt x="5163591" y="0"/>
                  </a:moveTo>
                  <a:lnTo>
                    <a:pt x="5169687" y="0"/>
                  </a:lnTo>
                </a:path>
                <a:path w="5504815" h="1691640">
                  <a:moveTo>
                    <a:pt x="5178818" y="0"/>
                  </a:moveTo>
                  <a:lnTo>
                    <a:pt x="5184914" y="0"/>
                  </a:lnTo>
                </a:path>
                <a:path w="5504815" h="1691640">
                  <a:moveTo>
                    <a:pt x="5194046" y="0"/>
                  </a:moveTo>
                  <a:lnTo>
                    <a:pt x="5200142" y="0"/>
                  </a:lnTo>
                </a:path>
                <a:path w="5504815" h="1691640">
                  <a:moveTo>
                    <a:pt x="5209286" y="0"/>
                  </a:moveTo>
                  <a:lnTo>
                    <a:pt x="5215382" y="0"/>
                  </a:lnTo>
                </a:path>
                <a:path w="5504815" h="1691640">
                  <a:moveTo>
                    <a:pt x="5224513" y="0"/>
                  </a:moveTo>
                  <a:lnTo>
                    <a:pt x="5230609" y="0"/>
                  </a:lnTo>
                </a:path>
                <a:path w="5504815" h="1691640">
                  <a:moveTo>
                    <a:pt x="5239753" y="0"/>
                  </a:moveTo>
                  <a:lnTo>
                    <a:pt x="5245836" y="0"/>
                  </a:lnTo>
                </a:path>
                <a:path w="5504815" h="1691640">
                  <a:moveTo>
                    <a:pt x="5254980" y="0"/>
                  </a:moveTo>
                  <a:lnTo>
                    <a:pt x="5261076" y="0"/>
                  </a:lnTo>
                </a:path>
                <a:path w="5504815" h="1691640">
                  <a:moveTo>
                    <a:pt x="5270207" y="0"/>
                  </a:moveTo>
                  <a:lnTo>
                    <a:pt x="5276303" y="0"/>
                  </a:lnTo>
                </a:path>
                <a:path w="5504815" h="1691640">
                  <a:moveTo>
                    <a:pt x="5285447" y="0"/>
                  </a:moveTo>
                  <a:lnTo>
                    <a:pt x="5291531" y="0"/>
                  </a:lnTo>
                </a:path>
                <a:path w="5504815" h="1691640">
                  <a:moveTo>
                    <a:pt x="5300675" y="0"/>
                  </a:moveTo>
                  <a:lnTo>
                    <a:pt x="5306771" y="0"/>
                  </a:lnTo>
                </a:path>
                <a:path w="5504815" h="1691640">
                  <a:moveTo>
                    <a:pt x="5315902" y="0"/>
                  </a:moveTo>
                  <a:lnTo>
                    <a:pt x="5321998" y="0"/>
                  </a:lnTo>
                </a:path>
                <a:path w="5504815" h="1691640">
                  <a:moveTo>
                    <a:pt x="5331142" y="0"/>
                  </a:moveTo>
                  <a:lnTo>
                    <a:pt x="5337225" y="0"/>
                  </a:lnTo>
                </a:path>
                <a:path w="5504815" h="1691640">
                  <a:moveTo>
                    <a:pt x="5346369" y="0"/>
                  </a:moveTo>
                  <a:lnTo>
                    <a:pt x="5352465" y="0"/>
                  </a:lnTo>
                </a:path>
                <a:path w="5504815" h="1691640">
                  <a:moveTo>
                    <a:pt x="5361597" y="0"/>
                  </a:moveTo>
                  <a:lnTo>
                    <a:pt x="5367693" y="0"/>
                  </a:lnTo>
                </a:path>
                <a:path w="5504815" h="1691640">
                  <a:moveTo>
                    <a:pt x="5376837" y="0"/>
                  </a:moveTo>
                  <a:lnTo>
                    <a:pt x="5382920" y="0"/>
                  </a:lnTo>
                </a:path>
                <a:path w="5504815" h="1691640">
                  <a:moveTo>
                    <a:pt x="5392064" y="0"/>
                  </a:moveTo>
                  <a:lnTo>
                    <a:pt x="5398160" y="0"/>
                  </a:lnTo>
                </a:path>
                <a:path w="5504815" h="1691640">
                  <a:moveTo>
                    <a:pt x="5407291" y="0"/>
                  </a:moveTo>
                  <a:lnTo>
                    <a:pt x="5413387" y="0"/>
                  </a:lnTo>
                </a:path>
                <a:path w="5504815" h="1691640">
                  <a:moveTo>
                    <a:pt x="5422531" y="0"/>
                  </a:moveTo>
                  <a:lnTo>
                    <a:pt x="5428627" y="0"/>
                  </a:lnTo>
                </a:path>
                <a:path w="5504815" h="1691640">
                  <a:moveTo>
                    <a:pt x="5437759" y="0"/>
                  </a:moveTo>
                  <a:lnTo>
                    <a:pt x="5443855" y="0"/>
                  </a:lnTo>
                </a:path>
                <a:path w="5504815" h="1691640">
                  <a:moveTo>
                    <a:pt x="5452999" y="0"/>
                  </a:moveTo>
                  <a:lnTo>
                    <a:pt x="5459082" y="0"/>
                  </a:lnTo>
                </a:path>
                <a:path w="5504815" h="1691640">
                  <a:moveTo>
                    <a:pt x="5468226" y="0"/>
                  </a:moveTo>
                  <a:lnTo>
                    <a:pt x="5474322" y="0"/>
                  </a:lnTo>
                </a:path>
                <a:path w="5504815" h="1691640">
                  <a:moveTo>
                    <a:pt x="5483453" y="0"/>
                  </a:moveTo>
                  <a:lnTo>
                    <a:pt x="5489549" y="0"/>
                  </a:lnTo>
                </a:path>
                <a:path w="5504815" h="1691640">
                  <a:moveTo>
                    <a:pt x="5498693" y="0"/>
                  </a:moveTo>
                  <a:lnTo>
                    <a:pt x="5504776" y="0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0" name="object 370"/>
          <p:cNvSpPr txBox="1"/>
          <p:nvPr/>
        </p:nvSpPr>
        <p:spPr>
          <a:xfrm>
            <a:off x="788489" y="906791"/>
            <a:ext cx="5941695" cy="87382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sz="1500" spc="160" dirty="0">
                <a:latin typeface="안상수2006굵은"/>
                <a:cs typeface="안상수2006굵은"/>
              </a:rPr>
              <a:t>&lt;</a:t>
            </a:r>
            <a:r>
              <a:rPr sz="1500" spc="235" dirty="0">
                <a:latin typeface="안상수2006굵은"/>
                <a:cs typeface="안상수2006굵은"/>
              </a:rPr>
              <a:t> </a:t>
            </a:r>
            <a:r>
              <a:rPr sz="1500" spc="445" dirty="0">
                <a:latin typeface="안상수2006굵은"/>
                <a:cs typeface="안상수2006굵은"/>
              </a:rPr>
              <a:t>참고사항&gt;</a:t>
            </a:r>
            <a:endParaRPr sz="1500">
              <a:latin typeface="안상수2006굵은"/>
              <a:cs typeface="안상수2006굵은"/>
            </a:endParaRPr>
          </a:p>
          <a:p>
            <a:pPr>
              <a:lnSpc>
                <a:spcPct val="100000"/>
              </a:lnSpc>
            </a:pPr>
            <a:endParaRPr sz="1400">
              <a:latin typeface="안상수2006굵은"/>
              <a:cs typeface="안상수2006굵은"/>
            </a:endParaRPr>
          </a:p>
          <a:p>
            <a:pPr marL="295910" indent="-283845">
              <a:lnSpc>
                <a:spcPct val="100000"/>
              </a:lnSpc>
              <a:buFont typeface=""/>
              <a:buChar char="❍"/>
              <a:tabLst>
                <a:tab pos="296545" algn="l"/>
              </a:tabLst>
            </a:pPr>
            <a:r>
              <a:rPr sz="1500" spc="670" dirty="0">
                <a:latin typeface="안상수2006굵은"/>
                <a:cs typeface="안상수2006굵은"/>
              </a:rPr>
              <a:t>부당</a:t>
            </a:r>
            <a:r>
              <a:rPr sz="1500" spc="305" dirty="0">
                <a:latin typeface="안상수2006굵은"/>
                <a:cs typeface="안상수2006굵은"/>
              </a:rPr>
              <a:t> </a:t>
            </a:r>
            <a:r>
              <a:rPr sz="1500" spc="670" dirty="0">
                <a:latin typeface="안상수2006굵은"/>
                <a:cs typeface="안상수2006굵은"/>
              </a:rPr>
              <a:t>업무</a:t>
            </a:r>
            <a:r>
              <a:rPr sz="1500" spc="290" dirty="0">
                <a:latin typeface="안상수2006굵은"/>
                <a:cs typeface="안상수2006굵은"/>
              </a:rPr>
              <a:t> </a:t>
            </a:r>
            <a:r>
              <a:rPr sz="1500" spc="560" dirty="0">
                <a:latin typeface="안상수2006굵은"/>
                <a:cs typeface="안상수2006굵은"/>
              </a:rPr>
              <a:t>지시</a:t>
            </a:r>
            <a:r>
              <a:rPr sz="1500" spc="295" dirty="0">
                <a:latin typeface="안상수2006굵은"/>
                <a:cs typeface="안상수2006굵은"/>
              </a:rPr>
              <a:t> </a:t>
            </a:r>
            <a:r>
              <a:rPr sz="1500" spc="655" dirty="0">
                <a:latin typeface="안상수2006굵은"/>
                <a:cs typeface="안상수2006굵은"/>
              </a:rPr>
              <a:t>근절</a:t>
            </a:r>
            <a:r>
              <a:rPr sz="1500" spc="305" dirty="0">
                <a:latin typeface="안상수2006굵은"/>
                <a:cs typeface="안상수2006굵은"/>
              </a:rPr>
              <a:t> </a:t>
            </a:r>
            <a:r>
              <a:rPr sz="1500" spc="450" dirty="0">
                <a:latin typeface="안상수2006굵은"/>
                <a:cs typeface="안상수2006굵은"/>
              </a:rPr>
              <a:t>및</a:t>
            </a:r>
            <a:r>
              <a:rPr sz="1500" spc="290" dirty="0">
                <a:latin typeface="안상수2006굵은"/>
                <a:cs typeface="안상수2006굵은"/>
              </a:rPr>
              <a:t> </a:t>
            </a:r>
            <a:r>
              <a:rPr sz="1500" spc="745" dirty="0">
                <a:latin typeface="안상수2006굵은"/>
                <a:cs typeface="안상수2006굵은"/>
              </a:rPr>
              <a:t>소통문화</a:t>
            </a:r>
            <a:r>
              <a:rPr sz="1500" spc="295" dirty="0">
                <a:latin typeface="안상수2006굵은"/>
                <a:cs typeface="안상수2006굵은"/>
              </a:rPr>
              <a:t> </a:t>
            </a:r>
            <a:r>
              <a:rPr sz="1500" spc="445" dirty="0">
                <a:latin typeface="안상수2006굵은"/>
                <a:cs typeface="안상수2006굵은"/>
              </a:rPr>
              <a:t>확산</a:t>
            </a:r>
            <a:endParaRPr sz="1500">
              <a:latin typeface="안상수2006굵은"/>
              <a:cs typeface="안상수2006굵은"/>
            </a:endParaRPr>
          </a:p>
          <a:p>
            <a:pPr>
              <a:lnSpc>
                <a:spcPct val="100000"/>
              </a:lnSpc>
              <a:buFont typeface=""/>
              <a:buChar char="❍"/>
            </a:pPr>
            <a:endParaRPr sz="1400">
              <a:latin typeface="안상수2006굵은"/>
              <a:cs typeface="안상수2006굵은"/>
            </a:endParaRPr>
          </a:p>
          <a:p>
            <a:pPr marL="396240" lvl="1" indent="-194310">
              <a:lnSpc>
                <a:spcPct val="100000"/>
              </a:lnSpc>
              <a:buChar char="-"/>
              <a:tabLst>
                <a:tab pos="396875" algn="l"/>
              </a:tabLst>
            </a:pPr>
            <a:r>
              <a:rPr sz="1500" spc="355" dirty="0">
                <a:latin typeface="안상수2006굵은"/>
                <a:cs typeface="안상수2006굵은"/>
              </a:rPr>
              <a:t>갑질</a:t>
            </a:r>
            <a:r>
              <a:rPr sz="1500" spc="-15" dirty="0">
                <a:latin typeface="안상수2006굵은"/>
                <a:cs typeface="안상수2006굵은"/>
              </a:rPr>
              <a:t> </a:t>
            </a:r>
            <a:r>
              <a:rPr sz="1500" spc="860" dirty="0">
                <a:latin typeface="안상수2006굵은"/>
                <a:cs typeface="안상수2006굵은"/>
              </a:rPr>
              <a:t>등</a:t>
            </a:r>
            <a:r>
              <a:rPr sz="1500" spc="-15" dirty="0">
                <a:latin typeface="안상수2006굵은"/>
                <a:cs typeface="안상수2006굵은"/>
              </a:rPr>
              <a:t> </a:t>
            </a:r>
            <a:r>
              <a:rPr sz="1500" spc="425" dirty="0">
                <a:latin typeface="안상수2006굵은"/>
                <a:cs typeface="안상수2006굵은"/>
              </a:rPr>
              <a:t>조직문화에</a:t>
            </a:r>
            <a:r>
              <a:rPr sz="1500" spc="-10" dirty="0">
                <a:latin typeface="안상수2006굵은"/>
                <a:cs typeface="안상수2006굵은"/>
              </a:rPr>
              <a:t> </a:t>
            </a:r>
            <a:r>
              <a:rPr sz="1500" spc="350" dirty="0">
                <a:latin typeface="안상수2006굵은"/>
                <a:cs typeface="안상수2006굵은"/>
              </a:rPr>
              <a:t>대한</a:t>
            </a:r>
            <a:r>
              <a:rPr sz="1500" spc="-15" dirty="0">
                <a:latin typeface="안상수2006굵은"/>
                <a:cs typeface="안상수2006굵은"/>
              </a:rPr>
              <a:t> </a:t>
            </a:r>
            <a:r>
              <a:rPr sz="1500" spc="380" dirty="0">
                <a:latin typeface="안상수2006굵은"/>
                <a:cs typeface="안상수2006굵은"/>
              </a:rPr>
              <a:t>실태조사</a:t>
            </a:r>
            <a:r>
              <a:rPr sz="1500" spc="-15" dirty="0">
                <a:latin typeface="안상수2006굵은"/>
                <a:cs typeface="안상수2006굵은"/>
              </a:rPr>
              <a:t> </a:t>
            </a:r>
            <a:r>
              <a:rPr sz="1500" spc="450" dirty="0">
                <a:latin typeface="안상수2006굵은"/>
                <a:cs typeface="안상수2006굵은"/>
              </a:rPr>
              <a:t>및</a:t>
            </a:r>
            <a:r>
              <a:rPr sz="1500" spc="-10" dirty="0">
                <a:latin typeface="안상수2006굵은"/>
                <a:cs typeface="안상수2006굵은"/>
              </a:rPr>
              <a:t> </a:t>
            </a:r>
            <a:r>
              <a:rPr sz="1500" spc="355" dirty="0">
                <a:latin typeface="안상수2006굵은"/>
                <a:cs typeface="안상수2006굵은"/>
              </a:rPr>
              <a:t>직원</a:t>
            </a:r>
            <a:r>
              <a:rPr sz="1500" spc="-15" dirty="0">
                <a:latin typeface="안상수2006굵은"/>
                <a:cs typeface="안상수2006굵은"/>
              </a:rPr>
              <a:t> </a:t>
            </a:r>
            <a:r>
              <a:rPr sz="1500" spc="380" dirty="0">
                <a:latin typeface="안상수2006굵은"/>
                <a:cs typeface="안상수2006굵은"/>
              </a:rPr>
              <a:t>애로사항</a:t>
            </a:r>
            <a:r>
              <a:rPr sz="1500" spc="-10" dirty="0">
                <a:latin typeface="안상수2006굵은"/>
                <a:cs typeface="안상수2006굵은"/>
              </a:rPr>
              <a:t> </a:t>
            </a:r>
            <a:r>
              <a:rPr sz="1500" spc="385" dirty="0">
                <a:latin typeface="안상수2006굵은"/>
                <a:cs typeface="안상수2006굵은"/>
              </a:rPr>
              <a:t>청취</a:t>
            </a:r>
            <a:r>
              <a:rPr sz="1500" spc="-15" dirty="0">
                <a:latin typeface="안상수2006굵은"/>
                <a:cs typeface="안상수2006굵은"/>
              </a:rPr>
              <a:t> </a:t>
            </a:r>
            <a:r>
              <a:rPr sz="1500" spc="345" dirty="0">
                <a:latin typeface="안상수2006굵은"/>
                <a:cs typeface="안상수2006굵은"/>
              </a:rPr>
              <a:t>정기적</a:t>
            </a:r>
            <a:r>
              <a:rPr sz="1500" spc="-15" dirty="0">
                <a:latin typeface="안상수2006굵은"/>
                <a:cs typeface="안상수2006굵은"/>
              </a:rPr>
              <a:t> </a:t>
            </a:r>
            <a:r>
              <a:rPr sz="1500" spc="420" dirty="0">
                <a:latin typeface="안상수2006굵은"/>
                <a:cs typeface="안상수2006굵은"/>
              </a:rPr>
              <a:t>실시</a:t>
            </a:r>
            <a:endParaRPr sz="1500">
              <a:latin typeface="안상수2006굵은"/>
              <a:cs typeface="안상수2006굵은"/>
            </a:endParaRPr>
          </a:p>
          <a:p>
            <a:pPr marL="316865" marR="5080" lvl="2">
              <a:lnSpc>
                <a:spcPct val="133200"/>
              </a:lnSpc>
              <a:spcBef>
                <a:spcPts val="370"/>
              </a:spcBef>
              <a:buChar char="*"/>
              <a:tabLst>
                <a:tab pos="466725" algn="l"/>
              </a:tabLst>
            </a:pPr>
            <a:r>
              <a:rPr sz="1200" spc="245" dirty="0">
                <a:latin typeface="안상수2006굵은"/>
                <a:cs typeface="안상수2006굵은"/>
              </a:rPr>
              <a:t>청렴지기,</a:t>
            </a:r>
            <a:r>
              <a:rPr sz="1200" spc="310" dirty="0">
                <a:latin typeface="안상수2006굵은"/>
                <a:cs typeface="안상수2006굵은"/>
              </a:rPr>
              <a:t> </a:t>
            </a:r>
            <a:r>
              <a:rPr sz="1200" spc="509" dirty="0">
                <a:latin typeface="안상수2006굵은"/>
                <a:cs typeface="안상수2006굵은"/>
              </a:rPr>
              <a:t>근로자</a:t>
            </a:r>
            <a:r>
              <a:rPr sz="1200" spc="245" dirty="0">
                <a:latin typeface="안상수2006굵은"/>
                <a:cs typeface="안상수2006굵은"/>
              </a:rPr>
              <a:t> </a:t>
            </a:r>
            <a:r>
              <a:rPr sz="1200" spc="380" dirty="0">
                <a:latin typeface="안상수2006굵은"/>
                <a:cs typeface="안상수2006굵은"/>
              </a:rPr>
              <a:t>위원</a:t>
            </a:r>
            <a:r>
              <a:rPr sz="1200" spc="245" dirty="0">
                <a:latin typeface="안상수2006굵은"/>
                <a:cs typeface="안상수2006굵은"/>
              </a:rPr>
              <a:t> </a:t>
            </a:r>
            <a:r>
              <a:rPr sz="1200" spc="440" dirty="0">
                <a:latin typeface="안상수2006굵은"/>
                <a:cs typeface="안상수2006굵은"/>
              </a:rPr>
              <a:t>등과의</a:t>
            </a:r>
            <a:r>
              <a:rPr sz="1200" spc="229" dirty="0">
                <a:latin typeface="안상수2006굵은"/>
                <a:cs typeface="안상수2006굵은"/>
              </a:rPr>
              <a:t> </a:t>
            </a:r>
            <a:r>
              <a:rPr sz="1200" spc="420" dirty="0">
                <a:latin typeface="안상수2006굵은"/>
                <a:cs typeface="안상수2006굵은"/>
              </a:rPr>
              <a:t>간담회로</a:t>
            </a:r>
            <a:r>
              <a:rPr sz="1200" spc="245" dirty="0">
                <a:latin typeface="안상수2006굵은"/>
                <a:cs typeface="안상수2006굵은"/>
              </a:rPr>
              <a:t> </a:t>
            </a:r>
            <a:r>
              <a:rPr sz="1200" spc="320" dirty="0">
                <a:latin typeface="안상수2006굵은"/>
                <a:cs typeface="안상수2006굵은"/>
              </a:rPr>
              <a:t>현장</a:t>
            </a:r>
            <a:r>
              <a:rPr sz="1200" spc="245" dirty="0">
                <a:latin typeface="안상수2006굵은"/>
                <a:cs typeface="안상수2006굵은"/>
              </a:rPr>
              <a:t> </a:t>
            </a:r>
            <a:r>
              <a:rPr sz="1200" spc="465" dirty="0">
                <a:latin typeface="안상수2006굵은"/>
                <a:cs typeface="안상수2006굵은"/>
              </a:rPr>
              <a:t>의견을</a:t>
            </a:r>
            <a:r>
              <a:rPr sz="1200" spc="245" dirty="0">
                <a:latin typeface="안상수2006굵은"/>
                <a:cs typeface="안상수2006굵은"/>
              </a:rPr>
              <a:t> </a:t>
            </a:r>
            <a:r>
              <a:rPr sz="1200" spc="315" dirty="0">
                <a:latin typeface="안상수2006굵은"/>
                <a:cs typeface="안상수2006굵은"/>
              </a:rPr>
              <a:t>직접</a:t>
            </a:r>
            <a:r>
              <a:rPr sz="1200" spc="245" dirty="0">
                <a:latin typeface="안상수2006굵은"/>
                <a:cs typeface="안상수2006굵은"/>
              </a:rPr>
              <a:t> </a:t>
            </a:r>
            <a:r>
              <a:rPr sz="1200" spc="335" dirty="0">
                <a:latin typeface="안상수2006굵은"/>
                <a:cs typeface="안상수2006굵은"/>
              </a:rPr>
              <a:t>수렴하고,</a:t>
            </a:r>
            <a:r>
              <a:rPr sz="1200" spc="310" dirty="0">
                <a:latin typeface="안상수2006굵은"/>
                <a:cs typeface="안상수2006굵은"/>
              </a:rPr>
              <a:t> </a:t>
            </a:r>
            <a:r>
              <a:rPr sz="1200" spc="225" dirty="0">
                <a:latin typeface="안상수2006굵은"/>
                <a:cs typeface="안상수2006굵은"/>
              </a:rPr>
              <a:t>관리직(부장, </a:t>
            </a:r>
            <a:r>
              <a:rPr sz="1200" spc="-335" dirty="0">
                <a:latin typeface="안상수2006굵은"/>
                <a:cs typeface="안상수2006굵은"/>
              </a:rPr>
              <a:t> </a:t>
            </a:r>
            <a:r>
              <a:rPr sz="1200" spc="290" dirty="0">
                <a:latin typeface="안상수2006굵은"/>
                <a:cs typeface="안상수2006굵은"/>
              </a:rPr>
              <a:t>본부장)과의</a:t>
            </a:r>
            <a:r>
              <a:rPr sz="1200" spc="25" dirty="0">
                <a:latin typeface="안상수2006굵은"/>
                <a:cs typeface="안상수2006굵은"/>
              </a:rPr>
              <a:t> </a:t>
            </a:r>
            <a:r>
              <a:rPr sz="1200" spc="315" dirty="0">
                <a:latin typeface="안상수2006굵은"/>
                <a:cs typeface="안상수2006굵은"/>
              </a:rPr>
              <a:t>간담회</a:t>
            </a:r>
            <a:r>
              <a:rPr sz="1200" spc="30" dirty="0">
                <a:latin typeface="안상수2006굵은"/>
                <a:cs typeface="안상수2006굵은"/>
              </a:rPr>
              <a:t> </a:t>
            </a:r>
            <a:r>
              <a:rPr sz="1200" spc="590" dirty="0">
                <a:latin typeface="안상수2006굵은"/>
                <a:cs typeface="안상수2006굵은"/>
              </a:rPr>
              <a:t>등으로</a:t>
            </a:r>
            <a:r>
              <a:rPr sz="1200" spc="30" dirty="0">
                <a:latin typeface="안상수2006굵은"/>
                <a:cs typeface="안상수2006굵은"/>
              </a:rPr>
              <a:t> </a:t>
            </a:r>
            <a:r>
              <a:rPr sz="1200" spc="285" dirty="0">
                <a:latin typeface="안상수2006굵은"/>
                <a:cs typeface="안상수2006굵은"/>
              </a:rPr>
              <a:t>업무분장,</a:t>
            </a:r>
            <a:r>
              <a:rPr sz="1200" spc="145" dirty="0">
                <a:latin typeface="안상수2006굵은"/>
                <a:cs typeface="안상수2006굵은"/>
              </a:rPr>
              <a:t> </a:t>
            </a:r>
            <a:r>
              <a:rPr sz="1200" spc="465" dirty="0">
                <a:latin typeface="안상수2006굵은"/>
                <a:cs typeface="안상수2006굵은"/>
              </a:rPr>
              <a:t>부당</a:t>
            </a:r>
            <a:r>
              <a:rPr sz="1200" spc="25" dirty="0">
                <a:latin typeface="안상수2006굵은"/>
                <a:cs typeface="안상수2006굵은"/>
              </a:rPr>
              <a:t> </a:t>
            </a:r>
            <a:r>
              <a:rPr sz="1200" spc="385" dirty="0">
                <a:latin typeface="안상수2006굵은"/>
                <a:cs typeface="안상수2006굵은"/>
              </a:rPr>
              <a:t>업무지시</a:t>
            </a:r>
            <a:r>
              <a:rPr sz="1200" spc="30" dirty="0">
                <a:latin typeface="안상수2006굵은"/>
                <a:cs typeface="안상수2006굵은"/>
              </a:rPr>
              <a:t> </a:t>
            </a:r>
            <a:r>
              <a:rPr sz="1200" spc="305" dirty="0">
                <a:latin typeface="안상수2006굵은"/>
                <a:cs typeface="안상수2006굵은"/>
              </a:rPr>
              <a:t>현황</a:t>
            </a:r>
            <a:r>
              <a:rPr sz="1200" spc="30" dirty="0">
                <a:latin typeface="안상수2006굵은"/>
                <a:cs typeface="안상수2006굵은"/>
              </a:rPr>
              <a:t> </a:t>
            </a:r>
            <a:r>
              <a:rPr sz="1200" spc="305" dirty="0">
                <a:latin typeface="안상수2006굵은"/>
                <a:cs typeface="안상수2006굵은"/>
              </a:rPr>
              <a:t>확인</a:t>
            </a:r>
            <a:r>
              <a:rPr sz="1200" spc="30" dirty="0">
                <a:latin typeface="안상수2006굵은"/>
                <a:cs typeface="안상수2006굵은"/>
              </a:rPr>
              <a:t> </a:t>
            </a:r>
            <a:r>
              <a:rPr sz="1200" spc="360" dirty="0">
                <a:latin typeface="안상수2006굵은"/>
                <a:cs typeface="안상수2006굵은"/>
              </a:rPr>
              <a:t>및</a:t>
            </a:r>
            <a:r>
              <a:rPr sz="1200" spc="30" dirty="0">
                <a:latin typeface="안상수2006굵은"/>
                <a:cs typeface="안상수2006굵은"/>
              </a:rPr>
              <a:t> </a:t>
            </a:r>
            <a:r>
              <a:rPr sz="1200" spc="310" dirty="0">
                <a:latin typeface="안상수2006굵은"/>
                <a:cs typeface="안상수2006굵은"/>
              </a:rPr>
              <a:t>임원</a:t>
            </a:r>
            <a:r>
              <a:rPr sz="1200" spc="25" dirty="0">
                <a:latin typeface="안상수2006굵은"/>
                <a:cs typeface="안상수2006굵은"/>
              </a:rPr>
              <a:t> </a:t>
            </a:r>
            <a:r>
              <a:rPr sz="1200" spc="445" dirty="0">
                <a:latin typeface="안상수2006굵은"/>
                <a:cs typeface="안상수2006굵은"/>
              </a:rPr>
              <a:t>정기보고</a:t>
            </a:r>
            <a:r>
              <a:rPr sz="1200" spc="30" dirty="0">
                <a:latin typeface="안상수2006굵은"/>
                <a:cs typeface="안상수2006굵은"/>
              </a:rPr>
              <a:t> </a:t>
            </a:r>
            <a:r>
              <a:rPr sz="1200" spc="345" dirty="0">
                <a:latin typeface="안상수2006굵은"/>
                <a:cs typeface="안상수2006굵은"/>
              </a:rPr>
              <a:t>실시</a:t>
            </a:r>
            <a:endParaRPr sz="1200">
              <a:latin typeface="안상수2006굵은"/>
              <a:cs typeface="안상수2006굵은"/>
            </a:endParaRPr>
          </a:p>
          <a:p>
            <a:pPr marL="379730" marR="5080" lvl="1" indent="-177165">
              <a:lnSpc>
                <a:spcPct val="133200"/>
              </a:lnSpc>
              <a:spcBef>
                <a:spcPts val="1035"/>
              </a:spcBef>
              <a:buFont typeface=""/>
              <a:buChar char="-"/>
              <a:tabLst>
                <a:tab pos="410845" algn="l"/>
              </a:tabLst>
            </a:pPr>
            <a:r>
              <a:rPr dirty="0"/>
              <a:t>	</a:t>
            </a:r>
            <a:r>
              <a:rPr sz="1500" spc="665" dirty="0">
                <a:latin typeface="안상수2006굵은"/>
                <a:cs typeface="안상수2006굵은"/>
              </a:rPr>
              <a:t>오프라인</a:t>
            </a:r>
            <a:r>
              <a:rPr sz="1500" spc="405" dirty="0">
                <a:latin typeface="안상수2006굵은"/>
                <a:cs typeface="안상수2006굵은"/>
              </a:rPr>
              <a:t> </a:t>
            </a:r>
            <a:r>
              <a:rPr sz="1500" spc="665" dirty="0">
                <a:latin typeface="안상수2006굵은"/>
                <a:cs typeface="안상수2006굵은"/>
              </a:rPr>
              <a:t>신고함을</a:t>
            </a:r>
            <a:r>
              <a:rPr sz="1500" spc="405" dirty="0">
                <a:latin typeface="안상수2006굵은"/>
                <a:cs typeface="안상수2006굵은"/>
              </a:rPr>
              <a:t> </a:t>
            </a:r>
            <a:r>
              <a:rPr sz="1500" spc="580" dirty="0">
                <a:latin typeface="안상수2006굵은"/>
                <a:cs typeface="안상수2006굵은"/>
              </a:rPr>
              <a:t>설치하고</a:t>
            </a:r>
            <a:r>
              <a:rPr sz="1500" spc="405" dirty="0">
                <a:latin typeface="안상수2006굵은"/>
                <a:cs typeface="안상수2006굵은"/>
              </a:rPr>
              <a:t> </a:t>
            </a:r>
            <a:r>
              <a:rPr sz="1500" spc="680" dirty="0">
                <a:latin typeface="안상수2006굵은"/>
                <a:cs typeface="안상수2006굵은"/>
              </a:rPr>
              <a:t>신고</a:t>
            </a:r>
            <a:r>
              <a:rPr sz="1500" spc="405" dirty="0">
                <a:latin typeface="안상수2006굵은"/>
                <a:cs typeface="안상수2006굵은"/>
              </a:rPr>
              <a:t> </a:t>
            </a:r>
            <a:r>
              <a:rPr sz="1500" spc="455" dirty="0">
                <a:latin typeface="안상수2006굵은"/>
                <a:cs typeface="안상수2006굵은"/>
              </a:rPr>
              <a:t>채널</a:t>
            </a:r>
            <a:r>
              <a:rPr sz="1500" spc="415" dirty="0">
                <a:latin typeface="안상수2006굵은"/>
                <a:cs typeface="안상수2006굵은"/>
              </a:rPr>
              <a:t> </a:t>
            </a:r>
            <a:r>
              <a:rPr sz="1500" spc="865" dirty="0">
                <a:latin typeface="안상수2006굵은"/>
                <a:cs typeface="안상수2006굵은"/>
              </a:rPr>
              <a:t>홍보를</a:t>
            </a:r>
            <a:r>
              <a:rPr sz="1500" spc="405" dirty="0">
                <a:latin typeface="안상수2006굵은"/>
                <a:cs typeface="안상수2006굵은"/>
              </a:rPr>
              <a:t> </a:t>
            </a:r>
            <a:r>
              <a:rPr sz="1500" spc="655" dirty="0">
                <a:latin typeface="안상수2006굵은"/>
                <a:cs typeface="안상수2006굵은"/>
              </a:rPr>
              <a:t>적극</a:t>
            </a:r>
            <a:r>
              <a:rPr sz="1500" spc="405" dirty="0">
                <a:latin typeface="안상수2006굵은"/>
                <a:cs typeface="안상수2006굵은"/>
              </a:rPr>
              <a:t> </a:t>
            </a:r>
            <a:r>
              <a:rPr sz="1500" spc="515" dirty="0">
                <a:latin typeface="안상수2006굵은"/>
                <a:cs typeface="안상수2006굵은"/>
              </a:rPr>
              <a:t>실시하여 </a:t>
            </a:r>
            <a:r>
              <a:rPr sz="1500" spc="-425" dirty="0">
                <a:latin typeface="안상수2006굵은"/>
                <a:cs typeface="안상수2006굵은"/>
              </a:rPr>
              <a:t> </a:t>
            </a:r>
            <a:r>
              <a:rPr sz="1500" spc="465" dirty="0">
                <a:latin typeface="안상수2006굵은"/>
                <a:cs typeface="안상수2006굵은"/>
              </a:rPr>
              <a:t>갑질</a:t>
            </a:r>
            <a:r>
              <a:rPr sz="1500" spc="295" dirty="0">
                <a:latin typeface="안상수2006굵은"/>
                <a:cs typeface="안상수2006굵은"/>
              </a:rPr>
              <a:t> </a:t>
            </a:r>
            <a:r>
              <a:rPr sz="1500" spc="860" dirty="0">
                <a:latin typeface="안상수2006굵은"/>
                <a:cs typeface="안상수2006굵은"/>
              </a:rPr>
              <a:t>등</a:t>
            </a:r>
            <a:r>
              <a:rPr sz="1500" spc="295" dirty="0">
                <a:latin typeface="안상수2006굵은"/>
                <a:cs typeface="안상수2006굵은"/>
              </a:rPr>
              <a:t> </a:t>
            </a:r>
            <a:r>
              <a:rPr sz="1500" spc="575" dirty="0">
                <a:latin typeface="안상수2006굵은"/>
                <a:cs typeface="안상수2006굵은"/>
              </a:rPr>
              <a:t>부패행위</a:t>
            </a:r>
            <a:r>
              <a:rPr sz="1500" spc="315" dirty="0">
                <a:latin typeface="안상수2006굵은"/>
                <a:cs typeface="안상수2006굵은"/>
              </a:rPr>
              <a:t> </a:t>
            </a:r>
            <a:r>
              <a:rPr sz="1500" spc="680" dirty="0">
                <a:latin typeface="안상수2006굵은"/>
                <a:cs typeface="안상수2006굵은"/>
              </a:rPr>
              <a:t>신고</a:t>
            </a:r>
            <a:r>
              <a:rPr sz="1500" spc="295" dirty="0">
                <a:latin typeface="안상수2006굵은"/>
                <a:cs typeface="안상수2006굵은"/>
              </a:rPr>
              <a:t> </a:t>
            </a:r>
            <a:r>
              <a:rPr sz="1500" spc="434" dirty="0">
                <a:latin typeface="안상수2006굵은"/>
                <a:cs typeface="안상수2006굵은"/>
              </a:rPr>
              <a:t>활성화</a:t>
            </a:r>
            <a:endParaRPr sz="1500">
              <a:latin typeface="안상수2006굵은"/>
              <a:cs typeface="안상수2006굵은"/>
            </a:endParaRPr>
          </a:p>
          <a:p>
            <a:pPr marL="449580" lvl="2" indent="-210185">
              <a:lnSpc>
                <a:spcPct val="100000"/>
              </a:lnSpc>
              <a:spcBef>
                <a:spcPts val="835"/>
              </a:spcBef>
              <a:buChar char="*"/>
              <a:tabLst>
                <a:tab pos="450215" algn="l"/>
              </a:tabLst>
            </a:pPr>
            <a:r>
              <a:rPr sz="1200" spc="365" dirty="0">
                <a:latin typeface="안상수2006굵은"/>
                <a:cs typeface="안상수2006굵은"/>
              </a:rPr>
              <a:t>실명</a:t>
            </a:r>
            <a:r>
              <a:rPr sz="1200" spc="210" dirty="0">
                <a:latin typeface="안상수2006굵은"/>
                <a:cs typeface="안상수2006굵은"/>
              </a:rPr>
              <a:t> </a:t>
            </a:r>
            <a:r>
              <a:rPr sz="1200" spc="530" dirty="0">
                <a:latin typeface="안상수2006굵은"/>
                <a:cs typeface="안상수2006굵은"/>
              </a:rPr>
              <a:t>신고</a:t>
            </a:r>
            <a:r>
              <a:rPr sz="1200" spc="210" dirty="0">
                <a:latin typeface="안상수2006굵은"/>
                <a:cs typeface="안상수2006굵은"/>
              </a:rPr>
              <a:t> </a:t>
            </a:r>
            <a:r>
              <a:rPr sz="1200" spc="275" dirty="0">
                <a:latin typeface="안상수2006굵은"/>
                <a:cs typeface="안상수2006굵은"/>
              </a:rPr>
              <a:t>원칙이나,</a:t>
            </a:r>
            <a:r>
              <a:rPr sz="1200" spc="235" dirty="0">
                <a:latin typeface="안상수2006굵은"/>
                <a:cs typeface="안상수2006굵은"/>
              </a:rPr>
              <a:t> </a:t>
            </a:r>
            <a:r>
              <a:rPr sz="1200" spc="365" dirty="0">
                <a:latin typeface="안상수2006굵은"/>
                <a:cs typeface="안상수2006굵은"/>
              </a:rPr>
              <a:t>익명</a:t>
            </a:r>
            <a:r>
              <a:rPr sz="1200" spc="215" dirty="0">
                <a:latin typeface="안상수2006굵은"/>
                <a:cs typeface="안상수2006굵은"/>
              </a:rPr>
              <a:t> </a:t>
            </a:r>
            <a:r>
              <a:rPr sz="1200" spc="530" dirty="0">
                <a:latin typeface="안상수2006굵은"/>
                <a:cs typeface="안상수2006굵은"/>
              </a:rPr>
              <a:t>신고</a:t>
            </a:r>
            <a:r>
              <a:rPr sz="1200" spc="210" dirty="0">
                <a:latin typeface="안상수2006굵은"/>
                <a:cs typeface="안상수2006굵은"/>
              </a:rPr>
              <a:t> </a:t>
            </a:r>
            <a:r>
              <a:rPr sz="1200" spc="480" dirty="0">
                <a:latin typeface="안상수2006굵은"/>
                <a:cs typeface="안상수2006굵은"/>
              </a:rPr>
              <a:t>시에도</a:t>
            </a:r>
            <a:r>
              <a:rPr sz="1200" spc="210" dirty="0">
                <a:latin typeface="안상수2006굵은"/>
                <a:cs typeface="안상수2006굵은"/>
              </a:rPr>
              <a:t> </a:t>
            </a:r>
            <a:r>
              <a:rPr sz="1200" spc="365" dirty="0">
                <a:latin typeface="안상수2006굵은"/>
                <a:cs typeface="안상수2006굵은"/>
              </a:rPr>
              <a:t>정황이</a:t>
            </a:r>
            <a:r>
              <a:rPr sz="1200" spc="215" dirty="0">
                <a:latin typeface="안상수2006굵은"/>
                <a:cs typeface="안상수2006굵은"/>
              </a:rPr>
              <a:t> </a:t>
            </a:r>
            <a:r>
              <a:rPr sz="1200" spc="430" dirty="0">
                <a:latin typeface="안상수2006굵은"/>
                <a:cs typeface="안상수2006굵은"/>
              </a:rPr>
              <a:t>구체적이면</a:t>
            </a:r>
            <a:r>
              <a:rPr sz="1200" spc="210" dirty="0">
                <a:latin typeface="안상수2006굵은"/>
                <a:cs typeface="안상수2006굵은"/>
              </a:rPr>
              <a:t> </a:t>
            </a:r>
            <a:r>
              <a:rPr sz="1200" spc="430" dirty="0">
                <a:latin typeface="안상수2006굵은"/>
                <a:cs typeface="안상수2006굵은"/>
              </a:rPr>
              <a:t>적극적인</a:t>
            </a:r>
            <a:r>
              <a:rPr sz="1200" spc="210" dirty="0">
                <a:latin typeface="안상수2006굵은"/>
                <a:cs typeface="안상수2006굵은"/>
              </a:rPr>
              <a:t> </a:t>
            </a:r>
            <a:r>
              <a:rPr sz="1200" spc="480" dirty="0">
                <a:latin typeface="안상수2006굵은"/>
                <a:cs typeface="안상수2006굵은"/>
              </a:rPr>
              <a:t>조사</a:t>
            </a:r>
            <a:r>
              <a:rPr sz="1200" spc="215" dirty="0">
                <a:latin typeface="안상수2006굵은"/>
                <a:cs typeface="안상수2006굵은"/>
              </a:rPr>
              <a:t> </a:t>
            </a:r>
            <a:r>
              <a:rPr sz="1200" spc="405" dirty="0">
                <a:latin typeface="안상수2006굵은"/>
                <a:cs typeface="안상수2006굵은"/>
              </a:rPr>
              <a:t>실시</a:t>
            </a:r>
            <a:endParaRPr sz="1200">
              <a:latin typeface="안상수2006굵은"/>
              <a:cs typeface="안상수2006굵은"/>
            </a:endParaRPr>
          </a:p>
          <a:p>
            <a:pPr marL="364490" marR="6350" lvl="1" indent="-161925">
              <a:lnSpc>
                <a:spcPct val="133200"/>
              </a:lnSpc>
              <a:spcBef>
                <a:spcPts val="1030"/>
              </a:spcBef>
              <a:buFont typeface=""/>
              <a:buChar char="-"/>
              <a:tabLst>
                <a:tab pos="396875" algn="l"/>
              </a:tabLst>
            </a:pPr>
            <a:r>
              <a:rPr dirty="0"/>
              <a:t>	</a:t>
            </a:r>
            <a:r>
              <a:rPr sz="1500" spc="455" dirty="0">
                <a:latin typeface="안상수2006굵은"/>
                <a:cs typeface="안상수2006굵은"/>
              </a:rPr>
              <a:t>반부패․청렴</a:t>
            </a:r>
            <a:r>
              <a:rPr sz="1500" spc="305" dirty="0">
                <a:latin typeface="안상수2006굵은"/>
                <a:cs typeface="안상수2006굵은"/>
              </a:rPr>
              <a:t> </a:t>
            </a:r>
            <a:r>
              <a:rPr sz="1500" spc="484" dirty="0">
                <a:latin typeface="안상수2006굵은"/>
                <a:cs typeface="안상수2006굵은"/>
              </a:rPr>
              <a:t>관련</a:t>
            </a:r>
            <a:r>
              <a:rPr sz="1500" spc="310" dirty="0">
                <a:latin typeface="안상수2006굵은"/>
                <a:cs typeface="안상수2006굵은"/>
              </a:rPr>
              <a:t> </a:t>
            </a:r>
            <a:r>
              <a:rPr sz="1500" spc="800" dirty="0">
                <a:latin typeface="안상수2006굵은"/>
                <a:cs typeface="안상수2006굵은"/>
              </a:rPr>
              <a:t>흥미로운</a:t>
            </a:r>
            <a:r>
              <a:rPr sz="1500" spc="305" dirty="0">
                <a:latin typeface="안상수2006굵은"/>
                <a:cs typeface="안상수2006굵은"/>
              </a:rPr>
              <a:t> </a:t>
            </a:r>
            <a:r>
              <a:rPr sz="1500" spc="525" dirty="0">
                <a:latin typeface="안상수2006굵은"/>
                <a:cs typeface="안상수2006굵은"/>
              </a:rPr>
              <a:t>콘텐츠</a:t>
            </a:r>
            <a:r>
              <a:rPr sz="1300" spc="525" dirty="0">
                <a:latin typeface="안상수2006굵은"/>
                <a:cs typeface="안상수2006굵은"/>
              </a:rPr>
              <a:t>(웹툰</a:t>
            </a:r>
            <a:r>
              <a:rPr sz="1300" spc="265" dirty="0">
                <a:latin typeface="안상수2006굵은"/>
                <a:cs typeface="안상수2006굵은"/>
              </a:rPr>
              <a:t> </a:t>
            </a:r>
            <a:r>
              <a:rPr sz="1300" spc="390" dirty="0">
                <a:latin typeface="안상수2006굵은"/>
                <a:cs typeface="안상수2006굵은"/>
              </a:rPr>
              <a:t>등)</a:t>
            </a:r>
            <a:r>
              <a:rPr sz="1500" spc="390" dirty="0">
                <a:latin typeface="안상수2006굵은"/>
                <a:cs typeface="안상수2006굵은"/>
              </a:rPr>
              <a:t>의</a:t>
            </a:r>
            <a:r>
              <a:rPr sz="1500" spc="305" dirty="0">
                <a:latin typeface="안상수2006굵은"/>
                <a:cs typeface="안상수2006굵은"/>
              </a:rPr>
              <a:t> </a:t>
            </a:r>
            <a:r>
              <a:rPr sz="1500" spc="509" dirty="0">
                <a:latin typeface="안상수2006굵은"/>
                <a:cs typeface="안상수2006굵은"/>
              </a:rPr>
              <a:t>정기</a:t>
            </a:r>
            <a:r>
              <a:rPr sz="1500" spc="310" dirty="0">
                <a:latin typeface="안상수2006굵은"/>
                <a:cs typeface="안상수2006굵은"/>
              </a:rPr>
              <a:t> </a:t>
            </a:r>
            <a:r>
              <a:rPr sz="1500" spc="665" dirty="0">
                <a:latin typeface="안상수2006굵은"/>
                <a:cs typeface="안상수2006굵은"/>
              </a:rPr>
              <a:t>배포</a:t>
            </a:r>
            <a:r>
              <a:rPr sz="1500" spc="305" dirty="0">
                <a:latin typeface="안상수2006굵은"/>
                <a:cs typeface="안상수2006굵은"/>
              </a:rPr>
              <a:t> </a:t>
            </a:r>
            <a:r>
              <a:rPr sz="1500" spc="860" dirty="0">
                <a:latin typeface="안상수2006굵은"/>
                <a:cs typeface="안상수2006굵은"/>
              </a:rPr>
              <a:t>등</a:t>
            </a:r>
            <a:r>
              <a:rPr sz="1500" spc="295" dirty="0">
                <a:latin typeface="안상수2006굵은"/>
                <a:cs typeface="안상수2006굵은"/>
              </a:rPr>
              <a:t> </a:t>
            </a:r>
            <a:r>
              <a:rPr sz="1500" spc="855" dirty="0">
                <a:latin typeface="안상수2006굵은"/>
                <a:cs typeface="안상수2006굵은"/>
              </a:rPr>
              <a:t>홍 </a:t>
            </a:r>
            <a:r>
              <a:rPr sz="1500" spc="-425" dirty="0">
                <a:latin typeface="안상수2006굵은"/>
                <a:cs typeface="안상수2006굵은"/>
              </a:rPr>
              <a:t> </a:t>
            </a:r>
            <a:r>
              <a:rPr sz="1500" spc="869" dirty="0">
                <a:latin typeface="안상수2006굵은"/>
                <a:cs typeface="안상수2006굵은"/>
              </a:rPr>
              <a:t>보를</a:t>
            </a:r>
            <a:r>
              <a:rPr sz="1500" spc="295" dirty="0">
                <a:latin typeface="안상수2006굵은"/>
                <a:cs typeface="안상수2006굵은"/>
              </a:rPr>
              <a:t> </a:t>
            </a:r>
            <a:r>
              <a:rPr sz="1500" spc="645" dirty="0">
                <a:latin typeface="안상수2006굵은"/>
                <a:cs typeface="안상수2006굵은"/>
              </a:rPr>
              <a:t>통해</a:t>
            </a:r>
            <a:r>
              <a:rPr sz="1500" spc="295" dirty="0">
                <a:latin typeface="안상수2006굵은"/>
                <a:cs typeface="안상수2006굵은"/>
              </a:rPr>
              <a:t> </a:t>
            </a:r>
            <a:r>
              <a:rPr sz="1500" spc="445" dirty="0">
                <a:latin typeface="안상수2006굵은"/>
                <a:cs typeface="안상수2006굵은"/>
              </a:rPr>
              <a:t>청렴에</a:t>
            </a:r>
            <a:r>
              <a:rPr sz="1500" spc="310" dirty="0">
                <a:latin typeface="안상수2006굵은"/>
                <a:cs typeface="안상수2006굵은"/>
              </a:rPr>
              <a:t> </a:t>
            </a:r>
            <a:r>
              <a:rPr sz="1500" spc="459" dirty="0">
                <a:latin typeface="안상수2006굵은"/>
                <a:cs typeface="안상수2006굵은"/>
              </a:rPr>
              <a:t>대한</a:t>
            </a:r>
            <a:r>
              <a:rPr sz="1500" spc="295" dirty="0">
                <a:latin typeface="안상수2006굵은"/>
                <a:cs typeface="안상수2006굵은"/>
              </a:rPr>
              <a:t> </a:t>
            </a:r>
            <a:r>
              <a:rPr sz="1500" spc="465" dirty="0">
                <a:latin typeface="안상수2006굵은"/>
                <a:cs typeface="안상수2006굵은"/>
              </a:rPr>
              <a:t>직원</a:t>
            </a:r>
            <a:r>
              <a:rPr sz="1500" spc="295" dirty="0">
                <a:latin typeface="안상수2006굵은"/>
                <a:cs typeface="안상수2006굵은"/>
              </a:rPr>
              <a:t> </a:t>
            </a:r>
            <a:r>
              <a:rPr sz="1500" spc="595" dirty="0">
                <a:latin typeface="안상수2006굵은"/>
                <a:cs typeface="안상수2006굵은"/>
              </a:rPr>
              <a:t>관심도</a:t>
            </a:r>
            <a:r>
              <a:rPr sz="1500" spc="315" dirty="0">
                <a:latin typeface="안상수2006굵은"/>
                <a:cs typeface="안상수2006굵은"/>
              </a:rPr>
              <a:t> </a:t>
            </a:r>
            <a:r>
              <a:rPr sz="1500" spc="635" dirty="0">
                <a:latin typeface="안상수2006굵은"/>
                <a:cs typeface="안상수2006굵은"/>
              </a:rPr>
              <a:t>제고</a:t>
            </a:r>
            <a:r>
              <a:rPr sz="1500" spc="295" dirty="0">
                <a:latin typeface="안상수2006굵은"/>
                <a:cs typeface="안상수2006굵은"/>
              </a:rPr>
              <a:t> </a:t>
            </a:r>
            <a:r>
              <a:rPr sz="1500" spc="450" dirty="0">
                <a:latin typeface="안상수2006굵은"/>
                <a:cs typeface="안상수2006굵은"/>
              </a:rPr>
              <a:t>및</a:t>
            </a:r>
            <a:r>
              <a:rPr sz="1500" spc="295" dirty="0">
                <a:latin typeface="안상수2006굵은"/>
                <a:cs typeface="안상수2006굵은"/>
              </a:rPr>
              <a:t> </a:t>
            </a:r>
            <a:r>
              <a:rPr sz="1500" spc="585" dirty="0">
                <a:latin typeface="안상수2006굵은"/>
                <a:cs typeface="안상수2006굵은"/>
              </a:rPr>
              <a:t>체감도</a:t>
            </a:r>
            <a:r>
              <a:rPr sz="1500" spc="310" dirty="0">
                <a:latin typeface="안상수2006굵은"/>
                <a:cs typeface="안상수2006굵은"/>
              </a:rPr>
              <a:t> </a:t>
            </a:r>
            <a:r>
              <a:rPr sz="1500" spc="445" dirty="0">
                <a:latin typeface="안상수2006굵은"/>
                <a:cs typeface="안상수2006굵은"/>
              </a:rPr>
              <a:t>향상</a:t>
            </a:r>
            <a:endParaRPr sz="1500">
              <a:latin typeface="안상수2006굵은"/>
              <a:cs typeface="안상수2006굵은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"/>
              <a:buChar char="-"/>
            </a:pPr>
            <a:endParaRPr sz="1550">
              <a:latin typeface="안상수2006굵은"/>
              <a:cs typeface="안상수2006굵은"/>
            </a:endParaRPr>
          </a:p>
          <a:p>
            <a:pPr marL="295910" indent="-283845">
              <a:lnSpc>
                <a:spcPct val="100000"/>
              </a:lnSpc>
              <a:buFont typeface=""/>
              <a:buChar char="❍"/>
              <a:tabLst>
                <a:tab pos="296545" algn="l"/>
              </a:tabLst>
            </a:pPr>
            <a:r>
              <a:rPr sz="1500" spc="434" dirty="0">
                <a:latin typeface="안상수2006굵은"/>
                <a:cs typeface="안상수2006굵은"/>
              </a:rPr>
              <a:t>예산</a:t>
            </a:r>
            <a:r>
              <a:rPr sz="1500" spc="290" dirty="0">
                <a:latin typeface="안상수2006굵은"/>
                <a:cs typeface="안상수2006굵은"/>
              </a:rPr>
              <a:t> </a:t>
            </a:r>
            <a:r>
              <a:rPr sz="1500" spc="575" dirty="0">
                <a:latin typeface="안상수2006굵은"/>
                <a:cs typeface="안상수2006굵은"/>
              </a:rPr>
              <a:t>부적정</a:t>
            </a:r>
            <a:r>
              <a:rPr sz="1500" spc="280" dirty="0">
                <a:latin typeface="안상수2006굵은"/>
                <a:cs typeface="안상수2006굵은"/>
              </a:rPr>
              <a:t> </a:t>
            </a:r>
            <a:r>
              <a:rPr sz="1500" spc="630" dirty="0">
                <a:latin typeface="안상수2006굵은"/>
                <a:cs typeface="안상수2006굵은"/>
              </a:rPr>
              <a:t>사용</a:t>
            </a:r>
            <a:r>
              <a:rPr sz="1500" spc="280" dirty="0">
                <a:latin typeface="안상수2006굵은"/>
                <a:cs typeface="안상수2006굵은"/>
              </a:rPr>
              <a:t> </a:t>
            </a:r>
            <a:r>
              <a:rPr sz="1500" spc="455" dirty="0">
                <a:latin typeface="안상수2006굵은"/>
                <a:cs typeface="안상수2006굵은"/>
              </a:rPr>
              <a:t>철폐</a:t>
            </a:r>
            <a:endParaRPr sz="1500">
              <a:latin typeface="안상수2006굵은"/>
              <a:cs typeface="안상수2006굵은"/>
            </a:endParaRPr>
          </a:p>
          <a:p>
            <a:pPr marL="372110" marR="6350" lvl="1" indent="-169545">
              <a:lnSpc>
                <a:spcPct val="133200"/>
              </a:lnSpc>
              <a:spcBef>
                <a:spcPts val="1200"/>
              </a:spcBef>
              <a:buFont typeface=""/>
              <a:buChar char="-"/>
              <a:tabLst>
                <a:tab pos="404495" algn="l"/>
              </a:tabLst>
            </a:pPr>
            <a:r>
              <a:rPr dirty="0"/>
              <a:t>	</a:t>
            </a:r>
            <a:r>
              <a:rPr sz="1500" spc="635" dirty="0">
                <a:latin typeface="안상수2006굵은"/>
                <a:cs typeface="안상수2006굵은"/>
              </a:rPr>
              <a:t>부별</a:t>
            </a:r>
            <a:r>
              <a:rPr sz="1500" spc="210" dirty="0">
                <a:latin typeface="안상수2006굵은"/>
                <a:cs typeface="안상수2006굵은"/>
              </a:rPr>
              <a:t> </a:t>
            </a:r>
            <a:r>
              <a:rPr sz="1500" spc="500" dirty="0">
                <a:latin typeface="안상수2006굵은"/>
                <a:cs typeface="안상수2006굵은"/>
              </a:rPr>
              <a:t>법인카드</a:t>
            </a:r>
            <a:r>
              <a:rPr sz="1500" spc="200" dirty="0">
                <a:latin typeface="안상수2006굵은"/>
                <a:cs typeface="안상수2006굵은"/>
              </a:rPr>
              <a:t> </a:t>
            </a:r>
            <a:r>
              <a:rPr sz="1500" spc="560" dirty="0">
                <a:latin typeface="안상수2006굵은"/>
                <a:cs typeface="안상수2006굵은"/>
              </a:rPr>
              <a:t>모니터링</a:t>
            </a:r>
            <a:r>
              <a:rPr sz="1500" spc="210" dirty="0">
                <a:latin typeface="안상수2006굵은"/>
                <a:cs typeface="안상수2006굵은"/>
              </a:rPr>
              <a:t> </a:t>
            </a:r>
            <a:r>
              <a:rPr sz="1500" spc="300" dirty="0">
                <a:latin typeface="안상수2006굵은"/>
                <a:cs typeface="안상수2006굵은"/>
              </a:rPr>
              <a:t>담당자</a:t>
            </a:r>
            <a:r>
              <a:rPr sz="1300" spc="300" dirty="0">
                <a:latin typeface="안상수2006굵은"/>
                <a:cs typeface="안상수2006굵은"/>
              </a:rPr>
              <a:t>(청렴지기</a:t>
            </a:r>
            <a:r>
              <a:rPr sz="1300" spc="185" dirty="0">
                <a:latin typeface="안상수2006굵은"/>
                <a:cs typeface="안상수2006굵은"/>
              </a:rPr>
              <a:t> </a:t>
            </a:r>
            <a:r>
              <a:rPr sz="1300" spc="254" dirty="0">
                <a:latin typeface="안상수2006굵은"/>
                <a:cs typeface="안상수2006굵은"/>
              </a:rPr>
              <a:t>등)</a:t>
            </a:r>
            <a:r>
              <a:rPr sz="1300" spc="340" dirty="0">
                <a:latin typeface="안상수2006굵은"/>
                <a:cs typeface="안상수2006굵은"/>
              </a:rPr>
              <a:t> </a:t>
            </a:r>
            <a:r>
              <a:rPr sz="1500" spc="430" dirty="0">
                <a:latin typeface="안상수2006굵은"/>
                <a:cs typeface="안상수2006굵은"/>
              </a:rPr>
              <a:t>지정</a:t>
            </a:r>
            <a:r>
              <a:rPr sz="1500" spc="200" dirty="0">
                <a:latin typeface="안상수2006굵은"/>
                <a:cs typeface="안상수2006굵은"/>
              </a:rPr>
              <a:t> </a:t>
            </a:r>
            <a:r>
              <a:rPr sz="1500" spc="450" dirty="0">
                <a:latin typeface="안상수2006굵은"/>
                <a:cs typeface="안상수2006굵은"/>
              </a:rPr>
              <a:t>및</a:t>
            </a:r>
            <a:r>
              <a:rPr sz="1500" spc="215" dirty="0">
                <a:latin typeface="안상수2006굵은"/>
                <a:cs typeface="안상수2006굵은"/>
              </a:rPr>
              <a:t> </a:t>
            </a:r>
            <a:r>
              <a:rPr sz="1500" spc="385" dirty="0">
                <a:latin typeface="안상수2006굵은"/>
                <a:cs typeface="안상수2006굵은"/>
              </a:rPr>
              <a:t>결제내역</a:t>
            </a:r>
            <a:r>
              <a:rPr sz="1500" spc="195" dirty="0">
                <a:latin typeface="안상수2006굵은"/>
                <a:cs typeface="안상수2006굵은"/>
              </a:rPr>
              <a:t> </a:t>
            </a:r>
            <a:r>
              <a:rPr sz="1500" spc="415" dirty="0">
                <a:latin typeface="안상수2006굵은"/>
                <a:cs typeface="안상수2006굵은"/>
              </a:rPr>
              <a:t>점검 </a:t>
            </a:r>
            <a:r>
              <a:rPr sz="1500" spc="-425" dirty="0">
                <a:latin typeface="안상수2006굵은"/>
                <a:cs typeface="안상수2006굵은"/>
              </a:rPr>
              <a:t> </a:t>
            </a:r>
            <a:r>
              <a:rPr sz="1500" spc="860" dirty="0">
                <a:latin typeface="안상수2006굵은"/>
                <a:cs typeface="안상수2006굵은"/>
              </a:rPr>
              <a:t>등</a:t>
            </a:r>
            <a:r>
              <a:rPr sz="1500" spc="140" dirty="0">
                <a:latin typeface="안상수2006굵은"/>
                <a:cs typeface="안상수2006굵은"/>
              </a:rPr>
              <a:t> </a:t>
            </a:r>
            <a:r>
              <a:rPr sz="1500" spc="500" dirty="0">
                <a:latin typeface="안상수2006굵은"/>
                <a:cs typeface="안상수2006굵은"/>
              </a:rPr>
              <a:t>법인카드</a:t>
            </a:r>
            <a:r>
              <a:rPr sz="1500" spc="145" dirty="0">
                <a:latin typeface="안상수2006굵은"/>
                <a:cs typeface="안상수2006굵은"/>
              </a:rPr>
              <a:t> </a:t>
            </a:r>
            <a:r>
              <a:rPr sz="1500" spc="455" dirty="0">
                <a:latin typeface="안상수2006굵은"/>
                <a:cs typeface="안상수2006굵은"/>
              </a:rPr>
              <a:t>상시</a:t>
            </a:r>
            <a:r>
              <a:rPr sz="1500" spc="145" dirty="0">
                <a:latin typeface="안상수2006굵은"/>
                <a:cs typeface="안상수2006굵은"/>
              </a:rPr>
              <a:t> </a:t>
            </a:r>
            <a:r>
              <a:rPr sz="1500" spc="560" dirty="0">
                <a:latin typeface="안상수2006굵은"/>
                <a:cs typeface="안상수2006굵은"/>
              </a:rPr>
              <a:t>모니터링</a:t>
            </a:r>
            <a:r>
              <a:rPr sz="1500" spc="140" dirty="0">
                <a:latin typeface="안상수2006굵은"/>
                <a:cs typeface="안상수2006굵은"/>
              </a:rPr>
              <a:t> </a:t>
            </a:r>
            <a:r>
              <a:rPr sz="1500" spc="400" dirty="0">
                <a:latin typeface="안상수2006굵은"/>
                <a:cs typeface="안상수2006굵은"/>
              </a:rPr>
              <a:t>강화</a:t>
            </a:r>
            <a:endParaRPr sz="1500">
              <a:latin typeface="안상수2006굵은"/>
              <a:cs typeface="안상수2006굵은"/>
            </a:endParaRPr>
          </a:p>
          <a:p>
            <a:pPr lvl="1">
              <a:lnSpc>
                <a:spcPct val="100000"/>
              </a:lnSpc>
              <a:buFont typeface=""/>
              <a:buChar char="-"/>
            </a:pPr>
            <a:endParaRPr sz="1750">
              <a:latin typeface="안상수2006굵은"/>
              <a:cs typeface="안상수2006굵은"/>
            </a:endParaRPr>
          </a:p>
          <a:p>
            <a:pPr marR="1270" algn="ctr">
              <a:lnSpc>
                <a:spcPct val="100000"/>
              </a:lnSpc>
            </a:pPr>
            <a:r>
              <a:rPr sz="1400" spc="-25" dirty="0">
                <a:latin typeface="양재난초체M"/>
                <a:cs typeface="양재난초체M"/>
              </a:rPr>
              <a:t>&lt;</a:t>
            </a:r>
            <a:r>
              <a:rPr sz="1400" spc="229" dirty="0">
                <a:latin typeface="양재난초체M"/>
                <a:cs typeface="양재난초체M"/>
              </a:rPr>
              <a:t> </a:t>
            </a:r>
            <a:r>
              <a:rPr sz="1400" spc="135" dirty="0">
                <a:latin typeface="양재난초체M"/>
                <a:cs typeface="양재난초체M"/>
              </a:rPr>
              <a:t>법인카드</a:t>
            </a:r>
            <a:r>
              <a:rPr sz="1400" spc="200" dirty="0">
                <a:latin typeface="양재난초체M"/>
                <a:cs typeface="양재난초체M"/>
              </a:rPr>
              <a:t> </a:t>
            </a:r>
            <a:r>
              <a:rPr sz="1400" spc="105" dirty="0">
                <a:latin typeface="양재난초체M"/>
                <a:cs typeface="양재난초체M"/>
              </a:rPr>
              <a:t>상시</a:t>
            </a:r>
            <a:r>
              <a:rPr sz="1400" spc="200" dirty="0">
                <a:latin typeface="양재난초체M"/>
                <a:cs typeface="양재난초체M"/>
              </a:rPr>
              <a:t> </a:t>
            </a:r>
            <a:r>
              <a:rPr sz="1400" spc="220" dirty="0">
                <a:latin typeface="양재난초체M"/>
                <a:cs typeface="양재난초체M"/>
              </a:rPr>
              <a:t>모니터링</a:t>
            </a:r>
            <a:r>
              <a:rPr sz="1400" spc="200" dirty="0">
                <a:latin typeface="양재난초체M"/>
                <a:cs typeface="양재난초체M"/>
              </a:rPr>
              <a:t> </a:t>
            </a:r>
            <a:r>
              <a:rPr sz="1400" spc="-5" dirty="0">
                <a:latin typeface="양재난초체M"/>
                <a:cs typeface="양재난초체M"/>
              </a:rPr>
              <a:t>체계</a:t>
            </a:r>
            <a:r>
              <a:rPr sz="1400" spc="200" dirty="0">
                <a:latin typeface="양재난초체M"/>
                <a:cs typeface="양재난초체M"/>
              </a:rPr>
              <a:t> </a:t>
            </a:r>
            <a:r>
              <a:rPr sz="1400" spc="25" dirty="0">
                <a:latin typeface="양재난초체M"/>
                <a:cs typeface="양재난초체M"/>
              </a:rPr>
              <a:t>강화</a:t>
            </a:r>
            <a:r>
              <a:rPr sz="1400" spc="200" dirty="0">
                <a:latin typeface="양재난초체M"/>
                <a:cs typeface="양재난초체M"/>
              </a:rPr>
              <a:t> </a:t>
            </a:r>
            <a:r>
              <a:rPr sz="1400" spc="-25" dirty="0">
                <a:latin typeface="양재난초체M"/>
                <a:cs typeface="양재난초체M"/>
              </a:rPr>
              <a:t>&gt;</a:t>
            </a:r>
            <a:endParaRPr sz="1400">
              <a:latin typeface="양재난초체M"/>
              <a:cs typeface="양재난초체M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00">
              <a:latin typeface="양재난초체M"/>
              <a:cs typeface="양재난초체M"/>
            </a:endParaRPr>
          </a:p>
          <a:p>
            <a:pPr marR="69850" algn="ctr">
              <a:lnSpc>
                <a:spcPct val="100000"/>
              </a:lnSpc>
            </a:pPr>
            <a:r>
              <a:rPr sz="1400" dirty="0">
                <a:latin typeface="안상수2006굵은"/>
                <a:cs typeface="안상수2006굵은"/>
              </a:rPr>
              <a:t>①</a:t>
            </a:r>
            <a:r>
              <a:rPr sz="1400" spc="170" dirty="0">
                <a:latin typeface="안상수2006굵은"/>
                <a:cs typeface="안상수2006굵은"/>
              </a:rPr>
              <a:t> </a:t>
            </a:r>
            <a:r>
              <a:rPr sz="1400" spc="425" dirty="0">
                <a:latin typeface="안상수2006굵은"/>
                <a:cs typeface="안상수2006굵은"/>
              </a:rPr>
              <a:t>법인카드</a:t>
            </a:r>
            <a:r>
              <a:rPr sz="1400" spc="50" dirty="0">
                <a:latin typeface="안상수2006굵은"/>
                <a:cs typeface="안상수2006굵은"/>
              </a:rPr>
              <a:t> </a:t>
            </a:r>
            <a:r>
              <a:rPr sz="1400" spc="350" dirty="0">
                <a:latin typeface="안상수2006굵은"/>
                <a:cs typeface="안상수2006굵은"/>
              </a:rPr>
              <a:t>결제</a:t>
            </a:r>
            <a:r>
              <a:rPr sz="1400" spc="40" dirty="0">
                <a:latin typeface="안상수2006굵은"/>
                <a:cs typeface="안상수2006굵은"/>
              </a:rPr>
              <a:t> </a:t>
            </a:r>
            <a:r>
              <a:rPr sz="1400" spc="455" dirty="0">
                <a:latin typeface="안상수2006굵은"/>
                <a:cs typeface="안상수2006굵은"/>
              </a:rPr>
              <a:t>내역을</a:t>
            </a:r>
            <a:r>
              <a:rPr sz="1400" spc="45" dirty="0">
                <a:latin typeface="안상수2006굵은"/>
                <a:cs typeface="안상수2006굵은"/>
              </a:rPr>
              <a:t> </a:t>
            </a:r>
            <a:r>
              <a:rPr sz="1400" spc="445" dirty="0">
                <a:latin typeface="안상수2006굵은"/>
                <a:cs typeface="안상수2006굵은"/>
              </a:rPr>
              <a:t>월</a:t>
            </a:r>
            <a:r>
              <a:rPr sz="1400" spc="50" dirty="0">
                <a:latin typeface="안상수2006굵은"/>
                <a:cs typeface="안상수2006굵은"/>
              </a:rPr>
              <a:t> </a:t>
            </a:r>
            <a:r>
              <a:rPr sz="1400" spc="565" dirty="0">
                <a:latin typeface="안상수2006굵은"/>
                <a:cs typeface="안상수2006굵은"/>
              </a:rPr>
              <a:t>별로</a:t>
            </a:r>
            <a:r>
              <a:rPr sz="1400" spc="40" dirty="0">
                <a:latin typeface="안상수2006굵은"/>
                <a:cs typeface="안상수2006굵은"/>
              </a:rPr>
              <a:t> </a:t>
            </a:r>
            <a:r>
              <a:rPr sz="1400" spc="160" dirty="0">
                <a:latin typeface="안상수2006굵은"/>
                <a:cs typeface="안상수2006굵은"/>
              </a:rPr>
              <a:t>담당, </a:t>
            </a:r>
            <a:r>
              <a:rPr sz="1400" spc="475" dirty="0">
                <a:latin typeface="안상수2006굵은"/>
                <a:cs typeface="안상수2006굵은"/>
              </a:rPr>
              <a:t>부장이</a:t>
            </a:r>
            <a:r>
              <a:rPr sz="1400" spc="45" dirty="0">
                <a:latin typeface="안상수2006굵은"/>
                <a:cs typeface="안상수2006굵은"/>
              </a:rPr>
              <a:t> </a:t>
            </a:r>
            <a:r>
              <a:rPr sz="1400" spc="340" dirty="0">
                <a:latin typeface="안상수2006굵은"/>
                <a:cs typeface="안상수2006굵은"/>
              </a:rPr>
              <a:t>청렴지기와</a:t>
            </a:r>
            <a:r>
              <a:rPr sz="1400" spc="50" dirty="0">
                <a:latin typeface="안상수2006굵은"/>
                <a:cs typeface="안상수2006굵은"/>
              </a:rPr>
              <a:t> </a:t>
            </a:r>
            <a:r>
              <a:rPr sz="1400" spc="225" dirty="0">
                <a:latin typeface="안상수2006굵은"/>
                <a:cs typeface="안상수2006굵은"/>
              </a:rPr>
              <a:t>함께</a:t>
            </a:r>
            <a:r>
              <a:rPr sz="1400" spc="50" dirty="0">
                <a:latin typeface="안상수2006굵은"/>
                <a:cs typeface="안상수2006굵은"/>
              </a:rPr>
              <a:t> </a:t>
            </a:r>
            <a:r>
              <a:rPr sz="1400" spc="365" dirty="0">
                <a:latin typeface="안상수2006굵은"/>
                <a:cs typeface="안상수2006굵은"/>
              </a:rPr>
              <a:t>확인</a:t>
            </a:r>
            <a:endParaRPr sz="1400">
              <a:latin typeface="안상수2006굵은"/>
              <a:cs typeface="안상수2006굵은"/>
            </a:endParaRPr>
          </a:p>
          <a:p>
            <a:pPr marR="2508250" algn="ctr">
              <a:lnSpc>
                <a:spcPct val="100000"/>
              </a:lnSpc>
              <a:spcBef>
                <a:spcPts val="175"/>
              </a:spcBef>
            </a:pPr>
            <a:r>
              <a:rPr sz="1200" spc="-5" dirty="0">
                <a:latin typeface="안상수2006굵은"/>
                <a:cs typeface="안상수2006굵은"/>
              </a:rPr>
              <a:t>…</a:t>
            </a:r>
            <a:r>
              <a:rPr sz="1200" spc="25" dirty="0">
                <a:latin typeface="안상수2006굵은"/>
                <a:cs typeface="안상수2006굵은"/>
              </a:rPr>
              <a:t> </a:t>
            </a:r>
            <a:r>
              <a:rPr sz="1200" spc="315" dirty="0">
                <a:latin typeface="안상수2006굵은"/>
                <a:cs typeface="안상수2006굵은"/>
              </a:rPr>
              <a:t>청렴지기의</a:t>
            </a:r>
            <a:r>
              <a:rPr sz="1200" spc="25" dirty="0">
                <a:latin typeface="안상수2006굵은"/>
                <a:cs typeface="안상수2006굵은"/>
              </a:rPr>
              <a:t> </a:t>
            </a:r>
            <a:r>
              <a:rPr sz="1200" spc="340" dirty="0">
                <a:latin typeface="안상수2006굵은"/>
                <a:cs typeface="안상수2006굵은"/>
              </a:rPr>
              <a:t>준감사인</a:t>
            </a:r>
            <a:r>
              <a:rPr sz="1200" spc="45" dirty="0">
                <a:latin typeface="안상수2006굵은"/>
                <a:cs typeface="안상수2006굵은"/>
              </a:rPr>
              <a:t> </a:t>
            </a:r>
            <a:r>
              <a:rPr sz="1200" spc="305" dirty="0">
                <a:latin typeface="안상수2006굵은"/>
                <a:cs typeface="안상수2006굵은"/>
              </a:rPr>
              <a:t>역할</a:t>
            </a:r>
            <a:r>
              <a:rPr sz="1200" spc="25" dirty="0">
                <a:latin typeface="안상수2006굵은"/>
                <a:cs typeface="안상수2006굵은"/>
              </a:rPr>
              <a:t> </a:t>
            </a:r>
            <a:r>
              <a:rPr sz="1200" spc="290" dirty="0">
                <a:latin typeface="안상수2006굵은"/>
                <a:cs typeface="안상수2006굵은"/>
              </a:rPr>
              <a:t>강화</a:t>
            </a:r>
            <a:endParaRPr sz="1200">
              <a:latin typeface="안상수2006굵은"/>
              <a:cs typeface="안상수2006굵은"/>
            </a:endParaRPr>
          </a:p>
          <a:p>
            <a:pPr marR="2531110" algn="ctr">
              <a:lnSpc>
                <a:spcPct val="100000"/>
              </a:lnSpc>
              <a:spcBef>
                <a:spcPts val="735"/>
              </a:spcBef>
            </a:pPr>
            <a:r>
              <a:rPr sz="1400" dirty="0">
                <a:latin typeface="안상수2006굵은"/>
                <a:cs typeface="안상수2006굵은"/>
              </a:rPr>
              <a:t>②</a:t>
            </a:r>
            <a:r>
              <a:rPr sz="1400" spc="165" dirty="0">
                <a:latin typeface="안상수2006굵은"/>
                <a:cs typeface="안상수2006굵은"/>
              </a:rPr>
              <a:t> </a:t>
            </a:r>
            <a:r>
              <a:rPr sz="1400" spc="370" dirty="0">
                <a:latin typeface="안상수2006굵은"/>
                <a:cs typeface="안상수2006굵은"/>
              </a:rPr>
              <a:t>확인</a:t>
            </a:r>
            <a:r>
              <a:rPr sz="1400" spc="70" dirty="0">
                <a:latin typeface="안상수2006굵은"/>
                <a:cs typeface="안상수2006굵은"/>
              </a:rPr>
              <a:t> </a:t>
            </a:r>
            <a:r>
              <a:rPr sz="1400" spc="545" dirty="0">
                <a:latin typeface="안상수2006굵은"/>
                <a:cs typeface="안상수2006굵은"/>
              </a:rPr>
              <a:t>완료</a:t>
            </a:r>
            <a:r>
              <a:rPr sz="1400" spc="55" dirty="0">
                <a:latin typeface="안상수2006굵은"/>
                <a:cs typeface="안상수2006굵은"/>
              </a:rPr>
              <a:t> </a:t>
            </a:r>
            <a:r>
              <a:rPr sz="1400" spc="465" dirty="0">
                <a:latin typeface="안상수2006굵은"/>
                <a:cs typeface="안상수2006굵은"/>
              </a:rPr>
              <a:t>내역은</a:t>
            </a:r>
            <a:r>
              <a:rPr sz="1400" spc="60" dirty="0">
                <a:latin typeface="안상수2006굵은"/>
                <a:cs typeface="안상수2006굵은"/>
              </a:rPr>
              <a:t> </a:t>
            </a:r>
            <a:r>
              <a:rPr sz="1400" spc="415" dirty="0">
                <a:latin typeface="안상수2006굵은"/>
                <a:cs typeface="안상수2006굵은"/>
              </a:rPr>
              <a:t>감사실로</a:t>
            </a:r>
            <a:r>
              <a:rPr sz="1400" spc="70" dirty="0">
                <a:latin typeface="안상수2006굵은"/>
                <a:cs typeface="안상수2006굵은"/>
              </a:rPr>
              <a:t> </a:t>
            </a:r>
            <a:r>
              <a:rPr sz="1400" spc="505" dirty="0">
                <a:latin typeface="안상수2006굵은"/>
                <a:cs typeface="안상수2006굵은"/>
              </a:rPr>
              <a:t>제출</a:t>
            </a:r>
            <a:endParaRPr sz="1400">
              <a:latin typeface="안상수2006굵은"/>
              <a:cs typeface="안상수2006굵은"/>
            </a:endParaRPr>
          </a:p>
          <a:p>
            <a:pPr marR="677545" algn="ctr">
              <a:lnSpc>
                <a:spcPct val="100000"/>
              </a:lnSpc>
              <a:spcBef>
                <a:spcPts val="785"/>
              </a:spcBef>
            </a:pPr>
            <a:r>
              <a:rPr sz="1400" dirty="0">
                <a:latin typeface="양재벨라체M"/>
                <a:cs typeface="양재벨라체M"/>
              </a:rPr>
              <a:t>※</a:t>
            </a:r>
            <a:r>
              <a:rPr sz="1400" spc="-25" dirty="0">
                <a:latin typeface="양재벨라체M"/>
                <a:cs typeface="양재벨라체M"/>
              </a:rPr>
              <a:t> </a:t>
            </a:r>
            <a:r>
              <a:rPr sz="1400" spc="725" dirty="0">
                <a:latin typeface="안상수2006굵은"/>
                <a:cs typeface="안상수2006굵은"/>
              </a:rPr>
              <a:t>추후</a:t>
            </a:r>
            <a:r>
              <a:rPr sz="1400" spc="75" dirty="0">
                <a:latin typeface="안상수2006굵은"/>
                <a:cs typeface="안상수2006굵은"/>
              </a:rPr>
              <a:t> </a:t>
            </a:r>
            <a:r>
              <a:rPr sz="1400" spc="335" dirty="0">
                <a:latin typeface="안상수2006굵은"/>
                <a:cs typeface="안상수2006굵은"/>
              </a:rPr>
              <a:t>감사실</a:t>
            </a:r>
            <a:r>
              <a:rPr sz="1400" spc="60" dirty="0">
                <a:latin typeface="안상수2006굵은"/>
                <a:cs typeface="안상수2006굵은"/>
              </a:rPr>
              <a:t> </a:t>
            </a:r>
            <a:r>
              <a:rPr sz="1400" spc="370" dirty="0">
                <a:latin typeface="안상수2006굵은"/>
                <a:cs typeface="안상수2006굵은"/>
              </a:rPr>
              <a:t>점검</a:t>
            </a:r>
            <a:r>
              <a:rPr sz="1400" spc="60" dirty="0">
                <a:latin typeface="안상수2006굵은"/>
                <a:cs typeface="안상수2006굵은"/>
              </a:rPr>
              <a:t> </a:t>
            </a:r>
            <a:r>
              <a:rPr sz="1400" spc="165" dirty="0">
                <a:latin typeface="안상수2006굵은"/>
                <a:cs typeface="안상수2006굵은"/>
              </a:rPr>
              <a:t>결과,</a:t>
            </a:r>
            <a:r>
              <a:rPr sz="1400" spc="175" dirty="0">
                <a:latin typeface="안상수2006굵은"/>
                <a:cs typeface="안상수2006굵은"/>
              </a:rPr>
              <a:t> </a:t>
            </a:r>
            <a:r>
              <a:rPr sz="1400" spc="405" dirty="0">
                <a:latin typeface="안상수2006굵은"/>
                <a:cs typeface="안상수2006굵은"/>
              </a:rPr>
              <a:t>이상</a:t>
            </a:r>
            <a:r>
              <a:rPr sz="1400" spc="75" dirty="0">
                <a:latin typeface="안상수2006굵은"/>
                <a:cs typeface="안상수2006굵은"/>
              </a:rPr>
              <a:t> </a:t>
            </a:r>
            <a:r>
              <a:rPr sz="1400" spc="605" dirty="0">
                <a:latin typeface="안상수2006굵은"/>
                <a:cs typeface="안상수2006굵은"/>
              </a:rPr>
              <a:t>여부</a:t>
            </a:r>
            <a:r>
              <a:rPr sz="1400" spc="60" dirty="0">
                <a:latin typeface="안상수2006굵은"/>
                <a:cs typeface="안상수2006굵은"/>
              </a:rPr>
              <a:t> </a:t>
            </a:r>
            <a:r>
              <a:rPr sz="1400" spc="365" dirty="0">
                <a:latin typeface="안상수2006굵은"/>
                <a:cs typeface="안상수2006굵은"/>
              </a:rPr>
              <a:t>적발</a:t>
            </a:r>
            <a:r>
              <a:rPr sz="1400" spc="60" dirty="0">
                <a:latin typeface="안상수2006굵은"/>
                <a:cs typeface="안상수2006굵은"/>
              </a:rPr>
              <a:t> </a:t>
            </a:r>
            <a:r>
              <a:rPr sz="1400" spc="540" dirty="0">
                <a:latin typeface="안상수2006굵은"/>
                <a:cs typeface="안상수2006굵은"/>
              </a:rPr>
              <a:t>시</a:t>
            </a:r>
            <a:r>
              <a:rPr sz="1400" spc="75" dirty="0">
                <a:latin typeface="안상수2006굵은"/>
                <a:cs typeface="안상수2006굵은"/>
              </a:rPr>
              <a:t> </a:t>
            </a:r>
            <a:r>
              <a:rPr sz="1400" spc="530" dirty="0">
                <a:latin typeface="안상수2006굵은"/>
                <a:cs typeface="안상수2006굵은"/>
              </a:rPr>
              <a:t>엄중</a:t>
            </a:r>
            <a:r>
              <a:rPr sz="1400" spc="60" dirty="0">
                <a:latin typeface="안상수2006굵은"/>
                <a:cs typeface="안상수2006굵은"/>
              </a:rPr>
              <a:t> </a:t>
            </a:r>
            <a:r>
              <a:rPr sz="1400" spc="425" dirty="0">
                <a:latin typeface="안상수2006굵은"/>
                <a:cs typeface="안상수2006굵은"/>
              </a:rPr>
              <a:t>처벌</a:t>
            </a:r>
            <a:endParaRPr sz="1400">
              <a:latin typeface="안상수2006굵은"/>
              <a:cs typeface="안상수2006굵은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950">
              <a:latin typeface="안상수2006굵은"/>
              <a:cs typeface="안상수2006굵은"/>
            </a:endParaRPr>
          </a:p>
          <a:p>
            <a:pPr marL="382270" marR="5080" lvl="1" indent="-180340">
              <a:lnSpc>
                <a:spcPct val="138500"/>
              </a:lnSpc>
              <a:buFont typeface=""/>
              <a:buChar char="-"/>
              <a:tabLst>
                <a:tab pos="415290" algn="l"/>
              </a:tabLst>
            </a:pPr>
            <a:r>
              <a:rPr dirty="0"/>
              <a:t>	</a:t>
            </a:r>
            <a:r>
              <a:rPr sz="1500" spc="650" dirty="0">
                <a:latin typeface="안상수2006굵은"/>
                <a:cs typeface="안상수2006굵은"/>
              </a:rPr>
              <a:t>업무추진비</a:t>
            </a:r>
            <a:r>
              <a:rPr sz="1500" spc="450" dirty="0">
                <a:latin typeface="안상수2006굵은"/>
                <a:cs typeface="안상수2006굵은"/>
              </a:rPr>
              <a:t> </a:t>
            </a:r>
            <a:r>
              <a:rPr sz="1500" spc="300" dirty="0">
                <a:latin typeface="안상수2006굵은"/>
                <a:cs typeface="안상수2006굵은"/>
              </a:rPr>
              <a:t>집행자</a:t>
            </a:r>
            <a:r>
              <a:rPr sz="1300" spc="300" dirty="0">
                <a:latin typeface="안상수2006굵은"/>
                <a:cs typeface="안상수2006굵은"/>
              </a:rPr>
              <a:t>(부장,</a:t>
            </a:r>
            <a:r>
              <a:rPr sz="1300" spc="409" dirty="0">
                <a:latin typeface="안상수2006굵은"/>
                <a:cs typeface="안상수2006굵은"/>
              </a:rPr>
              <a:t> </a:t>
            </a:r>
            <a:r>
              <a:rPr sz="1300" spc="620" dirty="0">
                <a:latin typeface="안상수2006굵은"/>
                <a:cs typeface="안상수2006굵은"/>
              </a:rPr>
              <a:t>본부장</a:t>
            </a:r>
            <a:r>
              <a:rPr sz="1300" spc="405" dirty="0">
                <a:latin typeface="안상수2006굵은"/>
                <a:cs typeface="안상수2006굵은"/>
              </a:rPr>
              <a:t> </a:t>
            </a:r>
            <a:r>
              <a:rPr sz="1300" spc="350" dirty="0">
                <a:latin typeface="안상수2006굵은"/>
                <a:cs typeface="안상수2006굵은"/>
              </a:rPr>
              <a:t>등)</a:t>
            </a:r>
            <a:r>
              <a:rPr sz="1500" spc="350" dirty="0">
                <a:latin typeface="안상수2006굵은"/>
                <a:cs typeface="안상수2006굵은"/>
              </a:rPr>
              <a:t>가</a:t>
            </a:r>
            <a:r>
              <a:rPr sz="1500" spc="450" dirty="0">
                <a:latin typeface="안상수2006굵은"/>
                <a:cs typeface="안상수2006굵은"/>
              </a:rPr>
              <a:t> </a:t>
            </a:r>
            <a:r>
              <a:rPr sz="1500" spc="445" dirty="0">
                <a:latin typeface="안상수2006굵은"/>
                <a:cs typeface="안상수2006굵은"/>
              </a:rPr>
              <a:t>직접</a:t>
            </a:r>
            <a:r>
              <a:rPr sz="1500" spc="440" dirty="0">
                <a:latin typeface="안상수2006굵은"/>
                <a:cs typeface="안상수2006굵은"/>
              </a:rPr>
              <a:t> </a:t>
            </a:r>
            <a:r>
              <a:rPr sz="1500" spc="434" dirty="0">
                <a:latin typeface="안상수2006굵은"/>
                <a:cs typeface="안상수2006굵은"/>
              </a:rPr>
              <a:t>집행대상</a:t>
            </a:r>
            <a:r>
              <a:rPr sz="1500" spc="455" dirty="0">
                <a:latin typeface="안상수2006굵은"/>
                <a:cs typeface="안상수2006굵은"/>
              </a:rPr>
              <a:t> </a:t>
            </a:r>
            <a:r>
              <a:rPr sz="1500" spc="450" dirty="0">
                <a:latin typeface="안상수2006굵은"/>
                <a:cs typeface="안상수2006굵은"/>
              </a:rPr>
              <a:t>및</a:t>
            </a:r>
            <a:r>
              <a:rPr sz="1500" spc="455" dirty="0">
                <a:latin typeface="안상수2006굵은"/>
                <a:cs typeface="안상수2006굵은"/>
              </a:rPr>
              <a:t> </a:t>
            </a:r>
            <a:r>
              <a:rPr sz="1500" spc="715" dirty="0">
                <a:latin typeface="안상수2006굵은"/>
                <a:cs typeface="안상수2006굵은"/>
              </a:rPr>
              <a:t>사유를 </a:t>
            </a:r>
            <a:r>
              <a:rPr sz="1500" spc="-425" dirty="0">
                <a:latin typeface="안상수2006굵은"/>
                <a:cs typeface="안상수2006굵은"/>
              </a:rPr>
              <a:t> </a:t>
            </a:r>
            <a:r>
              <a:rPr sz="1500" spc="505" dirty="0">
                <a:latin typeface="안상수2006굵은"/>
                <a:cs typeface="안상수2006굵은"/>
              </a:rPr>
              <a:t>명확히</a:t>
            </a:r>
            <a:r>
              <a:rPr sz="1500" spc="290" dirty="0">
                <a:latin typeface="안상수2006굵은"/>
                <a:cs typeface="안상수2006굵은"/>
              </a:rPr>
              <a:t> </a:t>
            </a:r>
            <a:r>
              <a:rPr sz="1500" spc="630" dirty="0">
                <a:latin typeface="안상수2006굵은"/>
                <a:cs typeface="안상수2006굵은"/>
              </a:rPr>
              <a:t>밝히는</a:t>
            </a:r>
            <a:r>
              <a:rPr sz="1500" spc="295" dirty="0">
                <a:latin typeface="안상수2006굵은"/>
                <a:cs typeface="안상수2006굵은"/>
              </a:rPr>
              <a:t> </a:t>
            </a:r>
            <a:r>
              <a:rPr sz="1500" spc="570" dirty="0">
                <a:latin typeface="안상수2006굵은"/>
                <a:cs typeface="안상수2006굵은"/>
              </a:rPr>
              <a:t>절차를</a:t>
            </a:r>
            <a:r>
              <a:rPr sz="1500" spc="310" dirty="0">
                <a:latin typeface="안상수2006굵은"/>
                <a:cs typeface="안상수2006굵은"/>
              </a:rPr>
              <a:t> </a:t>
            </a:r>
            <a:r>
              <a:rPr sz="1500" spc="495" dirty="0">
                <a:latin typeface="안상수2006굵은"/>
                <a:cs typeface="안상수2006굵은"/>
              </a:rPr>
              <a:t>마련하여</a:t>
            </a:r>
            <a:r>
              <a:rPr sz="1500" spc="295" dirty="0">
                <a:latin typeface="안상수2006굵은"/>
                <a:cs typeface="안상수2006굵은"/>
              </a:rPr>
              <a:t> </a:t>
            </a:r>
            <a:r>
              <a:rPr sz="1500" spc="650" dirty="0">
                <a:latin typeface="안상수2006굵은"/>
                <a:cs typeface="안상수2006굵은"/>
              </a:rPr>
              <a:t>업무추진비</a:t>
            </a:r>
            <a:r>
              <a:rPr sz="1500" spc="295" dirty="0">
                <a:latin typeface="안상수2006굵은"/>
                <a:cs typeface="안상수2006굵은"/>
              </a:rPr>
              <a:t> </a:t>
            </a:r>
            <a:r>
              <a:rPr sz="1500" spc="415" dirty="0">
                <a:latin typeface="안상수2006굵은"/>
                <a:cs typeface="안상수2006굵은"/>
              </a:rPr>
              <a:t>집행</a:t>
            </a:r>
            <a:r>
              <a:rPr sz="1500" spc="310" dirty="0">
                <a:latin typeface="안상수2006굵은"/>
                <a:cs typeface="안상수2006굵은"/>
              </a:rPr>
              <a:t> </a:t>
            </a:r>
            <a:r>
              <a:rPr sz="1500" spc="595" dirty="0">
                <a:latin typeface="안상수2006굵은"/>
                <a:cs typeface="안상수2006굵은"/>
              </a:rPr>
              <a:t>투명성</a:t>
            </a:r>
            <a:r>
              <a:rPr sz="1500" spc="295" dirty="0">
                <a:latin typeface="안상수2006굵은"/>
                <a:cs typeface="안상수2006굵은"/>
              </a:rPr>
              <a:t> </a:t>
            </a:r>
            <a:r>
              <a:rPr sz="1500" spc="660" dirty="0">
                <a:latin typeface="안상수2006굵은"/>
                <a:cs typeface="안상수2006굵은"/>
              </a:rPr>
              <a:t>확보 </a:t>
            </a:r>
            <a:r>
              <a:rPr sz="1500" spc="-425" dirty="0">
                <a:latin typeface="안상수2006굵은"/>
                <a:cs typeface="안상수2006굵은"/>
              </a:rPr>
              <a:t> </a:t>
            </a:r>
            <a:r>
              <a:rPr sz="1500" spc="535" dirty="0">
                <a:latin typeface="안상수2006굵은"/>
                <a:cs typeface="안상수2006굵은"/>
              </a:rPr>
              <a:t>(부서운영비</a:t>
            </a:r>
            <a:r>
              <a:rPr sz="1500" spc="295" dirty="0">
                <a:latin typeface="안상수2006굵은"/>
                <a:cs typeface="안상수2006굵은"/>
              </a:rPr>
              <a:t> </a:t>
            </a:r>
            <a:r>
              <a:rPr sz="1500" spc="420" dirty="0">
                <a:latin typeface="안상수2006굵은"/>
                <a:cs typeface="안상수2006굵은"/>
              </a:rPr>
              <a:t>집행에</a:t>
            </a:r>
            <a:r>
              <a:rPr sz="1500" spc="295" dirty="0">
                <a:latin typeface="안상수2006굵은"/>
                <a:cs typeface="안상수2006굵은"/>
              </a:rPr>
              <a:t> </a:t>
            </a:r>
            <a:r>
              <a:rPr sz="1500" spc="585" dirty="0">
                <a:latin typeface="안상수2006굵은"/>
                <a:cs typeface="안상수2006굵은"/>
              </a:rPr>
              <a:t>대해서는</a:t>
            </a:r>
            <a:r>
              <a:rPr sz="1500" spc="315" dirty="0">
                <a:latin typeface="안상수2006굵은"/>
                <a:cs typeface="안상수2006굵은"/>
              </a:rPr>
              <a:t> </a:t>
            </a:r>
            <a:r>
              <a:rPr sz="1500" spc="690" dirty="0">
                <a:latin typeface="안상수2006굵은"/>
                <a:cs typeface="안상수2006굵은"/>
              </a:rPr>
              <a:t>부별</a:t>
            </a:r>
            <a:r>
              <a:rPr sz="1500" spc="295" dirty="0">
                <a:latin typeface="안상수2006굵은"/>
                <a:cs typeface="안상수2006굵은"/>
              </a:rPr>
              <a:t> </a:t>
            </a:r>
            <a:r>
              <a:rPr sz="1500" spc="395" dirty="0">
                <a:latin typeface="안상수2006굵은"/>
                <a:cs typeface="안상수2006굵은"/>
              </a:rPr>
              <a:t>자체</a:t>
            </a:r>
            <a:r>
              <a:rPr sz="1500" spc="300" dirty="0">
                <a:latin typeface="안상수2006굵은"/>
                <a:cs typeface="안상수2006굵은"/>
              </a:rPr>
              <a:t> </a:t>
            </a:r>
            <a:r>
              <a:rPr sz="1500" spc="715" dirty="0">
                <a:latin typeface="안상수2006굵은"/>
                <a:cs typeface="안상수2006굵은"/>
              </a:rPr>
              <a:t>기준</a:t>
            </a:r>
            <a:r>
              <a:rPr sz="1500" spc="310" dirty="0">
                <a:latin typeface="안상수2006굵은"/>
                <a:cs typeface="안상수2006굵은"/>
              </a:rPr>
              <a:t> </a:t>
            </a:r>
            <a:r>
              <a:rPr sz="1500" spc="490" dirty="0">
                <a:latin typeface="안상수2006굵은"/>
                <a:cs typeface="안상수2006굵은"/>
              </a:rPr>
              <a:t>마련</a:t>
            </a:r>
            <a:r>
              <a:rPr sz="1500" spc="300" dirty="0">
                <a:latin typeface="안상수2006굵은"/>
                <a:cs typeface="안상수2006굵은"/>
              </a:rPr>
              <a:t> </a:t>
            </a:r>
            <a:r>
              <a:rPr sz="1500" spc="405" dirty="0">
                <a:latin typeface="안상수2006굵은"/>
                <a:cs typeface="안상수2006굵은"/>
              </a:rPr>
              <a:t>권고)</a:t>
            </a:r>
            <a:endParaRPr sz="1500">
              <a:latin typeface="안상수2006굵은"/>
              <a:cs typeface="안상수2006굵은"/>
            </a:endParaRPr>
          </a:p>
          <a:p>
            <a:pPr marL="601980" lvl="2" indent="-133350">
              <a:lnSpc>
                <a:spcPct val="100000"/>
              </a:lnSpc>
              <a:spcBef>
                <a:spcPts val="850"/>
              </a:spcBef>
              <a:buChar char="*"/>
              <a:tabLst>
                <a:tab pos="602615" algn="l"/>
              </a:tabLst>
            </a:pPr>
            <a:r>
              <a:rPr sz="1200" spc="500" dirty="0">
                <a:latin typeface="안상수2006굵은"/>
                <a:cs typeface="안상수2006굵은"/>
              </a:rPr>
              <a:t>경영기획본부</a:t>
            </a:r>
            <a:r>
              <a:rPr sz="1200" spc="190" dirty="0">
                <a:latin typeface="안상수2006굵은"/>
                <a:cs typeface="안상수2006굵은"/>
              </a:rPr>
              <a:t> </a:t>
            </a:r>
            <a:r>
              <a:rPr sz="1200" spc="520" dirty="0">
                <a:latin typeface="안상수2006굵은"/>
                <a:cs typeface="안상수2006굵은"/>
              </a:rPr>
              <a:t>협조</a:t>
            </a:r>
            <a:endParaRPr sz="1200">
              <a:latin typeface="안상수2006굵은"/>
              <a:cs typeface="안상수2006굵은"/>
            </a:endParaRPr>
          </a:p>
          <a:p>
            <a:pPr marL="499745" marR="5080" indent="-297180">
              <a:lnSpc>
                <a:spcPct val="133200"/>
              </a:lnSpc>
              <a:spcBef>
                <a:spcPts val="1030"/>
              </a:spcBef>
            </a:pPr>
            <a:r>
              <a:rPr sz="1500" spc="-5" dirty="0">
                <a:latin typeface="양재벨라체M"/>
                <a:cs typeface="양재벨라체M"/>
              </a:rPr>
              <a:t>☞</a:t>
            </a:r>
            <a:r>
              <a:rPr sz="1500" spc="330" dirty="0">
                <a:latin typeface="양재벨라체M"/>
                <a:cs typeface="양재벨라체M"/>
              </a:rPr>
              <a:t> </a:t>
            </a:r>
            <a:r>
              <a:rPr sz="1500" spc="459" dirty="0">
                <a:latin typeface="안상수2006굵은"/>
                <a:cs typeface="안상수2006굵은"/>
              </a:rPr>
              <a:t>감사실에서는</a:t>
            </a:r>
            <a:r>
              <a:rPr sz="1500" spc="285" dirty="0">
                <a:latin typeface="안상수2006굵은"/>
                <a:cs typeface="안상수2006굵은"/>
              </a:rPr>
              <a:t> </a:t>
            </a:r>
            <a:r>
              <a:rPr sz="1500" spc="600" dirty="0">
                <a:latin typeface="안상수2006굵은"/>
                <a:cs typeface="안상수2006굵은"/>
              </a:rPr>
              <a:t>불필요한</a:t>
            </a:r>
            <a:r>
              <a:rPr sz="1500" spc="275" dirty="0">
                <a:latin typeface="안상수2006굵은"/>
                <a:cs typeface="안상수2006굵은"/>
              </a:rPr>
              <a:t> 출장</a:t>
            </a:r>
            <a:r>
              <a:rPr sz="1300" spc="275" dirty="0">
                <a:latin typeface="안상수2006굵은"/>
                <a:cs typeface="안상수2006굵은"/>
              </a:rPr>
              <a:t>(여비)</a:t>
            </a:r>
            <a:r>
              <a:rPr sz="1300" spc="415" dirty="0">
                <a:latin typeface="안상수2006굵은"/>
                <a:cs typeface="안상수2006굵은"/>
              </a:rPr>
              <a:t> </a:t>
            </a:r>
            <a:r>
              <a:rPr sz="1500" spc="450" dirty="0">
                <a:latin typeface="안상수2006굵은"/>
                <a:cs typeface="안상수2006굵은"/>
              </a:rPr>
              <a:t>및</a:t>
            </a:r>
            <a:r>
              <a:rPr sz="1500" spc="275" dirty="0">
                <a:latin typeface="안상수2006굵은"/>
                <a:cs typeface="안상수2006굵은"/>
              </a:rPr>
              <a:t> </a:t>
            </a:r>
            <a:r>
              <a:rPr sz="1500" spc="509" dirty="0">
                <a:latin typeface="안상수2006굵은"/>
                <a:cs typeface="안상수2006굵은"/>
              </a:rPr>
              <a:t>시간외수당</a:t>
            </a:r>
            <a:r>
              <a:rPr sz="1500" spc="285" dirty="0">
                <a:latin typeface="안상수2006굵은"/>
                <a:cs typeface="안상수2006굵은"/>
              </a:rPr>
              <a:t> </a:t>
            </a:r>
            <a:r>
              <a:rPr sz="1500" spc="620" dirty="0">
                <a:latin typeface="안상수2006굵은"/>
                <a:cs typeface="안상수2006굵은"/>
              </a:rPr>
              <a:t>부당</a:t>
            </a:r>
            <a:r>
              <a:rPr sz="1500" spc="285" dirty="0">
                <a:latin typeface="안상수2006굵은"/>
                <a:cs typeface="안상수2006굵은"/>
              </a:rPr>
              <a:t> </a:t>
            </a:r>
            <a:r>
              <a:rPr sz="1500" spc="590" dirty="0">
                <a:latin typeface="안상수2006굵은"/>
                <a:cs typeface="안상수2006굵은"/>
              </a:rPr>
              <a:t>청구</a:t>
            </a:r>
            <a:r>
              <a:rPr sz="1500" spc="290" dirty="0">
                <a:latin typeface="안상수2006굵은"/>
                <a:cs typeface="안상수2006굵은"/>
              </a:rPr>
              <a:t> </a:t>
            </a:r>
            <a:r>
              <a:rPr sz="1500" spc="430" dirty="0">
                <a:latin typeface="안상수2006굵은"/>
                <a:cs typeface="안상수2006굵은"/>
              </a:rPr>
              <a:t>건에 </a:t>
            </a:r>
            <a:r>
              <a:rPr sz="1500" spc="-425" dirty="0">
                <a:latin typeface="안상수2006굵은"/>
                <a:cs typeface="안상수2006굵은"/>
              </a:rPr>
              <a:t> </a:t>
            </a:r>
            <a:r>
              <a:rPr sz="1500" spc="450" dirty="0">
                <a:latin typeface="안상수2006굵은"/>
                <a:cs typeface="안상수2006굵은"/>
              </a:rPr>
              <a:t>대해</a:t>
            </a:r>
            <a:r>
              <a:rPr sz="1500" spc="310" dirty="0">
                <a:latin typeface="안상수2006굵은"/>
                <a:cs typeface="안상수2006굵은"/>
              </a:rPr>
              <a:t> </a:t>
            </a:r>
            <a:r>
              <a:rPr sz="1500" spc="720" dirty="0">
                <a:latin typeface="안상수2006굵은"/>
                <a:cs typeface="안상수2006굵은"/>
              </a:rPr>
              <a:t>불시</a:t>
            </a:r>
            <a:r>
              <a:rPr sz="1500" spc="300" dirty="0">
                <a:latin typeface="안상수2006굵은"/>
                <a:cs typeface="안상수2006굵은"/>
              </a:rPr>
              <a:t> </a:t>
            </a:r>
            <a:r>
              <a:rPr sz="1500" spc="484" dirty="0">
                <a:latin typeface="안상수2006굵은"/>
                <a:cs typeface="안상수2006굵은"/>
              </a:rPr>
              <a:t>점검하여</a:t>
            </a:r>
            <a:r>
              <a:rPr sz="1500" spc="295" dirty="0">
                <a:latin typeface="안상수2006굵은"/>
                <a:cs typeface="안상수2006굵은"/>
              </a:rPr>
              <a:t> </a:t>
            </a:r>
            <a:r>
              <a:rPr sz="1500" spc="670" dirty="0">
                <a:latin typeface="안상수2006굵은"/>
                <a:cs typeface="안상수2006굵은"/>
              </a:rPr>
              <a:t>부당</a:t>
            </a:r>
            <a:r>
              <a:rPr sz="1500" spc="315" dirty="0">
                <a:latin typeface="안상수2006굵은"/>
                <a:cs typeface="안상수2006굵은"/>
              </a:rPr>
              <a:t> </a:t>
            </a:r>
            <a:r>
              <a:rPr sz="1500" spc="434" dirty="0">
                <a:latin typeface="안상수2006굵은"/>
                <a:cs typeface="안상수2006굵은"/>
              </a:rPr>
              <a:t>예산</a:t>
            </a:r>
            <a:r>
              <a:rPr sz="1500" spc="300" dirty="0">
                <a:latin typeface="안상수2006굵은"/>
                <a:cs typeface="안상수2006굵은"/>
              </a:rPr>
              <a:t> </a:t>
            </a:r>
            <a:r>
              <a:rPr sz="1500" spc="415" dirty="0">
                <a:latin typeface="안상수2006굵은"/>
                <a:cs typeface="안상수2006굵은"/>
              </a:rPr>
              <a:t>집행</a:t>
            </a:r>
            <a:r>
              <a:rPr sz="1500" spc="295" dirty="0">
                <a:latin typeface="안상수2006굵은"/>
                <a:cs typeface="안상수2006굵은"/>
              </a:rPr>
              <a:t> </a:t>
            </a:r>
            <a:r>
              <a:rPr sz="1500" spc="434" dirty="0">
                <a:latin typeface="안상수2006굵은"/>
                <a:cs typeface="안상수2006굵은"/>
              </a:rPr>
              <a:t>차단</a:t>
            </a:r>
            <a:endParaRPr sz="1500">
              <a:latin typeface="안상수2006굵은"/>
              <a:cs typeface="안상수2006굵은"/>
            </a:endParaRPr>
          </a:p>
        </p:txBody>
      </p:sp>
      <p:sp>
        <p:nvSpPr>
          <p:cNvPr id="371" name="object 371"/>
          <p:cNvSpPr/>
          <p:nvPr/>
        </p:nvSpPr>
        <p:spPr>
          <a:xfrm>
            <a:off x="735698" y="607415"/>
            <a:ext cx="6049010" cy="9342755"/>
          </a:xfrm>
          <a:custGeom>
            <a:avLst/>
            <a:gdLst/>
            <a:ahLst/>
            <a:cxnLst/>
            <a:rect l="l" t="t" r="r" b="b"/>
            <a:pathLst>
              <a:path w="6049009" h="9342755">
                <a:moveTo>
                  <a:pt x="1523" y="0"/>
                </a:moveTo>
                <a:lnTo>
                  <a:pt x="1523" y="9342564"/>
                </a:lnTo>
              </a:path>
              <a:path w="6049009" h="9342755">
                <a:moveTo>
                  <a:pt x="6045504" y="0"/>
                </a:moveTo>
                <a:lnTo>
                  <a:pt x="6045504" y="9342564"/>
                </a:lnTo>
              </a:path>
              <a:path w="6049009" h="9342755">
                <a:moveTo>
                  <a:pt x="0" y="0"/>
                </a:moveTo>
                <a:lnTo>
                  <a:pt x="6048552" y="0"/>
                </a:lnTo>
              </a:path>
              <a:path w="6049009" h="9342755">
                <a:moveTo>
                  <a:pt x="0" y="9342564"/>
                </a:moveTo>
                <a:lnTo>
                  <a:pt x="6048552" y="9342564"/>
                </a:lnTo>
              </a:path>
              <a:path w="6049009" h="9342755">
                <a:moveTo>
                  <a:pt x="6045504" y="0"/>
                </a:moveTo>
                <a:lnTo>
                  <a:pt x="6045504" y="9342564"/>
                </a:lnTo>
              </a:path>
              <a:path w="6049009" h="9342755">
                <a:moveTo>
                  <a:pt x="1523" y="0"/>
                </a:moveTo>
                <a:lnTo>
                  <a:pt x="1523" y="9342564"/>
                </a:lnTo>
              </a:path>
              <a:path w="6049009" h="9342755">
                <a:moveTo>
                  <a:pt x="0" y="9342564"/>
                </a:moveTo>
                <a:lnTo>
                  <a:pt x="6048552" y="9342564"/>
                </a:lnTo>
              </a:path>
              <a:path w="6049009" h="9342755">
                <a:moveTo>
                  <a:pt x="0" y="0"/>
                </a:moveTo>
                <a:lnTo>
                  <a:pt x="6048552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2" name="object 37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r>
              <a:rPr spc="-5" dirty="0"/>
              <a:t>4</a:t>
            </a:r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37222" y="607415"/>
            <a:ext cx="429895" cy="400685"/>
          </a:xfrm>
          <a:prstGeom prst="rect">
            <a:avLst/>
          </a:prstGeom>
          <a:solidFill>
            <a:srgbClr val="BFDFDB"/>
          </a:solidFill>
        </p:spPr>
        <p:txBody>
          <a:bodyPr vert="horz" wrap="square" lIns="0" tIns="67310" rIns="0" bIns="0" rtlCol="0">
            <a:spAutoFit/>
          </a:bodyPr>
          <a:lstStyle/>
          <a:p>
            <a:pPr marL="4445" algn="ctr">
              <a:lnSpc>
                <a:spcPct val="100000"/>
              </a:lnSpc>
              <a:spcBef>
                <a:spcPts val="530"/>
              </a:spcBef>
            </a:pPr>
            <a:r>
              <a:rPr sz="1600" b="1" spc="-5" dirty="0">
                <a:latin typeface="맑은 고딕"/>
                <a:cs typeface="맑은 고딕"/>
              </a:rPr>
              <a:t>2</a:t>
            </a:r>
            <a:endParaRPr sz="1600">
              <a:latin typeface="맑은 고딕"/>
              <a:cs typeface="맑은 고딕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28216" y="646471"/>
            <a:ext cx="5454650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7780">
              <a:lnSpc>
                <a:spcPct val="100000"/>
              </a:lnSpc>
              <a:spcBef>
                <a:spcPts val="95"/>
              </a:spcBef>
            </a:pPr>
            <a:r>
              <a:rPr sz="1800" b="1" spc="-70" dirty="0">
                <a:latin typeface="HY울릉도M"/>
                <a:cs typeface="HY울릉도M"/>
              </a:rPr>
              <a:t>성공적인</a:t>
            </a:r>
            <a:r>
              <a:rPr sz="1800" b="1" spc="110" dirty="0">
                <a:latin typeface="HY울릉도M"/>
                <a:cs typeface="HY울릉도M"/>
              </a:rPr>
              <a:t> </a:t>
            </a:r>
            <a:r>
              <a:rPr sz="1800" b="1" spc="-70" dirty="0">
                <a:latin typeface="HY울릉도M"/>
                <a:cs typeface="HY울릉도M"/>
              </a:rPr>
              <a:t>외부감사</a:t>
            </a:r>
            <a:r>
              <a:rPr sz="1800" b="1" spc="114" dirty="0">
                <a:latin typeface="HY울릉도M"/>
                <a:cs typeface="HY울릉도M"/>
              </a:rPr>
              <a:t> </a:t>
            </a:r>
            <a:r>
              <a:rPr sz="1800" b="1" spc="-30" dirty="0">
                <a:latin typeface="HY울릉도M"/>
                <a:cs typeface="HY울릉도M"/>
              </a:rPr>
              <a:t>지원</a:t>
            </a:r>
            <a:r>
              <a:rPr sz="1800" b="1" spc="110" dirty="0">
                <a:latin typeface="HY울릉도M"/>
                <a:cs typeface="HY울릉도M"/>
              </a:rPr>
              <a:t> </a:t>
            </a:r>
            <a:r>
              <a:rPr sz="1800" b="1" spc="30" dirty="0">
                <a:latin typeface="HY울릉도M"/>
                <a:cs typeface="HY울릉도M"/>
              </a:rPr>
              <a:t>및</a:t>
            </a:r>
            <a:r>
              <a:rPr sz="1800" b="1" spc="114" dirty="0">
                <a:latin typeface="HY울릉도M"/>
                <a:cs typeface="HY울릉도M"/>
              </a:rPr>
              <a:t> </a:t>
            </a:r>
            <a:r>
              <a:rPr sz="1800" b="1" spc="-70" dirty="0">
                <a:latin typeface="HY울릉도M"/>
                <a:cs typeface="HY울릉도M"/>
              </a:rPr>
              <a:t>자체감사</a:t>
            </a:r>
            <a:r>
              <a:rPr sz="1800" b="1" spc="110" dirty="0">
                <a:latin typeface="HY울릉도M"/>
                <a:cs typeface="HY울릉도M"/>
              </a:rPr>
              <a:t> </a:t>
            </a:r>
            <a:r>
              <a:rPr sz="1800" b="1" spc="-40" dirty="0">
                <a:latin typeface="HY울릉도M"/>
                <a:cs typeface="HY울릉도M"/>
              </a:rPr>
              <a:t>역량</a:t>
            </a:r>
            <a:r>
              <a:rPr sz="1800" b="1" spc="114" dirty="0">
                <a:latin typeface="HY울릉도M"/>
                <a:cs typeface="HY울릉도M"/>
              </a:rPr>
              <a:t> </a:t>
            </a:r>
            <a:r>
              <a:rPr sz="1800" b="1" spc="-40" dirty="0">
                <a:latin typeface="HY울릉도M"/>
                <a:cs typeface="HY울릉도M"/>
              </a:rPr>
              <a:t>강화</a:t>
            </a:r>
            <a:endParaRPr sz="1800">
              <a:latin typeface="HY울릉도M"/>
              <a:cs typeface="HY울릉도M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730370" y="600563"/>
            <a:ext cx="444500" cy="414655"/>
            <a:chOff x="730370" y="600563"/>
            <a:chExt cx="444500" cy="414655"/>
          </a:xfrm>
        </p:grpSpPr>
        <p:sp>
          <p:nvSpPr>
            <p:cNvPr id="5" name="object 5"/>
            <p:cNvSpPr/>
            <p:nvPr/>
          </p:nvSpPr>
          <p:spPr>
            <a:xfrm>
              <a:off x="737222" y="607415"/>
              <a:ext cx="429895" cy="400685"/>
            </a:xfrm>
            <a:custGeom>
              <a:avLst/>
              <a:gdLst/>
              <a:ahLst/>
              <a:cxnLst/>
              <a:rect l="l" t="t" r="r" b="b"/>
              <a:pathLst>
                <a:path w="429894" h="400684">
                  <a:moveTo>
                    <a:pt x="0" y="0"/>
                  </a:moveTo>
                  <a:lnTo>
                    <a:pt x="0" y="400367"/>
                  </a:lnTo>
                </a:path>
                <a:path w="429894" h="400684">
                  <a:moveTo>
                    <a:pt x="429539" y="0"/>
                  </a:moveTo>
                  <a:lnTo>
                    <a:pt x="429539" y="400367"/>
                  </a:lnTo>
                </a:path>
              </a:pathLst>
            </a:custGeom>
            <a:ln w="13703">
              <a:solidFill>
                <a:srgbClr val="0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31126" y="600563"/>
              <a:ext cx="443865" cy="13970"/>
            </a:xfrm>
            <a:custGeom>
              <a:avLst/>
              <a:gdLst/>
              <a:ahLst/>
              <a:cxnLst/>
              <a:rect l="l" t="t" r="r" b="b"/>
              <a:pathLst>
                <a:path w="443865" h="13970">
                  <a:moveTo>
                    <a:pt x="0" y="13703"/>
                  </a:moveTo>
                  <a:lnTo>
                    <a:pt x="443242" y="13703"/>
                  </a:lnTo>
                  <a:lnTo>
                    <a:pt x="443242" y="0"/>
                  </a:lnTo>
                  <a:lnTo>
                    <a:pt x="0" y="0"/>
                  </a:lnTo>
                  <a:lnTo>
                    <a:pt x="0" y="13703"/>
                  </a:lnTo>
                  <a:close/>
                </a:path>
              </a:pathLst>
            </a:custGeom>
            <a:solidFill>
              <a:srgbClr val="008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31126" y="607415"/>
              <a:ext cx="443865" cy="400685"/>
            </a:xfrm>
            <a:custGeom>
              <a:avLst/>
              <a:gdLst/>
              <a:ahLst/>
              <a:cxnLst/>
              <a:rect l="l" t="t" r="r" b="b"/>
              <a:pathLst>
                <a:path w="443865" h="400684">
                  <a:moveTo>
                    <a:pt x="0" y="400367"/>
                  </a:moveTo>
                  <a:lnTo>
                    <a:pt x="443242" y="400367"/>
                  </a:lnTo>
                </a:path>
                <a:path w="443865" h="400684">
                  <a:moveTo>
                    <a:pt x="6095" y="0"/>
                  </a:moveTo>
                  <a:lnTo>
                    <a:pt x="6095" y="400367"/>
                  </a:lnTo>
                </a:path>
                <a:path w="443865" h="400684">
                  <a:moveTo>
                    <a:pt x="0" y="400367"/>
                  </a:moveTo>
                  <a:lnTo>
                    <a:pt x="443242" y="400367"/>
                  </a:lnTo>
                </a:path>
                <a:path w="443865" h="400684">
                  <a:moveTo>
                    <a:pt x="0" y="0"/>
                  </a:moveTo>
                  <a:lnTo>
                    <a:pt x="443242" y="0"/>
                  </a:lnTo>
                </a:path>
              </a:pathLst>
            </a:custGeom>
            <a:ln w="13703">
              <a:solidFill>
                <a:srgbClr val="0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1328216" y="607415"/>
            <a:ext cx="5456555" cy="401955"/>
            <a:chOff x="1328216" y="607415"/>
            <a:chExt cx="5456555" cy="401955"/>
          </a:xfrm>
        </p:grpSpPr>
        <p:sp>
          <p:nvSpPr>
            <p:cNvPr id="9" name="object 9"/>
            <p:cNvSpPr/>
            <p:nvPr/>
          </p:nvSpPr>
          <p:spPr>
            <a:xfrm>
              <a:off x="6782727" y="607415"/>
              <a:ext cx="0" cy="399415"/>
            </a:xfrm>
            <a:custGeom>
              <a:avLst/>
              <a:gdLst/>
              <a:ahLst/>
              <a:cxnLst/>
              <a:rect l="l" t="t" r="r" b="b"/>
              <a:pathLst>
                <a:path h="399415">
                  <a:moveTo>
                    <a:pt x="0" y="0"/>
                  </a:moveTo>
                  <a:lnTo>
                    <a:pt x="0" y="398843"/>
                  </a:lnTo>
                </a:path>
              </a:pathLst>
            </a:custGeom>
            <a:ln w="3175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328216" y="1007783"/>
              <a:ext cx="5453380" cy="0"/>
            </a:xfrm>
            <a:custGeom>
              <a:avLst/>
              <a:gdLst/>
              <a:ahLst/>
              <a:cxnLst/>
              <a:rect l="l" t="t" r="r" b="b"/>
              <a:pathLst>
                <a:path w="5453380">
                  <a:moveTo>
                    <a:pt x="0" y="0"/>
                  </a:moveTo>
                  <a:lnTo>
                    <a:pt x="4571" y="0"/>
                  </a:lnTo>
                </a:path>
                <a:path w="5453380">
                  <a:moveTo>
                    <a:pt x="10655" y="0"/>
                  </a:moveTo>
                  <a:lnTo>
                    <a:pt x="15227" y="0"/>
                  </a:lnTo>
                </a:path>
                <a:path w="5453380">
                  <a:moveTo>
                    <a:pt x="21323" y="0"/>
                  </a:moveTo>
                  <a:lnTo>
                    <a:pt x="25895" y="0"/>
                  </a:lnTo>
                </a:path>
                <a:path w="5453380">
                  <a:moveTo>
                    <a:pt x="31978" y="0"/>
                  </a:moveTo>
                  <a:lnTo>
                    <a:pt x="36550" y="0"/>
                  </a:lnTo>
                </a:path>
                <a:path w="5453380">
                  <a:moveTo>
                    <a:pt x="42646" y="0"/>
                  </a:moveTo>
                  <a:lnTo>
                    <a:pt x="47218" y="0"/>
                  </a:lnTo>
                </a:path>
                <a:path w="5453380">
                  <a:moveTo>
                    <a:pt x="53301" y="0"/>
                  </a:moveTo>
                  <a:lnTo>
                    <a:pt x="57873" y="0"/>
                  </a:lnTo>
                </a:path>
                <a:path w="5453380">
                  <a:moveTo>
                    <a:pt x="63969" y="0"/>
                  </a:moveTo>
                  <a:lnTo>
                    <a:pt x="68541" y="0"/>
                  </a:lnTo>
                </a:path>
                <a:path w="5453380">
                  <a:moveTo>
                    <a:pt x="74637" y="0"/>
                  </a:moveTo>
                  <a:lnTo>
                    <a:pt x="79197" y="0"/>
                  </a:lnTo>
                </a:path>
                <a:path w="5453380">
                  <a:moveTo>
                    <a:pt x="85293" y="0"/>
                  </a:moveTo>
                  <a:lnTo>
                    <a:pt x="89865" y="0"/>
                  </a:lnTo>
                </a:path>
                <a:path w="5453380">
                  <a:moveTo>
                    <a:pt x="95961" y="0"/>
                  </a:moveTo>
                  <a:lnTo>
                    <a:pt x="100520" y="0"/>
                  </a:lnTo>
                </a:path>
                <a:path w="5453380">
                  <a:moveTo>
                    <a:pt x="106616" y="0"/>
                  </a:moveTo>
                  <a:lnTo>
                    <a:pt x="111188" y="0"/>
                  </a:lnTo>
                </a:path>
                <a:path w="5453380">
                  <a:moveTo>
                    <a:pt x="117284" y="0"/>
                  </a:moveTo>
                  <a:lnTo>
                    <a:pt x="121856" y="0"/>
                  </a:lnTo>
                </a:path>
                <a:path w="5453380">
                  <a:moveTo>
                    <a:pt x="127939" y="0"/>
                  </a:moveTo>
                  <a:lnTo>
                    <a:pt x="132511" y="0"/>
                  </a:lnTo>
                </a:path>
                <a:path w="5453380">
                  <a:moveTo>
                    <a:pt x="138607" y="0"/>
                  </a:moveTo>
                  <a:lnTo>
                    <a:pt x="143179" y="0"/>
                  </a:lnTo>
                </a:path>
                <a:path w="5453380">
                  <a:moveTo>
                    <a:pt x="149263" y="0"/>
                  </a:moveTo>
                  <a:lnTo>
                    <a:pt x="153835" y="0"/>
                  </a:lnTo>
                </a:path>
                <a:path w="5453380">
                  <a:moveTo>
                    <a:pt x="159931" y="0"/>
                  </a:moveTo>
                  <a:lnTo>
                    <a:pt x="164503" y="0"/>
                  </a:lnTo>
                </a:path>
                <a:path w="5453380">
                  <a:moveTo>
                    <a:pt x="170599" y="0"/>
                  </a:moveTo>
                  <a:lnTo>
                    <a:pt x="175158" y="0"/>
                  </a:lnTo>
                </a:path>
                <a:path w="5453380">
                  <a:moveTo>
                    <a:pt x="181254" y="0"/>
                  </a:moveTo>
                  <a:lnTo>
                    <a:pt x="185826" y="0"/>
                  </a:lnTo>
                </a:path>
                <a:path w="5453380">
                  <a:moveTo>
                    <a:pt x="191922" y="0"/>
                  </a:moveTo>
                  <a:lnTo>
                    <a:pt x="196481" y="0"/>
                  </a:lnTo>
                </a:path>
                <a:path w="5453380">
                  <a:moveTo>
                    <a:pt x="202577" y="0"/>
                  </a:moveTo>
                  <a:lnTo>
                    <a:pt x="207149" y="0"/>
                  </a:lnTo>
                </a:path>
                <a:path w="5453380">
                  <a:moveTo>
                    <a:pt x="213245" y="0"/>
                  </a:moveTo>
                  <a:lnTo>
                    <a:pt x="217817" y="0"/>
                  </a:lnTo>
                </a:path>
                <a:path w="5453380">
                  <a:moveTo>
                    <a:pt x="223900" y="0"/>
                  </a:moveTo>
                  <a:lnTo>
                    <a:pt x="228472" y="0"/>
                  </a:lnTo>
                </a:path>
                <a:path w="5453380">
                  <a:moveTo>
                    <a:pt x="234569" y="0"/>
                  </a:moveTo>
                  <a:lnTo>
                    <a:pt x="239140" y="0"/>
                  </a:lnTo>
                </a:path>
                <a:path w="5453380">
                  <a:moveTo>
                    <a:pt x="245224" y="0"/>
                  </a:moveTo>
                  <a:lnTo>
                    <a:pt x="249796" y="0"/>
                  </a:lnTo>
                </a:path>
                <a:path w="5453380">
                  <a:moveTo>
                    <a:pt x="255892" y="0"/>
                  </a:moveTo>
                  <a:lnTo>
                    <a:pt x="260464" y="0"/>
                  </a:lnTo>
                </a:path>
                <a:path w="5453380">
                  <a:moveTo>
                    <a:pt x="266547" y="0"/>
                  </a:moveTo>
                  <a:lnTo>
                    <a:pt x="271119" y="0"/>
                  </a:lnTo>
                </a:path>
                <a:path w="5453380">
                  <a:moveTo>
                    <a:pt x="277215" y="0"/>
                  </a:moveTo>
                  <a:lnTo>
                    <a:pt x="281787" y="0"/>
                  </a:lnTo>
                </a:path>
                <a:path w="5453380">
                  <a:moveTo>
                    <a:pt x="287883" y="0"/>
                  </a:moveTo>
                  <a:lnTo>
                    <a:pt x="292442" y="0"/>
                  </a:lnTo>
                </a:path>
                <a:path w="5453380">
                  <a:moveTo>
                    <a:pt x="298538" y="0"/>
                  </a:moveTo>
                  <a:lnTo>
                    <a:pt x="303110" y="0"/>
                  </a:lnTo>
                </a:path>
                <a:path w="5453380">
                  <a:moveTo>
                    <a:pt x="309206" y="0"/>
                  </a:moveTo>
                  <a:lnTo>
                    <a:pt x="313766" y="0"/>
                  </a:lnTo>
                </a:path>
                <a:path w="5453380">
                  <a:moveTo>
                    <a:pt x="319862" y="0"/>
                  </a:moveTo>
                  <a:lnTo>
                    <a:pt x="324434" y="0"/>
                  </a:lnTo>
                </a:path>
                <a:path w="5453380">
                  <a:moveTo>
                    <a:pt x="330530" y="0"/>
                  </a:moveTo>
                  <a:lnTo>
                    <a:pt x="335102" y="0"/>
                  </a:lnTo>
                </a:path>
                <a:path w="5453380">
                  <a:moveTo>
                    <a:pt x="341185" y="0"/>
                  </a:moveTo>
                  <a:lnTo>
                    <a:pt x="345757" y="0"/>
                  </a:lnTo>
                </a:path>
                <a:path w="5453380">
                  <a:moveTo>
                    <a:pt x="351853" y="0"/>
                  </a:moveTo>
                  <a:lnTo>
                    <a:pt x="356425" y="0"/>
                  </a:lnTo>
                </a:path>
                <a:path w="5453380">
                  <a:moveTo>
                    <a:pt x="362508" y="0"/>
                  </a:moveTo>
                  <a:lnTo>
                    <a:pt x="367080" y="0"/>
                  </a:lnTo>
                </a:path>
                <a:path w="5453380">
                  <a:moveTo>
                    <a:pt x="373176" y="0"/>
                  </a:moveTo>
                  <a:lnTo>
                    <a:pt x="377748" y="0"/>
                  </a:lnTo>
                </a:path>
                <a:path w="5453380">
                  <a:moveTo>
                    <a:pt x="383832" y="0"/>
                  </a:moveTo>
                  <a:lnTo>
                    <a:pt x="388404" y="0"/>
                  </a:lnTo>
                </a:path>
                <a:path w="5453380">
                  <a:moveTo>
                    <a:pt x="394500" y="0"/>
                  </a:moveTo>
                  <a:lnTo>
                    <a:pt x="399072" y="0"/>
                  </a:lnTo>
                </a:path>
                <a:path w="5453380">
                  <a:moveTo>
                    <a:pt x="405168" y="0"/>
                  </a:moveTo>
                  <a:lnTo>
                    <a:pt x="409727" y="0"/>
                  </a:lnTo>
                </a:path>
                <a:path w="5453380">
                  <a:moveTo>
                    <a:pt x="415823" y="0"/>
                  </a:moveTo>
                  <a:lnTo>
                    <a:pt x="420395" y="0"/>
                  </a:lnTo>
                </a:path>
                <a:path w="5453380">
                  <a:moveTo>
                    <a:pt x="426491" y="0"/>
                  </a:moveTo>
                  <a:lnTo>
                    <a:pt x="431050" y="0"/>
                  </a:lnTo>
                </a:path>
                <a:path w="5453380">
                  <a:moveTo>
                    <a:pt x="437146" y="0"/>
                  </a:moveTo>
                  <a:lnTo>
                    <a:pt x="441718" y="0"/>
                  </a:lnTo>
                </a:path>
                <a:path w="5453380">
                  <a:moveTo>
                    <a:pt x="447814" y="0"/>
                  </a:moveTo>
                  <a:lnTo>
                    <a:pt x="452386" y="0"/>
                  </a:lnTo>
                </a:path>
                <a:path w="5453380">
                  <a:moveTo>
                    <a:pt x="458469" y="0"/>
                  </a:moveTo>
                  <a:lnTo>
                    <a:pt x="463042" y="0"/>
                  </a:lnTo>
                </a:path>
                <a:path w="5453380">
                  <a:moveTo>
                    <a:pt x="469138" y="0"/>
                  </a:moveTo>
                  <a:lnTo>
                    <a:pt x="473709" y="0"/>
                  </a:lnTo>
                </a:path>
                <a:path w="5453380">
                  <a:moveTo>
                    <a:pt x="479793" y="0"/>
                  </a:moveTo>
                  <a:lnTo>
                    <a:pt x="484365" y="0"/>
                  </a:lnTo>
                </a:path>
                <a:path w="5453380">
                  <a:moveTo>
                    <a:pt x="490461" y="0"/>
                  </a:moveTo>
                  <a:lnTo>
                    <a:pt x="495033" y="0"/>
                  </a:lnTo>
                </a:path>
                <a:path w="5453380">
                  <a:moveTo>
                    <a:pt x="501129" y="0"/>
                  </a:moveTo>
                  <a:lnTo>
                    <a:pt x="505688" y="0"/>
                  </a:lnTo>
                </a:path>
                <a:path w="5453380">
                  <a:moveTo>
                    <a:pt x="511784" y="0"/>
                  </a:moveTo>
                  <a:lnTo>
                    <a:pt x="516356" y="0"/>
                  </a:lnTo>
                </a:path>
                <a:path w="5453380">
                  <a:moveTo>
                    <a:pt x="522452" y="0"/>
                  </a:moveTo>
                  <a:lnTo>
                    <a:pt x="527011" y="0"/>
                  </a:lnTo>
                </a:path>
                <a:path w="5453380">
                  <a:moveTo>
                    <a:pt x="533107" y="0"/>
                  </a:moveTo>
                  <a:lnTo>
                    <a:pt x="537679" y="0"/>
                  </a:lnTo>
                </a:path>
                <a:path w="5453380">
                  <a:moveTo>
                    <a:pt x="543775" y="0"/>
                  </a:moveTo>
                  <a:lnTo>
                    <a:pt x="548347" y="0"/>
                  </a:lnTo>
                </a:path>
                <a:path w="5453380">
                  <a:moveTo>
                    <a:pt x="554431" y="0"/>
                  </a:moveTo>
                  <a:lnTo>
                    <a:pt x="559003" y="0"/>
                  </a:lnTo>
                </a:path>
                <a:path w="5453380">
                  <a:moveTo>
                    <a:pt x="565099" y="0"/>
                  </a:moveTo>
                  <a:lnTo>
                    <a:pt x="569671" y="0"/>
                  </a:lnTo>
                </a:path>
                <a:path w="5453380">
                  <a:moveTo>
                    <a:pt x="575754" y="0"/>
                  </a:moveTo>
                  <a:lnTo>
                    <a:pt x="580326" y="0"/>
                  </a:lnTo>
                </a:path>
                <a:path w="5453380">
                  <a:moveTo>
                    <a:pt x="586422" y="0"/>
                  </a:moveTo>
                  <a:lnTo>
                    <a:pt x="590994" y="0"/>
                  </a:lnTo>
                </a:path>
                <a:path w="5453380">
                  <a:moveTo>
                    <a:pt x="597077" y="0"/>
                  </a:moveTo>
                  <a:lnTo>
                    <a:pt x="601649" y="0"/>
                  </a:lnTo>
                </a:path>
                <a:path w="5453380">
                  <a:moveTo>
                    <a:pt x="607745" y="0"/>
                  </a:moveTo>
                  <a:lnTo>
                    <a:pt x="612317" y="0"/>
                  </a:lnTo>
                </a:path>
                <a:path w="5453380">
                  <a:moveTo>
                    <a:pt x="618413" y="0"/>
                  </a:moveTo>
                  <a:lnTo>
                    <a:pt x="622973" y="0"/>
                  </a:lnTo>
                </a:path>
                <a:path w="5453380">
                  <a:moveTo>
                    <a:pt x="629069" y="0"/>
                  </a:moveTo>
                  <a:lnTo>
                    <a:pt x="633641" y="0"/>
                  </a:lnTo>
                </a:path>
                <a:path w="5453380">
                  <a:moveTo>
                    <a:pt x="639737" y="0"/>
                  </a:moveTo>
                  <a:lnTo>
                    <a:pt x="644296" y="0"/>
                  </a:lnTo>
                </a:path>
                <a:path w="5453380">
                  <a:moveTo>
                    <a:pt x="650392" y="0"/>
                  </a:moveTo>
                  <a:lnTo>
                    <a:pt x="654964" y="0"/>
                  </a:lnTo>
                </a:path>
                <a:path w="5453380">
                  <a:moveTo>
                    <a:pt x="661060" y="0"/>
                  </a:moveTo>
                  <a:lnTo>
                    <a:pt x="665632" y="0"/>
                  </a:lnTo>
                </a:path>
                <a:path w="5453380">
                  <a:moveTo>
                    <a:pt x="671715" y="0"/>
                  </a:moveTo>
                  <a:lnTo>
                    <a:pt x="676287" y="0"/>
                  </a:lnTo>
                </a:path>
                <a:path w="5453380">
                  <a:moveTo>
                    <a:pt x="682383" y="0"/>
                  </a:moveTo>
                  <a:lnTo>
                    <a:pt x="686955" y="0"/>
                  </a:lnTo>
                </a:path>
                <a:path w="5453380">
                  <a:moveTo>
                    <a:pt x="693038" y="0"/>
                  </a:moveTo>
                  <a:lnTo>
                    <a:pt x="697611" y="0"/>
                  </a:lnTo>
                </a:path>
                <a:path w="5453380">
                  <a:moveTo>
                    <a:pt x="703707" y="0"/>
                  </a:moveTo>
                  <a:lnTo>
                    <a:pt x="708279" y="0"/>
                  </a:lnTo>
                </a:path>
                <a:path w="5453380">
                  <a:moveTo>
                    <a:pt x="714362" y="0"/>
                  </a:moveTo>
                  <a:lnTo>
                    <a:pt x="718934" y="0"/>
                  </a:lnTo>
                </a:path>
                <a:path w="5453380">
                  <a:moveTo>
                    <a:pt x="725030" y="0"/>
                  </a:moveTo>
                  <a:lnTo>
                    <a:pt x="729602" y="0"/>
                  </a:lnTo>
                </a:path>
                <a:path w="5453380">
                  <a:moveTo>
                    <a:pt x="735698" y="0"/>
                  </a:moveTo>
                  <a:lnTo>
                    <a:pt x="740257" y="0"/>
                  </a:lnTo>
                </a:path>
                <a:path w="5453380">
                  <a:moveTo>
                    <a:pt x="746353" y="0"/>
                  </a:moveTo>
                  <a:lnTo>
                    <a:pt x="750925" y="0"/>
                  </a:lnTo>
                </a:path>
                <a:path w="5453380">
                  <a:moveTo>
                    <a:pt x="757021" y="0"/>
                  </a:moveTo>
                  <a:lnTo>
                    <a:pt x="761580" y="0"/>
                  </a:lnTo>
                </a:path>
                <a:path w="5453380">
                  <a:moveTo>
                    <a:pt x="767676" y="0"/>
                  </a:moveTo>
                  <a:lnTo>
                    <a:pt x="772248" y="0"/>
                  </a:lnTo>
                </a:path>
                <a:path w="5453380">
                  <a:moveTo>
                    <a:pt x="778344" y="0"/>
                  </a:moveTo>
                  <a:lnTo>
                    <a:pt x="782916" y="0"/>
                  </a:lnTo>
                </a:path>
                <a:path w="5453380">
                  <a:moveTo>
                    <a:pt x="789000" y="0"/>
                  </a:moveTo>
                  <a:lnTo>
                    <a:pt x="793572" y="0"/>
                  </a:lnTo>
                </a:path>
                <a:path w="5453380">
                  <a:moveTo>
                    <a:pt x="799668" y="0"/>
                  </a:moveTo>
                  <a:lnTo>
                    <a:pt x="804240" y="0"/>
                  </a:lnTo>
                </a:path>
                <a:path w="5453380">
                  <a:moveTo>
                    <a:pt x="810323" y="0"/>
                  </a:moveTo>
                  <a:lnTo>
                    <a:pt x="814895" y="0"/>
                  </a:lnTo>
                </a:path>
                <a:path w="5453380">
                  <a:moveTo>
                    <a:pt x="820991" y="0"/>
                  </a:moveTo>
                  <a:lnTo>
                    <a:pt x="825563" y="0"/>
                  </a:lnTo>
                </a:path>
                <a:path w="5453380">
                  <a:moveTo>
                    <a:pt x="831659" y="0"/>
                  </a:moveTo>
                  <a:lnTo>
                    <a:pt x="836218" y="0"/>
                  </a:lnTo>
                </a:path>
                <a:path w="5453380">
                  <a:moveTo>
                    <a:pt x="842314" y="0"/>
                  </a:moveTo>
                  <a:lnTo>
                    <a:pt x="846886" y="0"/>
                  </a:lnTo>
                </a:path>
                <a:path w="5453380">
                  <a:moveTo>
                    <a:pt x="852982" y="0"/>
                  </a:moveTo>
                  <a:lnTo>
                    <a:pt x="857542" y="0"/>
                  </a:lnTo>
                </a:path>
                <a:path w="5453380">
                  <a:moveTo>
                    <a:pt x="863638" y="0"/>
                  </a:moveTo>
                  <a:lnTo>
                    <a:pt x="868210" y="0"/>
                  </a:lnTo>
                </a:path>
                <a:path w="5453380">
                  <a:moveTo>
                    <a:pt x="874306" y="0"/>
                  </a:moveTo>
                  <a:lnTo>
                    <a:pt x="878878" y="0"/>
                  </a:lnTo>
                </a:path>
                <a:path w="5453380">
                  <a:moveTo>
                    <a:pt x="884961" y="0"/>
                  </a:moveTo>
                  <a:lnTo>
                    <a:pt x="889533" y="0"/>
                  </a:lnTo>
                </a:path>
                <a:path w="5453380">
                  <a:moveTo>
                    <a:pt x="895629" y="0"/>
                  </a:moveTo>
                  <a:lnTo>
                    <a:pt x="900201" y="0"/>
                  </a:lnTo>
                </a:path>
                <a:path w="5453380">
                  <a:moveTo>
                    <a:pt x="906284" y="0"/>
                  </a:moveTo>
                  <a:lnTo>
                    <a:pt x="910856" y="0"/>
                  </a:lnTo>
                </a:path>
                <a:path w="5453380">
                  <a:moveTo>
                    <a:pt x="916952" y="0"/>
                  </a:moveTo>
                  <a:lnTo>
                    <a:pt x="921524" y="0"/>
                  </a:lnTo>
                </a:path>
                <a:path w="5453380">
                  <a:moveTo>
                    <a:pt x="927607" y="0"/>
                  </a:moveTo>
                  <a:lnTo>
                    <a:pt x="932180" y="0"/>
                  </a:lnTo>
                </a:path>
                <a:path w="5453380">
                  <a:moveTo>
                    <a:pt x="938276" y="0"/>
                  </a:moveTo>
                  <a:lnTo>
                    <a:pt x="942848" y="0"/>
                  </a:lnTo>
                </a:path>
                <a:path w="5453380">
                  <a:moveTo>
                    <a:pt x="948944" y="0"/>
                  </a:moveTo>
                  <a:lnTo>
                    <a:pt x="953503" y="0"/>
                  </a:lnTo>
                </a:path>
                <a:path w="5453380">
                  <a:moveTo>
                    <a:pt x="959599" y="0"/>
                  </a:moveTo>
                  <a:lnTo>
                    <a:pt x="964171" y="0"/>
                  </a:lnTo>
                </a:path>
                <a:path w="5453380">
                  <a:moveTo>
                    <a:pt x="970267" y="0"/>
                  </a:moveTo>
                  <a:lnTo>
                    <a:pt x="974826" y="0"/>
                  </a:lnTo>
                </a:path>
                <a:path w="5453380">
                  <a:moveTo>
                    <a:pt x="980922" y="0"/>
                  </a:moveTo>
                  <a:lnTo>
                    <a:pt x="985494" y="0"/>
                  </a:lnTo>
                </a:path>
                <a:path w="5453380">
                  <a:moveTo>
                    <a:pt x="991590" y="0"/>
                  </a:moveTo>
                  <a:lnTo>
                    <a:pt x="996162" y="0"/>
                  </a:lnTo>
                </a:path>
                <a:path w="5453380">
                  <a:moveTo>
                    <a:pt x="1002245" y="0"/>
                  </a:moveTo>
                  <a:lnTo>
                    <a:pt x="1006817" y="0"/>
                  </a:lnTo>
                </a:path>
                <a:path w="5453380">
                  <a:moveTo>
                    <a:pt x="1012913" y="0"/>
                  </a:moveTo>
                  <a:lnTo>
                    <a:pt x="1017485" y="0"/>
                  </a:lnTo>
                </a:path>
                <a:path w="5453380">
                  <a:moveTo>
                    <a:pt x="1023569" y="0"/>
                  </a:moveTo>
                  <a:lnTo>
                    <a:pt x="1028141" y="0"/>
                  </a:lnTo>
                </a:path>
                <a:path w="5453380">
                  <a:moveTo>
                    <a:pt x="1034237" y="0"/>
                  </a:moveTo>
                  <a:lnTo>
                    <a:pt x="1038809" y="0"/>
                  </a:lnTo>
                </a:path>
                <a:path w="5453380">
                  <a:moveTo>
                    <a:pt x="1044905" y="0"/>
                  </a:moveTo>
                  <a:lnTo>
                    <a:pt x="1049464" y="0"/>
                  </a:lnTo>
                </a:path>
                <a:path w="5453380">
                  <a:moveTo>
                    <a:pt x="1055560" y="0"/>
                  </a:moveTo>
                  <a:lnTo>
                    <a:pt x="1060132" y="0"/>
                  </a:lnTo>
                </a:path>
                <a:path w="5453380">
                  <a:moveTo>
                    <a:pt x="1066228" y="0"/>
                  </a:moveTo>
                  <a:lnTo>
                    <a:pt x="1070787" y="0"/>
                  </a:lnTo>
                </a:path>
                <a:path w="5453380">
                  <a:moveTo>
                    <a:pt x="1076883" y="0"/>
                  </a:moveTo>
                  <a:lnTo>
                    <a:pt x="1081455" y="0"/>
                  </a:lnTo>
                </a:path>
                <a:path w="5453380">
                  <a:moveTo>
                    <a:pt x="1087551" y="0"/>
                  </a:moveTo>
                  <a:lnTo>
                    <a:pt x="1092111" y="0"/>
                  </a:lnTo>
                </a:path>
                <a:path w="5453380">
                  <a:moveTo>
                    <a:pt x="1098207" y="0"/>
                  </a:moveTo>
                  <a:lnTo>
                    <a:pt x="1102779" y="0"/>
                  </a:lnTo>
                </a:path>
                <a:path w="5453380">
                  <a:moveTo>
                    <a:pt x="1108875" y="0"/>
                  </a:moveTo>
                  <a:lnTo>
                    <a:pt x="1113447" y="0"/>
                  </a:lnTo>
                </a:path>
                <a:path w="5453380">
                  <a:moveTo>
                    <a:pt x="1119530" y="0"/>
                  </a:moveTo>
                  <a:lnTo>
                    <a:pt x="1124102" y="0"/>
                  </a:lnTo>
                </a:path>
                <a:path w="5453380">
                  <a:moveTo>
                    <a:pt x="1130198" y="0"/>
                  </a:moveTo>
                  <a:lnTo>
                    <a:pt x="1134770" y="0"/>
                  </a:lnTo>
                </a:path>
                <a:path w="5453380">
                  <a:moveTo>
                    <a:pt x="1140853" y="0"/>
                  </a:moveTo>
                  <a:lnTo>
                    <a:pt x="1145425" y="0"/>
                  </a:lnTo>
                </a:path>
                <a:path w="5453380">
                  <a:moveTo>
                    <a:pt x="1151521" y="0"/>
                  </a:moveTo>
                  <a:lnTo>
                    <a:pt x="1156093" y="0"/>
                  </a:lnTo>
                </a:path>
                <a:path w="5453380">
                  <a:moveTo>
                    <a:pt x="1162189" y="0"/>
                  </a:moveTo>
                  <a:lnTo>
                    <a:pt x="1166749" y="0"/>
                  </a:lnTo>
                </a:path>
                <a:path w="5453380">
                  <a:moveTo>
                    <a:pt x="1172845" y="0"/>
                  </a:moveTo>
                  <a:lnTo>
                    <a:pt x="1177417" y="0"/>
                  </a:lnTo>
                </a:path>
                <a:path w="5453380">
                  <a:moveTo>
                    <a:pt x="1183513" y="0"/>
                  </a:moveTo>
                  <a:lnTo>
                    <a:pt x="1188072" y="0"/>
                  </a:lnTo>
                </a:path>
                <a:path w="5453380">
                  <a:moveTo>
                    <a:pt x="1194168" y="0"/>
                  </a:moveTo>
                  <a:lnTo>
                    <a:pt x="1198740" y="0"/>
                  </a:lnTo>
                </a:path>
                <a:path w="5453380">
                  <a:moveTo>
                    <a:pt x="1204836" y="0"/>
                  </a:moveTo>
                  <a:lnTo>
                    <a:pt x="1209408" y="0"/>
                  </a:lnTo>
                </a:path>
                <a:path w="5453380">
                  <a:moveTo>
                    <a:pt x="1215491" y="0"/>
                  </a:moveTo>
                  <a:lnTo>
                    <a:pt x="1220063" y="0"/>
                  </a:lnTo>
                </a:path>
                <a:path w="5453380">
                  <a:moveTo>
                    <a:pt x="1226159" y="0"/>
                  </a:moveTo>
                  <a:lnTo>
                    <a:pt x="1230731" y="0"/>
                  </a:lnTo>
                </a:path>
                <a:path w="5453380">
                  <a:moveTo>
                    <a:pt x="1236814" y="0"/>
                  </a:moveTo>
                  <a:lnTo>
                    <a:pt x="1241386" y="0"/>
                  </a:lnTo>
                </a:path>
                <a:path w="5453380">
                  <a:moveTo>
                    <a:pt x="1247482" y="0"/>
                  </a:moveTo>
                  <a:lnTo>
                    <a:pt x="1252054" y="0"/>
                  </a:lnTo>
                </a:path>
                <a:path w="5453380">
                  <a:moveTo>
                    <a:pt x="1258138" y="0"/>
                  </a:moveTo>
                  <a:lnTo>
                    <a:pt x="1262710" y="0"/>
                  </a:lnTo>
                </a:path>
                <a:path w="5453380">
                  <a:moveTo>
                    <a:pt x="1268806" y="0"/>
                  </a:moveTo>
                  <a:lnTo>
                    <a:pt x="1273378" y="0"/>
                  </a:lnTo>
                </a:path>
                <a:path w="5453380">
                  <a:moveTo>
                    <a:pt x="1279474" y="0"/>
                  </a:moveTo>
                  <a:lnTo>
                    <a:pt x="1284033" y="0"/>
                  </a:lnTo>
                </a:path>
                <a:path w="5453380">
                  <a:moveTo>
                    <a:pt x="1290129" y="0"/>
                  </a:moveTo>
                  <a:lnTo>
                    <a:pt x="1294701" y="0"/>
                  </a:lnTo>
                </a:path>
                <a:path w="5453380">
                  <a:moveTo>
                    <a:pt x="1300797" y="0"/>
                  </a:moveTo>
                  <a:lnTo>
                    <a:pt x="1305356" y="0"/>
                  </a:lnTo>
                </a:path>
                <a:path w="5453380">
                  <a:moveTo>
                    <a:pt x="1311452" y="0"/>
                  </a:moveTo>
                  <a:lnTo>
                    <a:pt x="1316024" y="0"/>
                  </a:lnTo>
                </a:path>
                <a:path w="5453380">
                  <a:moveTo>
                    <a:pt x="1322120" y="0"/>
                  </a:moveTo>
                  <a:lnTo>
                    <a:pt x="1326692" y="0"/>
                  </a:lnTo>
                </a:path>
                <a:path w="5453380">
                  <a:moveTo>
                    <a:pt x="1332776" y="0"/>
                  </a:moveTo>
                  <a:lnTo>
                    <a:pt x="1337348" y="0"/>
                  </a:lnTo>
                </a:path>
                <a:path w="5453380">
                  <a:moveTo>
                    <a:pt x="1343444" y="0"/>
                  </a:moveTo>
                  <a:lnTo>
                    <a:pt x="1348016" y="0"/>
                  </a:lnTo>
                </a:path>
                <a:path w="5453380">
                  <a:moveTo>
                    <a:pt x="1354099" y="0"/>
                  </a:moveTo>
                  <a:lnTo>
                    <a:pt x="1358671" y="0"/>
                  </a:lnTo>
                </a:path>
                <a:path w="5453380">
                  <a:moveTo>
                    <a:pt x="1364767" y="0"/>
                  </a:moveTo>
                  <a:lnTo>
                    <a:pt x="1369339" y="0"/>
                  </a:lnTo>
                </a:path>
                <a:path w="5453380">
                  <a:moveTo>
                    <a:pt x="1375435" y="0"/>
                  </a:moveTo>
                  <a:lnTo>
                    <a:pt x="1379994" y="0"/>
                  </a:lnTo>
                </a:path>
                <a:path w="5453380">
                  <a:moveTo>
                    <a:pt x="1386090" y="0"/>
                  </a:moveTo>
                  <a:lnTo>
                    <a:pt x="1390662" y="0"/>
                  </a:lnTo>
                </a:path>
                <a:path w="5453380">
                  <a:moveTo>
                    <a:pt x="1396758" y="0"/>
                  </a:moveTo>
                  <a:lnTo>
                    <a:pt x="1401318" y="0"/>
                  </a:lnTo>
                </a:path>
                <a:path w="5453380">
                  <a:moveTo>
                    <a:pt x="1407414" y="0"/>
                  </a:moveTo>
                  <a:lnTo>
                    <a:pt x="1411986" y="0"/>
                  </a:lnTo>
                </a:path>
                <a:path w="5453380">
                  <a:moveTo>
                    <a:pt x="1418082" y="0"/>
                  </a:moveTo>
                  <a:lnTo>
                    <a:pt x="1422654" y="0"/>
                  </a:lnTo>
                </a:path>
                <a:path w="5453380">
                  <a:moveTo>
                    <a:pt x="1428737" y="0"/>
                  </a:moveTo>
                  <a:lnTo>
                    <a:pt x="1433309" y="0"/>
                  </a:lnTo>
                </a:path>
                <a:path w="5453380">
                  <a:moveTo>
                    <a:pt x="1439405" y="0"/>
                  </a:moveTo>
                  <a:lnTo>
                    <a:pt x="1443977" y="0"/>
                  </a:lnTo>
                </a:path>
                <a:path w="5453380">
                  <a:moveTo>
                    <a:pt x="1450060" y="0"/>
                  </a:moveTo>
                  <a:lnTo>
                    <a:pt x="1454632" y="0"/>
                  </a:lnTo>
                </a:path>
                <a:path w="5453380">
                  <a:moveTo>
                    <a:pt x="1460728" y="0"/>
                  </a:moveTo>
                  <a:lnTo>
                    <a:pt x="1465300" y="0"/>
                  </a:lnTo>
                </a:path>
                <a:path w="5453380">
                  <a:moveTo>
                    <a:pt x="1471383" y="0"/>
                  </a:moveTo>
                  <a:lnTo>
                    <a:pt x="1475955" y="0"/>
                  </a:lnTo>
                </a:path>
                <a:path w="5453380">
                  <a:moveTo>
                    <a:pt x="1482051" y="0"/>
                  </a:moveTo>
                  <a:lnTo>
                    <a:pt x="1486623" y="0"/>
                  </a:lnTo>
                </a:path>
                <a:path w="5453380">
                  <a:moveTo>
                    <a:pt x="1492719" y="0"/>
                  </a:moveTo>
                  <a:lnTo>
                    <a:pt x="1497279" y="0"/>
                  </a:lnTo>
                </a:path>
                <a:path w="5453380">
                  <a:moveTo>
                    <a:pt x="1503375" y="0"/>
                  </a:moveTo>
                  <a:lnTo>
                    <a:pt x="1507947" y="0"/>
                  </a:lnTo>
                </a:path>
                <a:path w="5453380">
                  <a:moveTo>
                    <a:pt x="1514043" y="0"/>
                  </a:moveTo>
                  <a:lnTo>
                    <a:pt x="1518602" y="0"/>
                  </a:lnTo>
                </a:path>
                <a:path w="5453380">
                  <a:moveTo>
                    <a:pt x="1524698" y="0"/>
                  </a:moveTo>
                  <a:lnTo>
                    <a:pt x="1529270" y="0"/>
                  </a:lnTo>
                </a:path>
                <a:path w="5453380">
                  <a:moveTo>
                    <a:pt x="1535366" y="0"/>
                  </a:moveTo>
                  <a:lnTo>
                    <a:pt x="1539938" y="0"/>
                  </a:lnTo>
                </a:path>
                <a:path w="5453380">
                  <a:moveTo>
                    <a:pt x="1546021" y="0"/>
                  </a:moveTo>
                  <a:lnTo>
                    <a:pt x="1550593" y="0"/>
                  </a:lnTo>
                </a:path>
                <a:path w="5453380">
                  <a:moveTo>
                    <a:pt x="1556689" y="0"/>
                  </a:moveTo>
                  <a:lnTo>
                    <a:pt x="1561261" y="0"/>
                  </a:lnTo>
                </a:path>
                <a:path w="5453380">
                  <a:moveTo>
                    <a:pt x="1567345" y="0"/>
                  </a:moveTo>
                  <a:lnTo>
                    <a:pt x="1571917" y="0"/>
                  </a:lnTo>
                </a:path>
                <a:path w="5453380">
                  <a:moveTo>
                    <a:pt x="1578013" y="0"/>
                  </a:moveTo>
                  <a:lnTo>
                    <a:pt x="1582585" y="0"/>
                  </a:lnTo>
                </a:path>
                <a:path w="5453380">
                  <a:moveTo>
                    <a:pt x="1588668" y="0"/>
                  </a:moveTo>
                  <a:lnTo>
                    <a:pt x="1593240" y="0"/>
                  </a:lnTo>
                </a:path>
                <a:path w="5453380">
                  <a:moveTo>
                    <a:pt x="1599336" y="0"/>
                  </a:moveTo>
                  <a:lnTo>
                    <a:pt x="1603908" y="0"/>
                  </a:lnTo>
                </a:path>
                <a:path w="5453380">
                  <a:moveTo>
                    <a:pt x="1610004" y="0"/>
                  </a:moveTo>
                  <a:lnTo>
                    <a:pt x="1614563" y="0"/>
                  </a:lnTo>
                </a:path>
                <a:path w="5453380">
                  <a:moveTo>
                    <a:pt x="1620659" y="0"/>
                  </a:moveTo>
                  <a:lnTo>
                    <a:pt x="1625231" y="0"/>
                  </a:lnTo>
                </a:path>
                <a:path w="5453380">
                  <a:moveTo>
                    <a:pt x="1631327" y="0"/>
                  </a:moveTo>
                  <a:lnTo>
                    <a:pt x="1635887" y="0"/>
                  </a:lnTo>
                </a:path>
                <a:path w="5453380">
                  <a:moveTo>
                    <a:pt x="1641983" y="0"/>
                  </a:moveTo>
                  <a:lnTo>
                    <a:pt x="1646555" y="0"/>
                  </a:lnTo>
                </a:path>
                <a:path w="5453380">
                  <a:moveTo>
                    <a:pt x="1652651" y="0"/>
                  </a:moveTo>
                  <a:lnTo>
                    <a:pt x="1657223" y="0"/>
                  </a:lnTo>
                </a:path>
                <a:path w="5453380">
                  <a:moveTo>
                    <a:pt x="1663306" y="0"/>
                  </a:moveTo>
                  <a:lnTo>
                    <a:pt x="1667878" y="0"/>
                  </a:lnTo>
                </a:path>
                <a:path w="5453380">
                  <a:moveTo>
                    <a:pt x="1673974" y="0"/>
                  </a:moveTo>
                  <a:lnTo>
                    <a:pt x="1678546" y="0"/>
                  </a:lnTo>
                </a:path>
                <a:path w="5453380">
                  <a:moveTo>
                    <a:pt x="1684629" y="0"/>
                  </a:moveTo>
                  <a:lnTo>
                    <a:pt x="1689201" y="0"/>
                  </a:lnTo>
                </a:path>
                <a:path w="5453380">
                  <a:moveTo>
                    <a:pt x="1695297" y="0"/>
                  </a:moveTo>
                  <a:lnTo>
                    <a:pt x="1699869" y="0"/>
                  </a:lnTo>
                </a:path>
                <a:path w="5453380">
                  <a:moveTo>
                    <a:pt x="1705965" y="0"/>
                  </a:moveTo>
                  <a:lnTo>
                    <a:pt x="1710524" y="0"/>
                  </a:lnTo>
                </a:path>
                <a:path w="5453380">
                  <a:moveTo>
                    <a:pt x="1716620" y="0"/>
                  </a:moveTo>
                  <a:lnTo>
                    <a:pt x="1721192" y="0"/>
                  </a:lnTo>
                </a:path>
                <a:path w="5453380">
                  <a:moveTo>
                    <a:pt x="1727288" y="0"/>
                  </a:moveTo>
                  <a:lnTo>
                    <a:pt x="1731848" y="0"/>
                  </a:lnTo>
                </a:path>
                <a:path w="5453380">
                  <a:moveTo>
                    <a:pt x="1737944" y="0"/>
                  </a:moveTo>
                  <a:lnTo>
                    <a:pt x="1742516" y="0"/>
                  </a:lnTo>
                </a:path>
                <a:path w="5453380">
                  <a:moveTo>
                    <a:pt x="1748612" y="0"/>
                  </a:moveTo>
                  <a:lnTo>
                    <a:pt x="1753184" y="0"/>
                  </a:lnTo>
                </a:path>
                <a:path w="5453380">
                  <a:moveTo>
                    <a:pt x="1759267" y="0"/>
                  </a:moveTo>
                  <a:lnTo>
                    <a:pt x="1763839" y="0"/>
                  </a:lnTo>
                </a:path>
                <a:path w="5453380">
                  <a:moveTo>
                    <a:pt x="1769935" y="0"/>
                  </a:moveTo>
                  <a:lnTo>
                    <a:pt x="1774507" y="0"/>
                  </a:lnTo>
                </a:path>
                <a:path w="5453380">
                  <a:moveTo>
                    <a:pt x="1780590" y="0"/>
                  </a:moveTo>
                  <a:lnTo>
                    <a:pt x="1785162" y="0"/>
                  </a:lnTo>
                </a:path>
                <a:path w="5453380">
                  <a:moveTo>
                    <a:pt x="1791258" y="0"/>
                  </a:moveTo>
                  <a:lnTo>
                    <a:pt x="1795830" y="0"/>
                  </a:lnTo>
                </a:path>
                <a:path w="5453380">
                  <a:moveTo>
                    <a:pt x="1801914" y="0"/>
                  </a:moveTo>
                  <a:lnTo>
                    <a:pt x="1806486" y="0"/>
                  </a:lnTo>
                </a:path>
                <a:path w="5453380">
                  <a:moveTo>
                    <a:pt x="1812582" y="0"/>
                  </a:moveTo>
                  <a:lnTo>
                    <a:pt x="1817154" y="0"/>
                  </a:lnTo>
                </a:path>
                <a:path w="5453380">
                  <a:moveTo>
                    <a:pt x="1823250" y="0"/>
                  </a:moveTo>
                  <a:lnTo>
                    <a:pt x="1827809" y="0"/>
                  </a:lnTo>
                </a:path>
                <a:path w="5453380">
                  <a:moveTo>
                    <a:pt x="1833905" y="0"/>
                  </a:moveTo>
                  <a:lnTo>
                    <a:pt x="1838477" y="0"/>
                  </a:lnTo>
                </a:path>
                <a:path w="5453380">
                  <a:moveTo>
                    <a:pt x="1844573" y="0"/>
                  </a:moveTo>
                  <a:lnTo>
                    <a:pt x="1849132" y="0"/>
                  </a:lnTo>
                </a:path>
                <a:path w="5453380">
                  <a:moveTo>
                    <a:pt x="1855228" y="0"/>
                  </a:moveTo>
                  <a:lnTo>
                    <a:pt x="1859800" y="0"/>
                  </a:lnTo>
                </a:path>
                <a:path w="5453380">
                  <a:moveTo>
                    <a:pt x="1865896" y="0"/>
                  </a:moveTo>
                  <a:lnTo>
                    <a:pt x="1870468" y="0"/>
                  </a:lnTo>
                </a:path>
                <a:path w="5453380">
                  <a:moveTo>
                    <a:pt x="1876552" y="0"/>
                  </a:moveTo>
                  <a:lnTo>
                    <a:pt x="1881124" y="0"/>
                  </a:lnTo>
                </a:path>
                <a:path w="5453380">
                  <a:moveTo>
                    <a:pt x="1887220" y="0"/>
                  </a:moveTo>
                  <a:lnTo>
                    <a:pt x="1891792" y="0"/>
                  </a:lnTo>
                </a:path>
                <a:path w="5453380">
                  <a:moveTo>
                    <a:pt x="1897875" y="0"/>
                  </a:moveTo>
                  <a:lnTo>
                    <a:pt x="1902447" y="0"/>
                  </a:lnTo>
                </a:path>
                <a:path w="5453380">
                  <a:moveTo>
                    <a:pt x="1908543" y="0"/>
                  </a:moveTo>
                  <a:lnTo>
                    <a:pt x="1913115" y="0"/>
                  </a:lnTo>
                </a:path>
                <a:path w="5453380">
                  <a:moveTo>
                    <a:pt x="1919198" y="0"/>
                  </a:moveTo>
                  <a:lnTo>
                    <a:pt x="1923770" y="0"/>
                  </a:lnTo>
                </a:path>
                <a:path w="5453380">
                  <a:moveTo>
                    <a:pt x="1929866" y="0"/>
                  </a:moveTo>
                  <a:lnTo>
                    <a:pt x="1934438" y="0"/>
                  </a:lnTo>
                </a:path>
                <a:path w="5453380">
                  <a:moveTo>
                    <a:pt x="1940534" y="0"/>
                  </a:moveTo>
                  <a:lnTo>
                    <a:pt x="1945093" y="0"/>
                  </a:lnTo>
                </a:path>
                <a:path w="5453380">
                  <a:moveTo>
                    <a:pt x="1951189" y="0"/>
                  </a:moveTo>
                  <a:lnTo>
                    <a:pt x="1955761" y="0"/>
                  </a:lnTo>
                </a:path>
                <a:path w="5453380">
                  <a:moveTo>
                    <a:pt x="1961857" y="0"/>
                  </a:moveTo>
                  <a:lnTo>
                    <a:pt x="1966417" y="0"/>
                  </a:lnTo>
                </a:path>
                <a:path w="5453380">
                  <a:moveTo>
                    <a:pt x="1972513" y="0"/>
                  </a:moveTo>
                  <a:lnTo>
                    <a:pt x="1977085" y="0"/>
                  </a:lnTo>
                </a:path>
                <a:path w="5453380">
                  <a:moveTo>
                    <a:pt x="1983181" y="0"/>
                  </a:moveTo>
                  <a:lnTo>
                    <a:pt x="1987753" y="0"/>
                  </a:lnTo>
                </a:path>
                <a:path w="5453380">
                  <a:moveTo>
                    <a:pt x="1993836" y="0"/>
                  </a:moveTo>
                  <a:lnTo>
                    <a:pt x="1998408" y="0"/>
                  </a:lnTo>
                </a:path>
                <a:path w="5453380">
                  <a:moveTo>
                    <a:pt x="2004504" y="0"/>
                  </a:moveTo>
                  <a:lnTo>
                    <a:pt x="2009076" y="0"/>
                  </a:lnTo>
                </a:path>
                <a:path w="5453380">
                  <a:moveTo>
                    <a:pt x="2015159" y="0"/>
                  </a:moveTo>
                  <a:lnTo>
                    <a:pt x="2019731" y="0"/>
                  </a:lnTo>
                </a:path>
                <a:path w="5453380">
                  <a:moveTo>
                    <a:pt x="2025827" y="0"/>
                  </a:moveTo>
                  <a:lnTo>
                    <a:pt x="2030399" y="0"/>
                  </a:lnTo>
                </a:path>
                <a:path w="5453380">
                  <a:moveTo>
                    <a:pt x="2036495" y="0"/>
                  </a:moveTo>
                  <a:lnTo>
                    <a:pt x="2041055" y="0"/>
                  </a:lnTo>
                </a:path>
                <a:path w="5453380">
                  <a:moveTo>
                    <a:pt x="2047151" y="0"/>
                  </a:moveTo>
                  <a:lnTo>
                    <a:pt x="2051723" y="0"/>
                  </a:lnTo>
                </a:path>
                <a:path w="5453380">
                  <a:moveTo>
                    <a:pt x="2057819" y="0"/>
                  </a:moveTo>
                  <a:lnTo>
                    <a:pt x="2062378" y="0"/>
                  </a:lnTo>
                </a:path>
                <a:path w="5453380">
                  <a:moveTo>
                    <a:pt x="2068474" y="0"/>
                  </a:moveTo>
                  <a:lnTo>
                    <a:pt x="2073046" y="0"/>
                  </a:lnTo>
                </a:path>
                <a:path w="5453380">
                  <a:moveTo>
                    <a:pt x="2079142" y="0"/>
                  </a:moveTo>
                  <a:lnTo>
                    <a:pt x="2083714" y="0"/>
                  </a:lnTo>
                </a:path>
                <a:path w="5453380">
                  <a:moveTo>
                    <a:pt x="2089797" y="0"/>
                  </a:moveTo>
                  <a:lnTo>
                    <a:pt x="2094369" y="0"/>
                  </a:lnTo>
                </a:path>
                <a:path w="5453380">
                  <a:moveTo>
                    <a:pt x="2100465" y="0"/>
                  </a:moveTo>
                  <a:lnTo>
                    <a:pt x="2105037" y="0"/>
                  </a:lnTo>
                </a:path>
                <a:path w="5453380">
                  <a:moveTo>
                    <a:pt x="2111121" y="0"/>
                  </a:moveTo>
                  <a:lnTo>
                    <a:pt x="2115692" y="0"/>
                  </a:lnTo>
                </a:path>
                <a:path w="5453380">
                  <a:moveTo>
                    <a:pt x="2121789" y="0"/>
                  </a:moveTo>
                  <a:lnTo>
                    <a:pt x="2126361" y="0"/>
                  </a:lnTo>
                </a:path>
                <a:path w="5453380">
                  <a:moveTo>
                    <a:pt x="2132444" y="0"/>
                  </a:moveTo>
                  <a:lnTo>
                    <a:pt x="2137016" y="0"/>
                  </a:lnTo>
                </a:path>
                <a:path w="5453380">
                  <a:moveTo>
                    <a:pt x="2143112" y="0"/>
                  </a:moveTo>
                  <a:lnTo>
                    <a:pt x="2147684" y="0"/>
                  </a:lnTo>
                </a:path>
                <a:path w="5453380">
                  <a:moveTo>
                    <a:pt x="2153780" y="0"/>
                  </a:moveTo>
                  <a:lnTo>
                    <a:pt x="2158339" y="0"/>
                  </a:lnTo>
                </a:path>
                <a:path w="5453380">
                  <a:moveTo>
                    <a:pt x="2164435" y="0"/>
                  </a:moveTo>
                  <a:lnTo>
                    <a:pt x="2169007" y="0"/>
                  </a:lnTo>
                </a:path>
                <a:path w="5453380">
                  <a:moveTo>
                    <a:pt x="2175103" y="0"/>
                  </a:moveTo>
                  <a:lnTo>
                    <a:pt x="2179662" y="0"/>
                  </a:lnTo>
                </a:path>
                <a:path w="5453380">
                  <a:moveTo>
                    <a:pt x="2185758" y="0"/>
                  </a:moveTo>
                  <a:lnTo>
                    <a:pt x="2190330" y="0"/>
                  </a:lnTo>
                </a:path>
                <a:path w="5453380">
                  <a:moveTo>
                    <a:pt x="2196426" y="0"/>
                  </a:moveTo>
                  <a:lnTo>
                    <a:pt x="2200998" y="0"/>
                  </a:lnTo>
                </a:path>
                <a:path w="5453380">
                  <a:moveTo>
                    <a:pt x="2207082" y="0"/>
                  </a:moveTo>
                  <a:lnTo>
                    <a:pt x="2211654" y="0"/>
                  </a:lnTo>
                </a:path>
                <a:path w="5453380">
                  <a:moveTo>
                    <a:pt x="2217750" y="0"/>
                  </a:moveTo>
                  <a:lnTo>
                    <a:pt x="2222322" y="0"/>
                  </a:lnTo>
                </a:path>
                <a:path w="5453380">
                  <a:moveTo>
                    <a:pt x="2228405" y="0"/>
                  </a:moveTo>
                  <a:lnTo>
                    <a:pt x="2232977" y="0"/>
                  </a:lnTo>
                </a:path>
                <a:path w="5453380">
                  <a:moveTo>
                    <a:pt x="2239073" y="0"/>
                  </a:moveTo>
                  <a:lnTo>
                    <a:pt x="2243645" y="0"/>
                  </a:lnTo>
                </a:path>
                <a:path w="5453380">
                  <a:moveTo>
                    <a:pt x="2249728" y="0"/>
                  </a:moveTo>
                  <a:lnTo>
                    <a:pt x="2254300" y="0"/>
                  </a:lnTo>
                </a:path>
                <a:path w="5453380">
                  <a:moveTo>
                    <a:pt x="2260396" y="0"/>
                  </a:moveTo>
                  <a:lnTo>
                    <a:pt x="2264968" y="0"/>
                  </a:lnTo>
                </a:path>
                <a:path w="5453380">
                  <a:moveTo>
                    <a:pt x="2271064" y="0"/>
                  </a:moveTo>
                  <a:lnTo>
                    <a:pt x="2275624" y="0"/>
                  </a:lnTo>
                </a:path>
                <a:path w="5453380">
                  <a:moveTo>
                    <a:pt x="2281720" y="0"/>
                  </a:moveTo>
                  <a:lnTo>
                    <a:pt x="2286292" y="0"/>
                  </a:lnTo>
                </a:path>
                <a:path w="5453380">
                  <a:moveTo>
                    <a:pt x="2292388" y="0"/>
                  </a:moveTo>
                  <a:lnTo>
                    <a:pt x="2296947" y="0"/>
                  </a:lnTo>
                </a:path>
                <a:path w="5453380">
                  <a:moveTo>
                    <a:pt x="2303043" y="0"/>
                  </a:moveTo>
                  <a:lnTo>
                    <a:pt x="2307615" y="0"/>
                  </a:lnTo>
                </a:path>
                <a:path w="5453380">
                  <a:moveTo>
                    <a:pt x="2313711" y="0"/>
                  </a:moveTo>
                  <a:lnTo>
                    <a:pt x="2318283" y="0"/>
                  </a:lnTo>
                </a:path>
                <a:path w="5453380">
                  <a:moveTo>
                    <a:pt x="2324366" y="0"/>
                  </a:moveTo>
                  <a:lnTo>
                    <a:pt x="2328938" y="0"/>
                  </a:lnTo>
                </a:path>
                <a:path w="5453380">
                  <a:moveTo>
                    <a:pt x="2335034" y="0"/>
                  </a:moveTo>
                  <a:lnTo>
                    <a:pt x="2339606" y="0"/>
                  </a:lnTo>
                </a:path>
                <a:path w="5453380">
                  <a:moveTo>
                    <a:pt x="2345690" y="0"/>
                  </a:moveTo>
                  <a:lnTo>
                    <a:pt x="2350262" y="0"/>
                  </a:lnTo>
                </a:path>
                <a:path w="5453380">
                  <a:moveTo>
                    <a:pt x="2356358" y="0"/>
                  </a:moveTo>
                  <a:lnTo>
                    <a:pt x="2360929" y="0"/>
                  </a:lnTo>
                </a:path>
                <a:path w="5453380">
                  <a:moveTo>
                    <a:pt x="2367026" y="0"/>
                  </a:moveTo>
                  <a:lnTo>
                    <a:pt x="2371585" y="0"/>
                  </a:lnTo>
                </a:path>
                <a:path w="5453380">
                  <a:moveTo>
                    <a:pt x="2377681" y="0"/>
                  </a:moveTo>
                  <a:lnTo>
                    <a:pt x="2382253" y="0"/>
                  </a:lnTo>
                </a:path>
                <a:path w="5453380">
                  <a:moveTo>
                    <a:pt x="2388349" y="0"/>
                  </a:moveTo>
                  <a:lnTo>
                    <a:pt x="2392908" y="0"/>
                  </a:lnTo>
                </a:path>
                <a:path w="5453380">
                  <a:moveTo>
                    <a:pt x="2399004" y="0"/>
                  </a:moveTo>
                  <a:lnTo>
                    <a:pt x="2403576" y="0"/>
                  </a:lnTo>
                </a:path>
                <a:path w="5453380">
                  <a:moveTo>
                    <a:pt x="2409672" y="0"/>
                  </a:moveTo>
                  <a:lnTo>
                    <a:pt x="2414244" y="0"/>
                  </a:lnTo>
                </a:path>
                <a:path w="5453380">
                  <a:moveTo>
                    <a:pt x="2420327" y="0"/>
                  </a:moveTo>
                  <a:lnTo>
                    <a:pt x="2424899" y="0"/>
                  </a:lnTo>
                </a:path>
                <a:path w="5453380">
                  <a:moveTo>
                    <a:pt x="2430995" y="0"/>
                  </a:moveTo>
                  <a:lnTo>
                    <a:pt x="2435567" y="0"/>
                  </a:lnTo>
                </a:path>
                <a:path w="5453380">
                  <a:moveTo>
                    <a:pt x="2441651" y="0"/>
                  </a:moveTo>
                  <a:lnTo>
                    <a:pt x="2446223" y="0"/>
                  </a:lnTo>
                </a:path>
                <a:path w="5453380">
                  <a:moveTo>
                    <a:pt x="2452319" y="0"/>
                  </a:moveTo>
                  <a:lnTo>
                    <a:pt x="2456891" y="0"/>
                  </a:lnTo>
                </a:path>
                <a:path w="5453380">
                  <a:moveTo>
                    <a:pt x="2462974" y="0"/>
                  </a:moveTo>
                  <a:lnTo>
                    <a:pt x="2467546" y="0"/>
                  </a:lnTo>
                </a:path>
                <a:path w="5453380">
                  <a:moveTo>
                    <a:pt x="2473642" y="0"/>
                  </a:moveTo>
                  <a:lnTo>
                    <a:pt x="2478214" y="0"/>
                  </a:lnTo>
                </a:path>
                <a:path w="5453380">
                  <a:moveTo>
                    <a:pt x="2484310" y="0"/>
                  </a:moveTo>
                  <a:lnTo>
                    <a:pt x="2488869" y="0"/>
                  </a:lnTo>
                </a:path>
                <a:path w="5453380">
                  <a:moveTo>
                    <a:pt x="2494965" y="0"/>
                  </a:moveTo>
                  <a:lnTo>
                    <a:pt x="2499537" y="0"/>
                  </a:lnTo>
                </a:path>
                <a:path w="5453380">
                  <a:moveTo>
                    <a:pt x="2505633" y="0"/>
                  </a:moveTo>
                  <a:lnTo>
                    <a:pt x="2510193" y="0"/>
                  </a:lnTo>
                </a:path>
                <a:path w="5453380">
                  <a:moveTo>
                    <a:pt x="2516289" y="0"/>
                  </a:moveTo>
                  <a:lnTo>
                    <a:pt x="2520861" y="0"/>
                  </a:lnTo>
                </a:path>
                <a:path w="5453380">
                  <a:moveTo>
                    <a:pt x="2526957" y="0"/>
                  </a:moveTo>
                  <a:lnTo>
                    <a:pt x="2531529" y="0"/>
                  </a:lnTo>
                </a:path>
                <a:path w="5453380">
                  <a:moveTo>
                    <a:pt x="2537612" y="0"/>
                  </a:moveTo>
                  <a:lnTo>
                    <a:pt x="2542184" y="0"/>
                  </a:lnTo>
                </a:path>
                <a:path w="5453380">
                  <a:moveTo>
                    <a:pt x="2548280" y="0"/>
                  </a:moveTo>
                  <a:lnTo>
                    <a:pt x="2552852" y="0"/>
                  </a:lnTo>
                </a:path>
                <a:path w="5453380">
                  <a:moveTo>
                    <a:pt x="2558935" y="0"/>
                  </a:moveTo>
                  <a:lnTo>
                    <a:pt x="2563507" y="0"/>
                  </a:lnTo>
                </a:path>
                <a:path w="5453380">
                  <a:moveTo>
                    <a:pt x="2569603" y="0"/>
                  </a:moveTo>
                  <a:lnTo>
                    <a:pt x="2574175" y="0"/>
                  </a:lnTo>
                </a:path>
                <a:path w="5453380">
                  <a:moveTo>
                    <a:pt x="2580259" y="0"/>
                  </a:moveTo>
                  <a:lnTo>
                    <a:pt x="2584830" y="0"/>
                  </a:lnTo>
                </a:path>
                <a:path w="5453380">
                  <a:moveTo>
                    <a:pt x="2590927" y="0"/>
                  </a:moveTo>
                  <a:lnTo>
                    <a:pt x="2595499" y="0"/>
                  </a:lnTo>
                </a:path>
                <a:path w="5453380">
                  <a:moveTo>
                    <a:pt x="2601595" y="0"/>
                  </a:moveTo>
                  <a:lnTo>
                    <a:pt x="2606154" y="0"/>
                  </a:lnTo>
                </a:path>
                <a:path w="5453380">
                  <a:moveTo>
                    <a:pt x="2612250" y="0"/>
                  </a:moveTo>
                  <a:lnTo>
                    <a:pt x="2616822" y="0"/>
                  </a:lnTo>
                </a:path>
                <a:path w="5453380">
                  <a:moveTo>
                    <a:pt x="2622918" y="0"/>
                  </a:moveTo>
                  <a:lnTo>
                    <a:pt x="2627477" y="0"/>
                  </a:lnTo>
                </a:path>
                <a:path w="5453380">
                  <a:moveTo>
                    <a:pt x="2633573" y="0"/>
                  </a:moveTo>
                  <a:lnTo>
                    <a:pt x="2638145" y="0"/>
                  </a:lnTo>
                </a:path>
                <a:path w="5453380">
                  <a:moveTo>
                    <a:pt x="2644241" y="0"/>
                  </a:moveTo>
                  <a:lnTo>
                    <a:pt x="2648813" y="0"/>
                  </a:lnTo>
                </a:path>
                <a:path w="5453380">
                  <a:moveTo>
                    <a:pt x="2654896" y="0"/>
                  </a:moveTo>
                  <a:lnTo>
                    <a:pt x="2659468" y="0"/>
                  </a:lnTo>
                </a:path>
                <a:path w="5453380">
                  <a:moveTo>
                    <a:pt x="2665564" y="0"/>
                  </a:moveTo>
                  <a:lnTo>
                    <a:pt x="2670136" y="0"/>
                  </a:lnTo>
                </a:path>
                <a:path w="5453380">
                  <a:moveTo>
                    <a:pt x="2676220" y="0"/>
                  </a:moveTo>
                  <a:lnTo>
                    <a:pt x="2680792" y="0"/>
                  </a:lnTo>
                </a:path>
                <a:path w="5453380">
                  <a:moveTo>
                    <a:pt x="2686888" y="0"/>
                  </a:moveTo>
                  <a:lnTo>
                    <a:pt x="2691460" y="0"/>
                  </a:lnTo>
                </a:path>
                <a:path w="5453380">
                  <a:moveTo>
                    <a:pt x="2697556" y="0"/>
                  </a:moveTo>
                  <a:lnTo>
                    <a:pt x="2702115" y="0"/>
                  </a:lnTo>
                </a:path>
                <a:path w="5453380">
                  <a:moveTo>
                    <a:pt x="2708211" y="0"/>
                  </a:moveTo>
                  <a:lnTo>
                    <a:pt x="2712783" y="0"/>
                  </a:lnTo>
                </a:path>
                <a:path w="5453380">
                  <a:moveTo>
                    <a:pt x="2718879" y="0"/>
                  </a:moveTo>
                  <a:lnTo>
                    <a:pt x="2723438" y="0"/>
                  </a:lnTo>
                </a:path>
                <a:path w="5453380">
                  <a:moveTo>
                    <a:pt x="2729534" y="0"/>
                  </a:moveTo>
                  <a:lnTo>
                    <a:pt x="2734106" y="0"/>
                  </a:lnTo>
                </a:path>
                <a:path w="5453380">
                  <a:moveTo>
                    <a:pt x="2740202" y="0"/>
                  </a:moveTo>
                  <a:lnTo>
                    <a:pt x="2744774" y="0"/>
                  </a:lnTo>
                </a:path>
                <a:path w="5453380">
                  <a:moveTo>
                    <a:pt x="2750858" y="0"/>
                  </a:moveTo>
                  <a:lnTo>
                    <a:pt x="2755430" y="0"/>
                  </a:lnTo>
                </a:path>
                <a:path w="5453380">
                  <a:moveTo>
                    <a:pt x="2761526" y="0"/>
                  </a:moveTo>
                  <a:lnTo>
                    <a:pt x="2766098" y="0"/>
                  </a:lnTo>
                </a:path>
                <a:path w="5453380">
                  <a:moveTo>
                    <a:pt x="2772181" y="0"/>
                  </a:moveTo>
                  <a:lnTo>
                    <a:pt x="2776753" y="0"/>
                  </a:lnTo>
                </a:path>
                <a:path w="5453380">
                  <a:moveTo>
                    <a:pt x="2782849" y="0"/>
                  </a:moveTo>
                  <a:lnTo>
                    <a:pt x="2787421" y="0"/>
                  </a:lnTo>
                </a:path>
                <a:path w="5453380">
                  <a:moveTo>
                    <a:pt x="2793504" y="0"/>
                  </a:moveTo>
                  <a:lnTo>
                    <a:pt x="2798076" y="0"/>
                  </a:lnTo>
                </a:path>
                <a:path w="5453380">
                  <a:moveTo>
                    <a:pt x="2804172" y="0"/>
                  </a:moveTo>
                  <a:lnTo>
                    <a:pt x="2808744" y="0"/>
                  </a:lnTo>
                </a:path>
                <a:path w="5453380">
                  <a:moveTo>
                    <a:pt x="2814840" y="0"/>
                  </a:moveTo>
                  <a:lnTo>
                    <a:pt x="2819400" y="0"/>
                  </a:lnTo>
                </a:path>
                <a:path w="5453380">
                  <a:moveTo>
                    <a:pt x="2825496" y="0"/>
                  </a:moveTo>
                  <a:lnTo>
                    <a:pt x="2830067" y="0"/>
                  </a:lnTo>
                </a:path>
                <a:path w="5453380">
                  <a:moveTo>
                    <a:pt x="2836164" y="0"/>
                  </a:moveTo>
                  <a:lnTo>
                    <a:pt x="2840723" y="0"/>
                  </a:lnTo>
                </a:path>
                <a:path w="5453380">
                  <a:moveTo>
                    <a:pt x="2846819" y="0"/>
                  </a:moveTo>
                  <a:lnTo>
                    <a:pt x="2851391" y="0"/>
                  </a:lnTo>
                </a:path>
                <a:path w="5453380">
                  <a:moveTo>
                    <a:pt x="2857487" y="0"/>
                  </a:moveTo>
                  <a:lnTo>
                    <a:pt x="2862059" y="0"/>
                  </a:lnTo>
                </a:path>
                <a:path w="5453380">
                  <a:moveTo>
                    <a:pt x="2868142" y="0"/>
                  </a:moveTo>
                  <a:lnTo>
                    <a:pt x="2872714" y="0"/>
                  </a:lnTo>
                </a:path>
                <a:path w="5453380">
                  <a:moveTo>
                    <a:pt x="2878810" y="0"/>
                  </a:moveTo>
                  <a:lnTo>
                    <a:pt x="2883382" y="0"/>
                  </a:lnTo>
                </a:path>
                <a:path w="5453380">
                  <a:moveTo>
                    <a:pt x="2889465" y="0"/>
                  </a:moveTo>
                  <a:lnTo>
                    <a:pt x="2894037" y="0"/>
                  </a:lnTo>
                </a:path>
                <a:path w="5453380">
                  <a:moveTo>
                    <a:pt x="2900133" y="0"/>
                  </a:moveTo>
                  <a:lnTo>
                    <a:pt x="2904705" y="0"/>
                  </a:lnTo>
                </a:path>
                <a:path w="5453380">
                  <a:moveTo>
                    <a:pt x="2910789" y="0"/>
                  </a:moveTo>
                  <a:lnTo>
                    <a:pt x="2915361" y="0"/>
                  </a:lnTo>
                </a:path>
                <a:path w="5453380">
                  <a:moveTo>
                    <a:pt x="2921457" y="0"/>
                  </a:moveTo>
                  <a:lnTo>
                    <a:pt x="2926029" y="0"/>
                  </a:lnTo>
                </a:path>
                <a:path w="5453380">
                  <a:moveTo>
                    <a:pt x="2932125" y="0"/>
                  </a:moveTo>
                  <a:lnTo>
                    <a:pt x="2936684" y="0"/>
                  </a:lnTo>
                </a:path>
                <a:path w="5453380">
                  <a:moveTo>
                    <a:pt x="2942780" y="0"/>
                  </a:moveTo>
                  <a:lnTo>
                    <a:pt x="2947352" y="0"/>
                  </a:lnTo>
                </a:path>
                <a:path w="5453380">
                  <a:moveTo>
                    <a:pt x="2953448" y="0"/>
                  </a:moveTo>
                  <a:lnTo>
                    <a:pt x="2958020" y="0"/>
                  </a:lnTo>
                </a:path>
                <a:path w="5453380">
                  <a:moveTo>
                    <a:pt x="2964103" y="0"/>
                  </a:moveTo>
                  <a:lnTo>
                    <a:pt x="2968675" y="0"/>
                  </a:lnTo>
                </a:path>
                <a:path w="5453380">
                  <a:moveTo>
                    <a:pt x="2974771" y="0"/>
                  </a:moveTo>
                  <a:lnTo>
                    <a:pt x="2979343" y="0"/>
                  </a:lnTo>
                </a:path>
                <a:path w="5453380">
                  <a:moveTo>
                    <a:pt x="2985427" y="0"/>
                  </a:moveTo>
                  <a:lnTo>
                    <a:pt x="2989999" y="0"/>
                  </a:lnTo>
                </a:path>
                <a:path w="5453380">
                  <a:moveTo>
                    <a:pt x="2996095" y="0"/>
                  </a:moveTo>
                  <a:lnTo>
                    <a:pt x="3000667" y="0"/>
                  </a:lnTo>
                </a:path>
                <a:path w="5453380">
                  <a:moveTo>
                    <a:pt x="3006750" y="0"/>
                  </a:moveTo>
                  <a:lnTo>
                    <a:pt x="3011322" y="0"/>
                  </a:lnTo>
                </a:path>
                <a:path w="5453380">
                  <a:moveTo>
                    <a:pt x="3017418" y="0"/>
                  </a:moveTo>
                  <a:lnTo>
                    <a:pt x="3021990" y="0"/>
                  </a:lnTo>
                </a:path>
                <a:path w="5453380">
                  <a:moveTo>
                    <a:pt x="3028086" y="0"/>
                  </a:moveTo>
                  <a:lnTo>
                    <a:pt x="3032645" y="0"/>
                  </a:lnTo>
                </a:path>
                <a:path w="5453380">
                  <a:moveTo>
                    <a:pt x="3038741" y="0"/>
                  </a:moveTo>
                  <a:lnTo>
                    <a:pt x="3043313" y="0"/>
                  </a:lnTo>
                </a:path>
                <a:path w="5453380">
                  <a:moveTo>
                    <a:pt x="3049409" y="0"/>
                  </a:moveTo>
                  <a:lnTo>
                    <a:pt x="3053968" y="0"/>
                  </a:lnTo>
                </a:path>
                <a:path w="5453380">
                  <a:moveTo>
                    <a:pt x="3060065" y="0"/>
                  </a:moveTo>
                  <a:lnTo>
                    <a:pt x="3064637" y="0"/>
                  </a:lnTo>
                </a:path>
                <a:path w="5453380">
                  <a:moveTo>
                    <a:pt x="3070733" y="0"/>
                  </a:moveTo>
                  <a:lnTo>
                    <a:pt x="3075304" y="0"/>
                  </a:lnTo>
                </a:path>
                <a:path w="5453380">
                  <a:moveTo>
                    <a:pt x="3081388" y="0"/>
                  </a:moveTo>
                  <a:lnTo>
                    <a:pt x="3085960" y="0"/>
                  </a:lnTo>
                </a:path>
                <a:path w="5453380">
                  <a:moveTo>
                    <a:pt x="3092056" y="0"/>
                  </a:moveTo>
                  <a:lnTo>
                    <a:pt x="3096628" y="0"/>
                  </a:lnTo>
                </a:path>
                <a:path w="5453380">
                  <a:moveTo>
                    <a:pt x="3102711" y="0"/>
                  </a:moveTo>
                  <a:lnTo>
                    <a:pt x="3107283" y="0"/>
                  </a:lnTo>
                </a:path>
                <a:path w="5453380">
                  <a:moveTo>
                    <a:pt x="3113379" y="0"/>
                  </a:moveTo>
                  <a:lnTo>
                    <a:pt x="3117951" y="0"/>
                  </a:lnTo>
                </a:path>
                <a:path w="5453380">
                  <a:moveTo>
                    <a:pt x="3124034" y="0"/>
                  </a:moveTo>
                  <a:lnTo>
                    <a:pt x="3128606" y="0"/>
                  </a:lnTo>
                </a:path>
                <a:path w="5453380">
                  <a:moveTo>
                    <a:pt x="3134702" y="0"/>
                  </a:moveTo>
                  <a:lnTo>
                    <a:pt x="3139274" y="0"/>
                  </a:lnTo>
                </a:path>
                <a:path w="5453380">
                  <a:moveTo>
                    <a:pt x="3145370" y="0"/>
                  </a:moveTo>
                  <a:lnTo>
                    <a:pt x="3149930" y="0"/>
                  </a:lnTo>
                </a:path>
                <a:path w="5453380">
                  <a:moveTo>
                    <a:pt x="3156026" y="0"/>
                  </a:moveTo>
                  <a:lnTo>
                    <a:pt x="3160598" y="0"/>
                  </a:lnTo>
                </a:path>
                <a:path w="5453380">
                  <a:moveTo>
                    <a:pt x="3166694" y="0"/>
                  </a:moveTo>
                  <a:lnTo>
                    <a:pt x="3171253" y="0"/>
                  </a:lnTo>
                </a:path>
                <a:path w="5453380">
                  <a:moveTo>
                    <a:pt x="3177349" y="0"/>
                  </a:moveTo>
                  <a:lnTo>
                    <a:pt x="3181921" y="0"/>
                  </a:lnTo>
                </a:path>
                <a:path w="5453380">
                  <a:moveTo>
                    <a:pt x="3188017" y="0"/>
                  </a:moveTo>
                  <a:lnTo>
                    <a:pt x="3192589" y="0"/>
                  </a:lnTo>
                </a:path>
                <a:path w="5453380">
                  <a:moveTo>
                    <a:pt x="3198672" y="0"/>
                  </a:moveTo>
                  <a:lnTo>
                    <a:pt x="3203244" y="0"/>
                  </a:lnTo>
                </a:path>
                <a:path w="5453380">
                  <a:moveTo>
                    <a:pt x="3209340" y="0"/>
                  </a:moveTo>
                  <a:lnTo>
                    <a:pt x="3213912" y="0"/>
                  </a:lnTo>
                </a:path>
                <a:path w="5453380">
                  <a:moveTo>
                    <a:pt x="3219996" y="0"/>
                  </a:moveTo>
                  <a:lnTo>
                    <a:pt x="3224568" y="0"/>
                  </a:lnTo>
                </a:path>
                <a:path w="5453380">
                  <a:moveTo>
                    <a:pt x="3230664" y="0"/>
                  </a:moveTo>
                  <a:lnTo>
                    <a:pt x="3235236" y="0"/>
                  </a:lnTo>
                </a:path>
                <a:path w="5453380">
                  <a:moveTo>
                    <a:pt x="3241319" y="0"/>
                  </a:moveTo>
                  <a:lnTo>
                    <a:pt x="3245891" y="0"/>
                  </a:lnTo>
                </a:path>
                <a:path w="5453380">
                  <a:moveTo>
                    <a:pt x="3251987" y="0"/>
                  </a:moveTo>
                  <a:lnTo>
                    <a:pt x="3256559" y="0"/>
                  </a:lnTo>
                </a:path>
                <a:path w="5453380">
                  <a:moveTo>
                    <a:pt x="3262655" y="0"/>
                  </a:moveTo>
                  <a:lnTo>
                    <a:pt x="3267214" y="0"/>
                  </a:lnTo>
                </a:path>
                <a:path w="5453380">
                  <a:moveTo>
                    <a:pt x="3273310" y="0"/>
                  </a:moveTo>
                  <a:lnTo>
                    <a:pt x="3277882" y="0"/>
                  </a:lnTo>
                </a:path>
                <a:path w="5453380">
                  <a:moveTo>
                    <a:pt x="3283978" y="0"/>
                  </a:moveTo>
                  <a:lnTo>
                    <a:pt x="3288550" y="0"/>
                  </a:lnTo>
                </a:path>
                <a:path w="5453380">
                  <a:moveTo>
                    <a:pt x="3294634" y="0"/>
                  </a:moveTo>
                  <a:lnTo>
                    <a:pt x="3299205" y="0"/>
                  </a:lnTo>
                </a:path>
                <a:path w="5453380">
                  <a:moveTo>
                    <a:pt x="3305302" y="0"/>
                  </a:moveTo>
                  <a:lnTo>
                    <a:pt x="3309874" y="0"/>
                  </a:lnTo>
                </a:path>
                <a:path w="5453380">
                  <a:moveTo>
                    <a:pt x="3315957" y="0"/>
                  </a:moveTo>
                  <a:lnTo>
                    <a:pt x="3320529" y="0"/>
                  </a:lnTo>
                </a:path>
                <a:path w="5453380">
                  <a:moveTo>
                    <a:pt x="3326625" y="0"/>
                  </a:moveTo>
                  <a:lnTo>
                    <a:pt x="3331197" y="0"/>
                  </a:lnTo>
                </a:path>
                <a:path w="5453380">
                  <a:moveTo>
                    <a:pt x="3337280" y="0"/>
                  </a:moveTo>
                  <a:lnTo>
                    <a:pt x="3341852" y="0"/>
                  </a:lnTo>
                </a:path>
                <a:path w="5453380">
                  <a:moveTo>
                    <a:pt x="3347948" y="0"/>
                  </a:moveTo>
                  <a:lnTo>
                    <a:pt x="3352520" y="0"/>
                  </a:lnTo>
                </a:path>
                <a:path w="5453380">
                  <a:moveTo>
                    <a:pt x="3358616" y="0"/>
                  </a:moveTo>
                  <a:lnTo>
                    <a:pt x="3363175" y="0"/>
                  </a:lnTo>
                </a:path>
                <a:path w="5453380">
                  <a:moveTo>
                    <a:pt x="3369271" y="0"/>
                  </a:moveTo>
                  <a:lnTo>
                    <a:pt x="3373843" y="0"/>
                  </a:lnTo>
                </a:path>
                <a:path w="5453380">
                  <a:moveTo>
                    <a:pt x="3379939" y="0"/>
                  </a:moveTo>
                  <a:lnTo>
                    <a:pt x="3384499" y="0"/>
                  </a:lnTo>
                </a:path>
                <a:path w="5453380">
                  <a:moveTo>
                    <a:pt x="3390595" y="0"/>
                  </a:moveTo>
                  <a:lnTo>
                    <a:pt x="3395167" y="0"/>
                  </a:lnTo>
                </a:path>
                <a:path w="5453380">
                  <a:moveTo>
                    <a:pt x="3401263" y="0"/>
                  </a:moveTo>
                  <a:lnTo>
                    <a:pt x="3405835" y="0"/>
                  </a:lnTo>
                </a:path>
                <a:path w="5453380">
                  <a:moveTo>
                    <a:pt x="3411918" y="0"/>
                  </a:moveTo>
                  <a:lnTo>
                    <a:pt x="3416490" y="0"/>
                  </a:lnTo>
                </a:path>
                <a:path w="5453380">
                  <a:moveTo>
                    <a:pt x="3422586" y="0"/>
                  </a:moveTo>
                  <a:lnTo>
                    <a:pt x="3427158" y="0"/>
                  </a:lnTo>
                </a:path>
                <a:path w="5453380">
                  <a:moveTo>
                    <a:pt x="3433241" y="0"/>
                  </a:moveTo>
                  <a:lnTo>
                    <a:pt x="3437813" y="0"/>
                  </a:lnTo>
                </a:path>
                <a:path w="5453380">
                  <a:moveTo>
                    <a:pt x="3443909" y="0"/>
                  </a:moveTo>
                  <a:lnTo>
                    <a:pt x="3448481" y="0"/>
                  </a:lnTo>
                </a:path>
                <a:path w="5453380">
                  <a:moveTo>
                    <a:pt x="3454565" y="0"/>
                  </a:moveTo>
                  <a:lnTo>
                    <a:pt x="3459137" y="0"/>
                  </a:lnTo>
                </a:path>
                <a:path w="5453380">
                  <a:moveTo>
                    <a:pt x="3465233" y="0"/>
                  </a:moveTo>
                  <a:lnTo>
                    <a:pt x="3469805" y="0"/>
                  </a:lnTo>
                </a:path>
                <a:path w="5453380">
                  <a:moveTo>
                    <a:pt x="3475901" y="0"/>
                  </a:moveTo>
                  <a:lnTo>
                    <a:pt x="3480460" y="0"/>
                  </a:lnTo>
                </a:path>
                <a:path w="5453380">
                  <a:moveTo>
                    <a:pt x="3486556" y="0"/>
                  </a:moveTo>
                  <a:lnTo>
                    <a:pt x="3491128" y="0"/>
                  </a:lnTo>
                </a:path>
                <a:path w="5453380">
                  <a:moveTo>
                    <a:pt x="3497224" y="0"/>
                  </a:moveTo>
                  <a:lnTo>
                    <a:pt x="3501783" y="0"/>
                  </a:lnTo>
                </a:path>
                <a:path w="5453380">
                  <a:moveTo>
                    <a:pt x="3507879" y="0"/>
                  </a:moveTo>
                  <a:lnTo>
                    <a:pt x="3512451" y="0"/>
                  </a:lnTo>
                </a:path>
                <a:path w="5453380">
                  <a:moveTo>
                    <a:pt x="3518547" y="0"/>
                  </a:moveTo>
                  <a:lnTo>
                    <a:pt x="3523119" y="0"/>
                  </a:lnTo>
                </a:path>
                <a:path w="5453380">
                  <a:moveTo>
                    <a:pt x="3529203" y="0"/>
                  </a:moveTo>
                  <a:lnTo>
                    <a:pt x="3533775" y="0"/>
                  </a:lnTo>
                </a:path>
                <a:path w="5453380">
                  <a:moveTo>
                    <a:pt x="3539871" y="0"/>
                  </a:moveTo>
                  <a:lnTo>
                    <a:pt x="3544442" y="0"/>
                  </a:lnTo>
                </a:path>
                <a:path w="5453380">
                  <a:moveTo>
                    <a:pt x="3550526" y="0"/>
                  </a:moveTo>
                  <a:lnTo>
                    <a:pt x="3555098" y="0"/>
                  </a:lnTo>
                </a:path>
                <a:path w="5453380">
                  <a:moveTo>
                    <a:pt x="3561194" y="0"/>
                  </a:moveTo>
                  <a:lnTo>
                    <a:pt x="3565766" y="0"/>
                  </a:lnTo>
                </a:path>
                <a:path w="5453380">
                  <a:moveTo>
                    <a:pt x="3571849" y="0"/>
                  </a:moveTo>
                  <a:lnTo>
                    <a:pt x="3576421" y="0"/>
                  </a:lnTo>
                </a:path>
                <a:path w="5453380">
                  <a:moveTo>
                    <a:pt x="3582517" y="0"/>
                  </a:moveTo>
                  <a:lnTo>
                    <a:pt x="3587089" y="0"/>
                  </a:lnTo>
                </a:path>
                <a:path w="5453380">
                  <a:moveTo>
                    <a:pt x="3593185" y="0"/>
                  </a:moveTo>
                  <a:lnTo>
                    <a:pt x="3597744" y="0"/>
                  </a:lnTo>
                </a:path>
                <a:path w="5453380">
                  <a:moveTo>
                    <a:pt x="3603840" y="0"/>
                  </a:moveTo>
                  <a:lnTo>
                    <a:pt x="3608412" y="0"/>
                  </a:lnTo>
                </a:path>
                <a:path w="5453380">
                  <a:moveTo>
                    <a:pt x="3614508" y="0"/>
                  </a:moveTo>
                  <a:lnTo>
                    <a:pt x="3619080" y="0"/>
                  </a:lnTo>
                </a:path>
                <a:path w="5453380">
                  <a:moveTo>
                    <a:pt x="3625164" y="0"/>
                  </a:moveTo>
                  <a:lnTo>
                    <a:pt x="3629736" y="0"/>
                  </a:lnTo>
                </a:path>
                <a:path w="5453380">
                  <a:moveTo>
                    <a:pt x="3635832" y="0"/>
                  </a:moveTo>
                  <a:lnTo>
                    <a:pt x="3640404" y="0"/>
                  </a:lnTo>
                </a:path>
                <a:path w="5453380">
                  <a:moveTo>
                    <a:pt x="3646487" y="0"/>
                  </a:moveTo>
                  <a:lnTo>
                    <a:pt x="3651059" y="0"/>
                  </a:lnTo>
                </a:path>
                <a:path w="5453380">
                  <a:moveTo>
                    <a:pt x="3657155" y="0"/>
                  </a:moveTo>
                  <a:lnTo>
                    <a:pt x="3661727" y="0"/>
                  </a:lnTo>
                </a:path>
                <a:path w="5453380">
                  <a:moveTo>
                    <a:pt x="3667810" y="0"/>
                  </a:moveTo>
                  <a:lnTo>
                    <a:pt x="3672382" y="0"/>
                  </a:lnTo>
                </a:path>
                <a:path w="5453380">
                  <a:moveTo>
                    <a:pt x="3678478" y="0"/>
                  </a:moveTo>
                  <a:lnTo>
                    <a:pt x="3683050" y="0"/>
                  </a:lnTo>
                </a:path>
                <a:path w="5453380">
                  <a:moveTo>
                    <a:pt x="3689146" y="0"/>
                  </a:moveTo>
                  <a:lnTo>
                    <a:pt x="3693706" y="0"/>
                  </a:lnTo>
                </a:path>
                <a:path w="5453380">
                  <a:moveTo>
                    <a:pt x="3699802" y="0"/>
                  </a:moveTo>
                  <a:lnTo>
                    <a:pt x="3704374" y="0"/>
                  </a:lnTo>
                </a:path>
                <a:path w="5453380">
                  <a:moveTo>
                    <a:pt x="3710470" y="0"/>
                  </a:moveTo>
                  <a:lnTo>
                    <a:pt x="3715029" y="0"/>
                  </a:lnTo>
                </a:path>
                <a:path w="5453380">
                  <a:moveTo>
                    <a:pt x="3721125" y="0"/>
                  </a:moveTo>
                  <a:lnTo>
                    <a:pt x="3725697" y="0"/>
                  </a:lnTo>
                </a:path>
                <a:path w="5453380">
                  <a:moveTo>
                    <a:pt x="3731793" y="0"/>
                  </a:moveTo>
                  <a:lnTo>
                    <a:pt x="3736365" y="0"/>
                  </a:lnTo>
                </a:path>
                <a:path w="5453380">
                  <a:moveTo>
                    <a:pt x="3742448" y="0"/>
                  </a:moveTo>
                  <a:lnTo>
                    <a:pt x="3747020" y="0"/>
                  </a:lnTo>
                </a:path>
                <a:path w="5453380">
                  <a:moveTo>
                    <a:pt x="3753116" y="0"/>
                  </a:moveTo>
                  <a:lnTo>
                    <a:pt x="3757688" y="0"/>
                  </a:lnTo>
                </a:path>
                <a:path w="5453380">
                  <a:moveTo>
                    <a:pt x="3763772" y="0"/>
                  </a:moveTo>
                  <a:lnTo>
                    <a:pt x="3768343" y="0"/>
                  </a:lnTo>
                </a:path>
                <a:path w="5453380">
                  <a:moveTo>
                    <a:pt x="3774440" y="0"/>
                  </a:moveTo>
                  <a:lnTo>
                    <a:pt x="3779012" y="0"/>
                  </a:lnTo>
                </a:path>
                <a:path w="5453380">
                  <a:moveTo>
                    <a:pt x="3785095" y="0"/>
                  </a:moveTo>
                  <a:lnTo>
                    <a:pt x="3789667" y="0"/>
                  </a:lnTo>
                </a:path>
                <a:path w="5453380">
                  <a:moveTo>
                    <a:pt x="3795763" y="0"/>
                  </a:moveTo>
                  <a:lnTo>
                    <a:pt x="3800335" y="0"/>
                  </a:lnTo>
                </a:path>
                <a:path w="5453380">
                  <a:moveTo>
                    <a:pt x="3806431" y="0"/>
                  </a:moveTo>
                  <a:lnTo>
                    <a:pt x="3810990" y="0"/>
                  </a:lnTo>
                </a:path>
                <a:path w="5453380">
                  <a:moveTo>
                    <a:pt x="3817086" y="0"/>
                  </a:moveTo>
                  <a:lnTo>
                    <a:pt x="3821658" y="0"/>
                  </a:lnTo>
                </a:path>
                <a:path w="5453380">
                  <a:moveTo>
                    <a:pt x="3827754" y="0"/>
                  </a:moveTo>
                  <a:lnTo>
                    <a:pt x="3832313" y="0"/>
                  </a:lnTo>
                </a:path>
                <a:path w="5453380">
                  <a:moveTo>
                    <a:pt x="3838409" y="0"/>
                  </a:moveTo>
                  <a:lnTo>
                    <a:pt x="3842981" y="0"/>
                  </a:lnTo>
                </a:path>
                <a:path w="5453380">
                  <a:moveTo>
                    <a:pt x="3849077" y="0"/>
                  </a:moveTo>
                  <a:lnTo>
                    <a:pt x="3853649" y="0"/>
                  </a:lnTo>
                </a:path>
                <a:path w="5453380">
                  <a:moveTo>
                    <a:pt x="3859733" y="0"/>
                  </a:moveTo>
                  <a:lnTo>
                    <a:pt x="3864305" y="0"/>
                  </a:lnTo>
                </a:path>
                <a:path w="5453380">
                  <a:moveTo>
                    <a:pt x="3870401" y="0"/>
                  </a:moveTo>
                  <a:lnTo>
                    <a:pt x="3874973" y="0"/>
                  </a:lnTo>
                </a:path>
                <a:path w="5453380">
                  <a:moveTo>
                    <a:pt x="3881056" y="0"/>
                  </a:moveTo>
                  <a:lnTo>
                    <a:pt x="3885628" y="0"/>
                  </a:lnTo>
                </a:path>
                <a:path w="5453380">
                  <a:moveTo>
                    <a:pt x="3891724" y="0"/>
                  </a:moveTo>
                  <a:lnTo>
                    <a:pt x="3896296" y="0"/>
                  </a:lnTo>
                </a:path>
                <a:path w="5453380">
                  <a:moveTo>
                    <a:pt x="3902379" y="0"/>
                  </a:moveTo>
                  <a:lnTo>
                    <a:pt x="3906951" y="0"/>
                  </a:lnTo>
                </a:path>
                <a:path w="5453380">
                  <a:moveTo>
                    <a:pt x="3913047" y="0"/>
                  </a:moveTo>
                  <a:lnTo>
                    <a:pt x="3917619" y="0"/>
                  </a:lnTo>
                </a:path>
                <a:path w="5453380">
                  <a:moveTo>
                    <a:pt x="3923715" y="0"/>
                  </a:moveTo>
                  <a:lnTo>
                    <a:pt x="3928275" y="0"/>
                  </a:lnTo>
                </a:path>
                <a:path w="5453380">
                  <a:moveTo>
                    <a:pt x="3934371" y="0"/>
                  </a:moveTo>
                  <a:lnTo>
                    <a:pt x="3938943" y="0"/>
                  </a:lnTo>
                </a:path>
                <a:path w="5453380">
                  <a:moveTo>
                    <a:pt x="3945039" y="0"/>
                  </a:moveTo>
                  <a:lnTo>
                    <a:pt x="3949611" y="0"/>
                  </a:lnTo>
                </a:path>
                <a:path w="5453380">
                  <a:moveTo>
                    <a:pt x="3955694" y="0"/>
                  </a:moveTo>
                  <a:lnTo>
                    <a:pt x="3960266" y="0"/>
                  </a:lnTo>
                </a:path>
                <a:path w="5453380">
                  <a:moveTo>
                    <a:pt x="3966362" y="0"/>
                  </a:moveTo>
                  <a:lnTo>
                    <a:pt x="3970934" y="0"/>
                  </a:lnTo>
                </a:path>
                <a:path w="5453380">
                  <a:moveTo>
                    <a:pt x="3977017" y="0"/>
                  </a:moveTo>
                  <a:lnTo>
                    <a:pt x="3981589" y="0"/>
                  </a:lnTo>
                </a:path>
                <a:path w="5453380">
                  <a:moveTo>
                    <a:pt x="3987685" y="0"/>
                  </a:moveTo>
                  <a:lnTo>
                    <a:pt x="3992257" y="0"/>
                  </a:lnTo>
                </a:path>
                <a:path w="5453380">
                  <a:moveTo>
                    <a:pt x="3998341" y="0"/>
                  </a:moveTo>
                  <a:lnTo>
                    <a:pt x="4002913" y="0"/>
                  </a:lnTo>
                </a:path>
                <a:path w="5453380">
                  <a:moveTo>
                    <a:pt x="4009009" y="0"/>
                  </a:moveTo>
                  <a:lnTo>
                    <a:pt x="4013580" y="0"/>
                  </a:lnTo>
                </a:path>
                <a:path w="5453380">
                  <a:moveTo>
                    <a:pt x="4019677" y="0"/>
                  </a:moveTo>
                  <a:lnTo>
                    <a:pt x="4024236" y="0"/>
                  </a:lnTo>
                </a:path>
                <a:path w="5453380">
                  <a:moveTo>
                    <a:pt x="4030332" y="0"/>
                  </a:moveTo>
                  <a:lnTo>
                    <a:pt x="4034904" y="0"/>
                  </a:lnTo>
                </a:path>
                <a:path w="5453380">
                  <a:moveTo>
                    <a:pt x="4041000" y="0"/>
                  </a:moveTo>
                  <a:lnTo>
                    <a:pt x="4045559" y="0"/>
                  </a:lnTo>
                </a:path>
                <a:path w="5453380">
                  <a:moveTo>
                    <a:pt x="4051655" y="0"/>
                  </a:moveTo>
                  <a:lnTo>
                    <a:pt x="4056227" y="0"/>
                  </a:lnTo>
                </a:path>
                <a:path w="5453380">
                  <a:moveTo>
                    <a:pt x="4062323" y="0"/>
                  </a:moveTo>
                  <a:lnTo>
                    <a:pt x="4066895" y="0"/>
                  </a:lnTo>
                </a:path>
                <a:path w="5453380">
                  <a:moveTo>
                    <a:pt x="4072978" y="0"/>
                  </a:moveTo>
                  <a:lnTo>
                    <a:pt x="4077550" y="0"/>
                  </a:lnTo>
                </a:path>
                <a:path w="5453380">
                  <a:moveTo>
                    <a:pt x="4083646" y="0"/>
                  </a:moveTo>
                  <a:lnTo>
                    <a:pt x="4088218" y="0"/>
                  </a:lnTo>
                </a:path>
                <a:path w="5453380">
                  <a:moveTo>
                    <a:pt x="4094302" y="0"/>
                  </a:moveTo>
                  <a:lnTo>
                    <a:pt x="4098874" y="0"/>
                  </a:lnTo>
                </a:path>
                <a:path w="5453380">
                  <a:moveTo>
                    <a:pt x="4104970" y="0"/>
                  </a:moveTo>
                  <a:lnTo>
                    <a:pt x="4109542" y="0"/>
                  </a:lnTo>
                </a:path>
                <a:path w="5453380">
                  <a:moveTo>
                    <a:pt x="4115625" y="0"/>
                  </a:moveTo>
                  <a:lnTo>
                    <a:pt x="4120197" y="0"/>
                  </a:lnTo>
                </a:path>
                <a:path w="5453380">
                  <a:moveTo>
                    <a:pt x="4126293" y="0"/>
                  </a:moveTo>
                  <a:lnTo>
                    <a:pt x="4130865" y="0"/>
                  </a:lnTo>
                </a:path>
                <a:path w="5453380">
                  <a:moveTo>
                    <a:pt x="4136961" y="0"/>
                  </a:moveTo>
                  <a:lnTo>
                    <a:pt x="4141520" y="0"/>
                  </a:lnTo>
                </a:path>
                <a:path w="5453380">
                  <a:moveTo>
                    <a:pt x="4147616" y="0"/>
                  </a:moveTo>
                  <a:lnTo>
                    <a:pt x="4152188" y="0"/>
                  </a:lnTo>
                </a:path>
                <a:path w="5453380">
                  <a:moveTo>
                    <a:pt x="4158284" y="0"/>
                  </a:moveTo>
                  <a:lnTo>
                    <a:pt x="4162844" y="0"/>
                  </a:lnTo>
                </a:path>
                <a:path w="5453380">
                  <a:moveTo>
                    <a:pt x="4168940" y="0"/>
                  </a:moveTo>
                  <a:lnTo>
                    <a:pt x="4173512" y="0"/>
                  </a:lnTo>
                </a:path>
                <a:path w="5453380">
                  <a:moveTo>
                    <a:pt x="4179608" y="0"/>
                  </a:moveTo>
                  <a:lnTo>
                    <a:pt x="4184180" y="0"/>
                  </a:lnTo>
                </a:path>
                <a:path w="5453380">
                  <a:moveTo>
                    <a:pt x="4190263" y="0"/>
                  </a:moveTo>
                  <a:lnTo>
                    <a:pt x="4194835" y="0"/>
                  </a:lnTo>
                </a:path>
                <a:path w="5453380">
                  <a:moveTo>
                    <a:pt x="4200931" y="0"/>
                  </a:moveTo>
                  <a:lnTo>
                    <a:pt x="4205503" y="0"/>
                  </a:lnTo>
                </a:path>
                <a:path w="5453380">
                  <a:moveTo>
                    <a:pt x="4211586" y="0"/>
                  </a:moveTo>
                  <a:lnTo>
                    <a:pt x="4216158" y="0"/>
                  </a:lnTo>
                </a:path>
                <a:path w="5453380">
                  <a:moveTo>
                    <a:pt x="4222254" y="0"/>
                  </a:moveTo>
                  <a:lnTo>
                    <a:pt x="4226826" y="0"/>
                  </a:lnTo>
                </a:path>
                <a:path w="5453380">
                  <a:moveTo>
                    <a:pt x="4232910" y="0"/>
                  </a:moveTo>
                  <a:lnTo>
                    <a:pt x="4237482" y="0"/>
                  </a:lnTo>
                </a:path>
                <a:path w="5453380">
                  <a:moveTo>
                    <a:pt x="4243578" y="0"/>
                  </a:moveTo>
                  <a:lnTo>
                    <a:pt x="4248150" y="0"/>
                  </a:lnTo>
                </a:path>
                <a:path w="5453380">
                  <a:moveTo>
                    <a:pt x="4254246" y="0"/>
                  </a:moveTo>
                  <a:lnTo>
                    <a:pt x="4258805" y="0"/>
                  </a:lnTo>
                </a:path>
                <a:path w="5453380">
                  <a:moveTo>
                    <a:pt x="4264901" y="0"/>
                  </a:moveTo>
                  <a:lnTo>
                    <a:pt x="4269473" y="0"/>
                  </a:lnTo>
                </a:path>
                <a:path w="5453380">
                  <a:moveTo>
                    <a:pt x="4275569" y="0"/>
                  </a:moveTo>
                  <a:lnTo>
                    <a:pt x="4280141" y="0"/>
                  </a:lnTo>
                </a:path>
                <a:path w="5453380">
                  <a:moveTo>
                    <a:pt x="4286224" y="0"/>
                  </a:moveTo>
                  <a:lnTo>
                    <a:pt x="4290796" y="0"/>
                  </a:lnTo>
                </a:path>
                <a:path w="5453380">
                  <a:moveTo>
                    <a:pt x="4296892" y="0"/>
                  </a:moveTo>
                  <a:lnTo>
                    <a:pt x="4301464" y="0"/>
                  </a:lnTo>
                </a:path>
                <a:path w="5453380">
                  <a:moveTo>
                    <a:pt x="4307547" y="0"/>
                  </a:moveTo>
                  <a:lnTo>
                    <a:pt x="4312119" y="0"/>
                  </a:lnTo>
                </a:path>
                <a:path w="5453380">
                  <a:moveTo>
                    <a:pt x="4318215" y="0"/>
                  </a:moveTo>
                  <a:lnTo>
                    <a:pt x="4322787" y="0"/>
                  </a:lnTo>
                </a:path>
                <a:path w="5453380">
                  <a:moveTo>
                    <a:pt x="4328871" y="0"/>
                  </a:moveTo>
                  <a:lnTo>
                    <a:pt x="4333443" y="0"/>
                  </a:lnTo>
                </a:path>
                <a:path w="5453380">
                  <a:moveTo>
                    <a:pt x="4339539" y="0"/>
                  </a:moveTo>
                  <a:lnTo>
                    <a:pt x="4344111" y="0"/>
                  </a:lnTo>
                </a:path>
                <a:path w="5453380">
                  <a:moveTo>
                    <a:pt x="4350207" y="0"/>
                  </a:moveTo>
                  <a:lnTo>
                    <a:pt x="4354766" y="0"/>
                  </a:lnTo>
                </a:path>
                <a:path w="5453380">
                  <a:moveTo>
                    <a:pt x="4360862" y="0"/>
                  </a:moveTo>
                  <a:lnTo>
                    <a:pt x="4365434" y="0"/>
                  </a:lnTo>
                </a:path>
                <a:path w="5453380">
                  <a:moveTo>
                    <a:pt x="4371530" y="0"/>
                  </a:moveTo>
                  <a:lnTo>
                    <a:pt x="4376089" y="0"/>
                  </a:lnTo>
                </a:path>
                <a:path w="5453380">
                  <a:moveTo>
                    <a:pt x="4382185" y="0"/>
                  </a:moveTo>
                  <a:lnTo>
                    <a:pt x="4386757" y="0"/>
                  </a:lnTo>
                </a:path>
                <a:path w="5453380">
                  <a:moveTo>
                    <a:pt x="4392853" y="0"/>
                  </a:moveTo>
                  <a:lnTo>
                    <a:pt x="4397425" y="0"/>
                  </a:lnTo>
                </a:path>
                <a:path w="5453380">
                  <a:moveTo>
                    <a:pt x="4403509" y="0"/>
                  </a:moveTo>
                  <a:lnTo>
                    <a:pt x="4408081" y="0"/>
                  </a:lnTo>
                </a:path>
                <a:path w="5453380">
                  <a:moveTo>
                    <a:pt x="4414177" y="0"/>
                  </a:moveTo>
                  <a:lnTo>
                    <a:pt x="4418749" y="0"/>
                  </a:lnTo>
                </a:path>
                <a:path w="5453380">
                  <a:moveTo>
                    <a:pt x="4424832" y="0"/>
                  </a:moveTo>
                  <a:lnTo>
                    <a:pt x="4429404" y="0"/>
                  </a:lnTo>
                </a:path>
                <a:path w="5453380">
                  <a:moveTo>
                    <a:pt x="4435500" y="0"/>
                  </a:moveTo>
                  <a:lnTo>
                    <a:pt x="4440072" y="0"/>
                  </a:lnTo>
                </a:path>
                <a:path w="5453380">
                  <a:moveTo>
                    <a:pt x="4446155" y="0"/>
                  </a:moveTo>
                  <a:lnTo>
                    <a:pt x="4450727" y="0"/>
                  </a:lnTo>
                </a:path>
                <a:path w="5453380">
                  <a:moveTo>
                    <a:pt x="4456823" y="0"/>
                  </a:moveTo>
                  <a:lnTo>
                    <a:pt x="4461395" y="0"/>
                  </a:lnTo>
                </a:path>
                <a:path w="5453380">
                  <a:moveTo>
                    <a:pt x="4467491" y="0"/>
                  </a:moveTo>
                  <a:lnTo>
                    <a:pt x="4472051" y="0"/>
                  </a:lnTo>
                </a:path>
                <a:path w="5453380">
                  <a:moveTo>
                    <a:pt x="4478147" y="0"/>
                  </a:moveTo>
                  <a:lnTo>
                    <a:pt x="4482719" y="0"/>
                  </a:lnTo>
                </a:path>
                <a:path w="5453380">
                  <a:moveTo>
                    <a:pt x="4488815" y="0"/>
                  </a:moveTo>
                  <a:lnTo>
                    <a:pt x="4493374" y="0"/>
                  </a:lnTo>
                </a:path>
                <a:path w="5453380">
                  <a:moveTo>
                    <a:pt x="4499470" y="0"/>
                  </a:moveTo>
                  <a:lnTo>
                    <a:pt x="4504042" y="0"/>
                  </a:lnTo>
                </a:path>
                <a:path w="5453380">
                  <a:moveTo>
                    <a:pt x="4510138" y="0"/>
                  </a:moveTo>
                  <a:lnTo>
                    <a:pt x="4514710" y="0"/>
                  </a:lnTo>
                </a:path>
                <a:path w="5453380">
                  <a:moveTo>
                    <a:pt x="4520793" y="0"/>
                  </a:moveTo>
                  <a:lnTo>
                    <a:pt x="4525365" y="0"/>
                  </a:lnTo>
                </a:path>
                <a:path w="5453380">
                  <a:moveTo>
                    <a:pt x="4531461" y="0"/>
                  </a:moveTo>
                  <a:lnTo>
                    <a:pt x="4536033" y="0"/>
                  </a:lnTo>
                </a:path>
                <a:path w="5453380">
                  <a:moveTo>
                    <a:pt x="4542116" y="0"/>
                  </a:moveTo>
                  <a:lnTo>
                    <a:pt x="4546688" y="0"/>
                  </a:lnTo>
                </a:path>
                <a:path w="5453380">
                  <a:moveTo>
                    <a:pt x="4552784" y="0"/>
                  </a:moveTo>
                  <a:lnTo>
                    <a:pt x="4557356" y="0"/>
                  </a:lnTo>
                </a:path>
                <a:path w="5453380">
                  <a:moveTo>
                    <a:pt x="4563440" y="0"/>
                  </a:moveTo>
                  <a:lnTo>
                    <a:pt x="4568012" y="0"/>
                  </a:lnTo>
                </a:path>
                <a:path w="5453380">
                  <a:moveTo>
                    <a:pt x="4574108" y="0"/>
                  </a:moveTo>
                  <a:lnTo>
                    <a:pt x="4578680" y="0"/>
                  </a:lnTo>
                </a:path>
                <a:path w="5453380">
                  <a:moveTo>
                    <a:pt x="4584776" y="0"/>
                  </a:moveTo>
                  <a:lnTo>
                    <a:pt x="4589335" y="0"/>
                  </a:lnTo>
                </a:path>
                <a:path w="5453380">
                  <a:moveTo>
                    <a:pt x="4595431" y="0"/>
                  </a:moveTo>
                  <a:lnTo>
                    <a:pt x="4600003" y="0"/>
                  </a:lnTo>
                </a:path>
                <a:path w="5453380">
                  <a:moveTo>
                    <a:pt x="4606099" y="0"/>
                  </a:moveTo>
                  <a:lnTo>
                    <a:pt x="4610671" y="0"/>
                  </a:lnTo>
                </a:path>
                <a:path w="5453380">
                  <a:moveTo>
                    <a:pt x="4616754" y="0"/>
                  </a:moveTo>
                  <a:lnTo>
                    <a:pt x="4621326" y="0"/>
                  </a:lnTo>
                </a:path>
                <a:path w="5453380">
                  <a:moveTo>
                    <a:pt x="4627422" y="0"/>
                  </a:moveTo>
                  <a:lnTo>
                    <a:pt x="4631994" y="0"/>
                  </a:lnTo>
                </a:path>
                <a:path w="5453380">
                  <a:moveTo>
                    <a:pt x="4638078" y="0"/>
                  </a:moveTo>
                  <a:lnTo>
                    <a:pt x="4642650" y="0"/>
                  </a:lnTo>
                </a:path>
                <a:path w="5453380">
                  <a:moveTo>
                    <a:pt x="4648746" y="0"/>
                  </a:moveTo>
                  <a:lnTo>
                    <a:pt x="4653318" y="0"/>
                  </a:lnTo>
                </a:path>
                <a:path w="5453380">
                  <a:moveTo>
                    <a:pt x="4659401" y="0"/>
                  </a:moveTo>
                  <a:lnTo>
                    <a:pt x="4663973" y="0"/>
                  </a:lnTo>
                </a:path>
                <a:path w="5453380">
                  <a:moveTo>
                    <a:pt x="4670069" y="0"/>
                  </a:moveTo>
                  <a:lnTo>
                    <a:pt x="4674641" y="0"/>
                  </a:lnTo>
                </a:path>
                <a:path w="5453380">
                  <a:moveTo>
                    <a:pt x="4680737" y="0"/>
                  </a:moveTo>
                  <a:lnTo>
                    <a:pt x="4685296" y="0"/>
                  </a:lnTo>
                </a:path>
                <a:path w="5453380">
                  <a:moveTo>
                    <a:pt x="4691392" y="0"/>
                  </a:moveTo>
                  <a:lnTo>
                    <a:pt x="4695964" y="0"/>
                  </a:lnTo>
                </a:path>
                <a:path w="5453380">
                  <a:moveTo>
                    <a:pt x="4702060" y="0"/>
                  </a:moveTo>
                  <a:lnTo>
                    <a:pt x="4706620" y="0"/>
                  </a:lnTo>
                </a:path>
                <a:path w="5453380">
                  <a:moveTo>
                    <a:pt x="4712716" y="0"/>
                  </a:moveTo>
                  <a:lnTo>
                    <a:pt x="4717288" y="0"/>
                  </a:lnTo>
                </a:path>
                <a:path w="5453380">
                  <a:moveTo>
                    <a:pt x="4723384" y="0"/>
                  </a:moveTo>
                  <a:lnTo>
                    <a:pt x="4727956" y="0"/>
                  </a:lnTo>
                </a:path>
                <a:path w="5453380">
                  <a:moveTo>
                    <a:pt x="4734039" y="0"/>
                  </a:moveTo>
                  <a:lnTo>
                    <a:pt x="4738611" y="0"/>
                  </a:lnTo>
                </a:path>
                <a:path w="5453380">
                  <a:moveTo>
                    <a:pt x="4744707" y="0"/>
                  </a:moveTo>
                  <a:lnTo>
                    <a:pt x="4749279" y="0"/>
                  </a:lnTo>
                </a:path>
                <a:path w="5453380">
                  <a:moveTo>
                    <a:pt x="4755362" y="0"/>
                  </a:moveTo>
                  <a:lnTo>
                    <a:pt x="4759934" y="0"/>
                  </a:lnTo>
                </a:path>
                <a:path w="5453380">
                  <a:moveTo>
                    <a:pt x="4766030" y="0"/>
                  </a:moveTo>
                  <a:lnTo>
                    <a:pt x="4770602" y="0"/>
                  </a:lnTo>
                </a:path>
                <a:path w="5453380">
                  <a:moveTo>
                    <a:pt x="4776685" y="0"/>
                  </a:moveTo>
                  <a:lnTo>
                    <a:pt x="4781257" y="0"/>
                  </a:lnTo>
                </a:path>
                <a:path w="5453380">
                  <a:moveTo>
                    <a:pt x="4787353" y="0"/>
                  </a:moveTo>
                  <a:lnTo>
                    <a:pt x="4791925" y="0"/>
                  </a:lnTo>
                </a:path>
                <a:path w="5453380">
                  <a:moveTo>
                    <a:pt x="4798021" y="0"/>
                  </a:moveTo>
                  <a:lnTo>
                    <a:pt x="4802581" y="0"/>
                  </a:lnTo>
                </a:path>
                <a:path w="5453380">
                  <a:moveTo>
                    <a:pt x="4808677" y="0"/>
                  </a:moveTo>
                  <a:lnTo>
                    <a:pt x="4813249" y="0"/>
                  </a:lnTo>
                </a:path>
                <a:path w="5453380">
                  <a:moveTo>
                    <a:pt x="4819345" y="0"/>
                  </a:moveTo>
                  <a:lnTo>
                    <a:pt x="4823904" y="0"/>
                  </a:lnTo>
                </a:path>
                <a:path w="5453380">
                  <a:moveTo>
                    <a:pt x="4830000" y="0"/>
                  </a:moveTo>
                  <a:lnTo>
                    <a:pt x="4834572" y="0"/>
                  </a:lnTo>
                </a:path>
                <a:path w="5453380">
                  <a:moveTo>
                    <a:pt x="4840668" y="0"/>
                  </a:moveTo>
                  <a:lnTo>
                    <a:pt x="4845240" y="0"/>
                  </a:lnTo>
                </a:path>
                <a:path w="5453380">
                  <a:moveTo>
                    <a:pt x="4851323" y="0"/>
                  </a:moveTo>
                  <a:lnTo>
                    <a:pt x="4855895" y="0"/>
                  </a:lnTo>
                </a:path>
                <a:path w="5453380">
                  <a:moveTo>
                    <a:pt x="4861991" y="0"/>
                  </a:moveTo>
                  <a:lnTo>
                    <a:pt x="4866563" y="0"/>
                  </a:lnTo>
                </a:path>
                <a:path w="5453380">
                  <a:moveTo>
                    <a:pt x="4872647" y="0"/>
                  </a:moveTo>
                  <a:lnTo>
                    <a:pt x="4877219" y="0"/>
                  </a:lnTo>
                </a:path>
                <a:path w="5453380">
                  <a:moveTo>
                    <a:pt x="4883315" y="0"/>
                  </a:moveTo>
                  <a:lnTo>
                    <a:pt x="4887887" y="0"/>
                  </a:lnTo>
                </a:path>
                <a:path w="5453380">
                  <a:moveTo>
                    <a:pt x="4893970" y="0"/>
                  </a:moveTo>
                  <a:lnTo>
                    <a:pt x="4898542" y="0"/>
                  </a:lnTo>
                </a:path>
                <a:path w="5453380">
                  <a:moveTo>
                    <a:pt x="4904638" y="0"/>
                  </a:moveTo>
                  <a:lnTo>
                    <a:pt x="4909210" y="0"/>
                  </a:lnTo>
                </a:path>
                <a:path w="5453380">
                  <a:moveTo>
                    <a:pt x="4915306" y="0"/>
                  </a:moveTo>
                  <a:lnTo>
                    <a:pt x="4919865" y="0"/>
                  </a:lnTo>
                </a:path>
                <a:path w="5453380">
                  <a:moveTo>
                    <a:pt x="4925961" y="0"/>
                  </a:moveTo>
                  <a:lnTo>
                    <a:pt x="4930533" y="0"/>
                  </a:lnTo>
                </a:path>
                <a:path w="5453380">
                  <a:moveTo>
                    <a:pt x="4936629" y="0"/>
                  </a:moveTo>
                  <a:lnTo>
                    <a:pt x="4941201" y="0"/>
                  </a:lnTo>
                </a:path>
                <a:path w="5453380">
                  <a:moveTo>
                    <a:pt x="4947285" y="0"/>
                  </a:moveTo>
                  <a:lnTo>
                    <a:pt x="4951857" y="0"/>
                  </a:lnTo>
                </a:path>
                <a:path w="5453380">
                  <a:moveTo>
                    <a:pt x="4957953" y="0"/>
                  </a:moveTo>
                  <a:lnTo>
                    <a:pt x="4962525" y="0"/>
                  </a:lnTo>
                </a:path>
                <a:path w="5453380">
                  <a:moveTo>
                    <a:pt x="4968608" y="0"/>
                  </a:moveTo>
                  <a:lnTo>
                    <a:pt x="4973180" y="0"/>
                  </a:lnTo>
                </a:path>
                <a:path w="5453380">
                  <a:moveTo>
                    <a:pt x="4979276" y="0"/>
                  </a:moveTo>
                  <a:lnTo>
                    <a:pt x="4983848" y="0"/>
                  </a:lnTo>
                </a:path>
                <a:path w="5453380">
                  <a:moveTo>
                    <a:pt x="4989931" y="0"/>
                  </a:moveTo>
                  <a:lnTo>
                    <a:pt x="4994503" y="0"/>
                  </a:lnTo>
                </a:path>
                <a:path w="5453380">
                  <a:moveTo>
                    <a:pt x="5000599" y="0"/>
                  </a:moveTo>
                  <a:lnTo>
                    <a:pt x="5005171" y="0"/>
                  </a:lnTo>
                </a:path>
                <a:path w="5453380">
                  <a:moveTo>
                    <a:pt x="5011267" y="0"/>
                  </a:moveTo>
                  <a:lnTo>
                    <a:pt x="5015826" y="0"/>
                  </a:lnTo>
                </a:path>
                <a:path w="5453380">
                  <a:moveTo>
                    <a:pt x="5021922" y="0"/>
                  </a:moveTo>
                  <a:lnTo>
                    <a:pt x="5026494" y="0"/>
                  </a:lnTo>
                </a:path>
                <a:path w="5453380">
                  <a:moveTo>
                    <a:pt x="5032590" y="0"/>
                  </a:moveTo>
                  <a:lnTo>
                    <a:pt x="5037150" y="0"/>
                  </a:lnTo>
                </a:path>
                <a:path w="5453380">
                  <a:moveTo>
                    <a:pt x="5043246" y="0"/>
                  </a:moveTo>
                  <a:lnTo>
                    <a:pt x="5047818" y="0"/>
                  </a:lnTo>
                </a:path>
                <a:path w="5453380">
                  <a:moveTo>
                    <a:pt x="5053914" y="0"/>
                  </a:moveTo>
                  <a:lnTo>
                    <a:pt x="5058486" y="0"/>
                  </a:lnTo>
                </a:path>
                <a:path w="5453380">
                  <a:moveTo>
                    <a:pt x="5064569" y="0"/>
                  </a:moveTo>
                  <a:lnTo>
                    <a:pt x="5069141" y="0"/>
                  </a:lnTo>
                </a:path>
                <a:path w="5453380">
                  <a:moveTo>
                    <a:pt x="5075237" y="0"/>
                  </a:moveTo>
                  <a:lnTo>
                    <a:pt x="5079809" y="0"/>
                  </a:lnTo>
                </a:path>
                <a:path w="5453380">
                  <a:moveTo>
                    <a:pt x="5085892" y="0"/>
                  </a:moveTo>
                  <a:lnTo>
                    <a:pt x="5090464" y="0"/>
                  </a:lnTo>
                </a:path>
                <a:path w="5453380">
                  <a:moveTo>
                    <a:pt x="5096560" y="0"/>
                  </a:moveTo>
                  <a:lnTo>
                    <a:pt x="5101132" y="0"/>
                  </a:lnTo>
                </a:path>
                <a:path w="5453380">
                  <a:moveTo>
                    <a:pt x="5107216" y="0"/>
                  </a:moveTo>
                  <a:lnTo>
                    <a:pt x="5111788" y="0"/>
                  </a:lnTo>
                </a:path>
                <a:path w="5453380">
                  <a:moveTo>
                    <a:pt x="5117884" y="0"/>
                  </a:moveTo>
                  <a:lnTo>
                    <a:pt x="5122456" y="0"/>
                  </a:lnTo>
                </a:path>
                <a:path w="5453380">
                  <a:moveTo>
                    <a:pt x="5128552" y="0"/>
                  </a:moveTo>
                  <a:lnTo>
                    <a:pt x="5133111" y="0"/>
                  </a:lnTo>
                </a:path>
                <a:path w="5453380">
                  <a:moveTo>
                    <a:pt x="5139207" y="0"/>
                  </a:moveTo>
                  <a:lnTo>
                    <a:pt x="5143779" y="0"/>
                  </a:lnTo>
                </a:path>
                <a:path w="5453380">
                  <a:moveTo>
                    <a:pt x="5149875" y="0"/>
                  </a:moveTo>
                  <a:lnTo>
                    <a:pt x="5154434" y="0"/>
                  </a:lnTo>
                </a:path>
                <a:path w="5453380">
                  <a:moveTo>
                    <a:pt x="5160530" y="0"/>
                  </a:moveTo>
                  <a:lnTo>
                    <a:pt x="5165102" y="0"/>
                  </a:lnTo>
                </a:path>
                <a:path w="5453380">
                  <a:moveTo>
                    <a:pt x="5171198" y="0"/>
                  </a:moveTo>
                  <a:lnTo>
                    <a:pt x="5175770" y="0"/>
                  </a:lnTo>
                </a:path>
                <a:path w="5453380">
                  <a:moveTo>
                    <a:pt x="5181854" y="0"/>
                  </a:moveTo>
                  <a:lnTo>
                    <a:pt x="5186426" y="0"/>
                  </a:lnTo>
                </a:path>
                <a:path w="5453380">
                  <a:moveTo>
                    <a:pt x="5192521" y="0"/>
                  </a:moveTo>
                  <a:lnTo>
                    <a:pt x="5197094" y="0"/>
                  </a:lnTo>
                </a:path>
                <a:path w="5453380">
                  <a:moveTo>
                    <a:pt x="5203177" y="0"/>
                  </a:moveTo>
                  <a:lnTo>
                    <a:pt x="5207749" y="0"/>
                  </a:lnTo>
                </a:path>
                <a:path w="5453380">
                  <a:moveTo>
                    <a:pt x="5213845" y="0"/>
                  </a:moveTo>
                  <a:lnTo>
                    <a:pt x="5218417" y="0"/>
                  </a:lnTo>
                </a:path>
                <a:path w="5453380">
                  <a:moveTo>
                    <a:pt x="5224513" y="0"/>
                  </a:moveTo>
                  <a:lnTo>
                    <a:pt x="5229072" y="0"/>
                  </a:lnTo>
                </a:path>
                <a:path w="5453380">
                  <a:moveTo>
                    <a:pt x="5235168" y="0"/>
                  </a:moveTo>
                  <a:lnTo>
                    <a:pt x="5239740" y="0"/>
                  </a:lnTo>
                </a:path>
                <a:path w="5453380">
                  <a:moveTo>
                    <a:pt x="5245836" y="0"/>
                  </a:moveTo>
                  <a:lnTo>
                    <a:pt x="5250395" y="0"/>
                  </a:lnTo>
                </a:path>
                <a:path w="5453380">
                  <a:moveTo>
                    <a:pt x="5256491" y="0"/>
                  </a:moveTo>
                  <a:lnTo>
                    <a:pt x="5261063" y="0"/>
                  </a:lnTo>
                </a:path>
                <a:path w="5453380">
                  <a:moveTo>
                    <a:pt x="5267159" y="0"/>
                  </a:moveTo>
                  <a:lnTo>
                    <a:pt x="5271719" y="0"/>
                  </a:lnTo>
                </a:path>
                <a:path w="5453380">
                  <a:moveTo>
                    <a:pt x="5277815" y="0"/>
                  </a:moveTo>
                  <a:lnTo>
                    <a:pt x="5282387" y="0"/>
                  </a:lnTo>
                </a:path>
                <a:path w="5453380">
                  <a:moveTo>
                    <a:pt x="5288483" y="0"/>
                  </a:moveTo>
                  <a:lnTo>
                    <a:pt x="5293055" y="0"/>
                  </a:lnTo>
                </a:path>
                <a:path w="5453380">
                  <a:moveTo>
                    <a:pt x="5299138" y="0"/>
                  </a:moveTo>
                  <a:lnTo>
                    <a:pt x="5303710" y="0"/>
                  </a:lnTo>
                </a:path>
                <a:path w="5453380">
                  <a:moveTo>
                    <a:pt x="5309806" y="0"/>
                  </a:moveTo>
                  <a:lnTo>
                    <a:pt x="5314378" y="0"/>
                  </a:lnTo>
                </a:path>
                <a:path w="5453380">
                  <a:moveTo>
                    <a:pt x="5320461" y="0"/>
                  </a:moveTo>
                  <a:lnTo>
                    <a:pt x="5325033" y="0"/>
                  </a:lnTo>
                </a:path>
                <a:path w="5453380">
                  <a:moveTo>
                    <a:pt x="5331129" y="0"/>
                  </a:moveTo>
                  <a:lnTo>
                    <a:pt x="5335701" y="0"/>
                  </a:lnTo>
                </a:path>
                <a:path w="5453380">
                  <a:moveTo>
                    <a:pt x="5341797" y="0"/>
                  </a:moveTo>
                  <a:lnTo>
                    <a:pt x="5346357" y="0"/>
                  </a:lnTo>
                </a:path>
                <a:path w="5453380">
                  <a:moveTo>
                    <a:pt x="5352453" y="0"/>
                  </a:moveTo>
                  <a:lnTo>
                    <a:pt x="5357025" y="0"/>
                  </a:lnTo>
                </a:path>
                <a:path w="5453380">
                  <a:moveTo>
                    <a:pt x="5363121" y="0"/>
                  </a:moveTo>
                  <a:lnTo>
                    <a:pt x="5367680" y="0"/>
                  </a:lnTo>
                </a:path>
                <a:path w="5453380">
                  <a:moveTo>
                    <a:pt x="5373776" y="0"/>
                  </a:moveTo>
                  <a:lnTo>
                    <a:pt x="5378348" y="0"/>
                  </a:lnTo>
                </a:path>
                <a:path w="5453380">
                  <a:moveTo>
                    <a:pt x="5384444" y="0"/>
                  </a:moveTo>
                  <a:lnTo>
                    <a:pt x="5389016" y="0"/>
                  </a:lnTo>
                </a:path>
                <a:path w="5453380">
                  <a:moveTo>
                    <a:pt x="5395099" y="0"/>
                  </a:moveTo>
                  <a:lnTo>
                    <a:pt x="5399671" y="0"/>
                  </a:lnTo>
                </a:path>
                <a:path w="5453380">
                  <a:moveTo>
                    <a:pt x="5405767" y="0"/>
                  </a:moveTo>
                  <a:lnTo>
                    <a:pt x="5410339" y="0"/>
                  </a:lnTo>
                </a:path>
                <a:path w="5453380">
                  <a:moveTo>
                    <a:pt x="5416422" y="0"/>
                  </a:moveTo>
                  <a:lnTo>
                    <a:pt x="5420995" y="0"/>
                  </a:lnTo>
                </a:path>
                <a:path w="5453380">
                  <a:moveTo>
                    <a:pt x="5427091" y="0"/>
                  </a:moveTo>
                  <a:lnTo>
                    <a:pt x="5431663" y="0"/>
                  </a:lnTo>
                </a:path>
                <a:path w="5453380">
                  <a:moveTo>
                    <a:pt x="5437746" y="0"/>
                  </a:moveTo>
                  <a:lnTo>
                    <a:pt x="5442318" y="0"/>
                  </a:lnTo>
                </a:path>
                <a:path w="5453380">
                  <a:moveTo>
                    <a:pt x="5448414" y="0"/>
                  </a:moveTo>
                  <a:lnTo>
                    <a:pt x="5452986" y="0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782727" y="607415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79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6782727" y="618070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79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6782727" y="628726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79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6781202" y="641667"/>
              <a:ext cx="3175" cy="64135"/>
            </a:xfrm>
            <a:custGeom>
              <a:avLst/>
              <a:gdLst/>
              <a:ahLst/>
              <a:cxnLst/>
              <a:rect l="l" t="t" r="r" b="b"/>
              <a:pathLst>
                <a:path w="3175" h="64134">
                  <a:moveTo>
                    <a:pt x="0" y="0"/>
                  </a:moveTo>
                  <a:lnTo>
                    <a:pt x="3048" y="0"/>
                  </a:lnTo>
                </a:path>
                <a:path w="3175" h="64134">
                  <a:moveTo>
                    <a:pt x="0" y="10655"/>
                  </a:moveTo>
                  <a:lnTo>
                    <a:pt x="3048" y="10655"/>
                  </a:lnTo>
                </a:path>
                <a:path w="3175" h="64134">
                  <a:moveTo>
                    <a:pt x="0" y="21310"/>
                  </a:moveTo>
                  <a:lnTo>
                    <a:pt x="3048" y="21310"/>
                  </a:lnTo>
                </a:path>
                <a:path w="3175" h="64134">
                  <a:moveTo>
                    <a:pt x="0" y="31965"/>
                  </a:moveTo>
                  <a:lnTo>
                    <a:pt x="3048" y="31965"/>
                  </a:lnTo>
                </a:path>
                <a:path w="3175" h="64134">
                  <a:moveTo>
                    <a:pt x="0" y="42621"/>
                  </a:moveTo>
                  <a:lnTo>
                    <a:pt x="3048" y="42621"/>
                  </a:lnTo>
                </a:path>
                <a:path w="3175" h="64134">
                  <a:moveTo>
                    <a:pt x="0" y="53276"/>
                  </a:moveTo>
                  <a:lnTo>
                    <a:pt x="3048" y="53276"/>
                  </a:lnTo>
                </a:path>
                <a:path w="3175" h="64134">
                  <a:moveTo>
                    <a:pt x="0" y="63931"/>
                  </a:moveTo>
                  <a:lnTo>
                    <a:pt x="3048" y="63931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6782727" y="713981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79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6782727" y="724636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79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6782727" y="735291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79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6782727" y="745947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79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6782727" y="756602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79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6782727" y="767257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79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6781202" y="780199"/>
              <a:ext cx="3175" cy="64135"/>
            </a:xfrm>
            <a:custGeom>
              <a:avLst/>
              <a:gdLst/>
              <a:ahLst/>
              <a:cxnLst/>
              <a:rect l="l" t="t" r="r" b="b"/>
              <a:pathLst>
                <a:path w="3175" h="64134">
                  <a:moveTo>
                    <a:pt x="0" y="0"/>
                  </a:moveTo>
                  <a:lnTo>
                    <a:pt x="3048" y="0"/>
                  </a:lnTo>
                </a:path>
                <a:path w="3175" h="64134">
                  <a:moveTo>
                    <a:pt x="0" y="10655"/>
                  </a:moveTo>
                  <a:lnTo>
                    <a:pt x="3048" y="10655"/>
                  </a:lnTo>
                </a:path>
                <a:path w="3175" h="64134">
                  <a:moveTo>
                    <a:pt x="0" y="21310"/>
                  </a:moveTo>
                  <a:lnTo>
                    <a:pt x="3048" y="21310"/>
                  </a:lnTo>
                </a:path>
                <a:path w="3175" h="64134">
                  <a:moveTo>
                    <a:pt x="0" y="31965"/>
                  </a:moveTo>
                  <a:lnTo>
                    <a:pt x="3048" y="31965"/>
                  </a:lnTo>
                </a:path>
                <a:path w="3175" h="64134">
                  <a:moveTo>
                    <a:pt x="0" y="42621"/>
                  </a:moveTo>
                  <a:lnTo>
                    <a:pt x="3048" y="42621"/>
                  </a:lnTo>
                </a:path>
                <a:path w="3175" h="64134">
                  <a:moveTo>
                    <a:pt x="0" y="53276"/>
                  </a:moveTo>
                  <a:lnTo>
                    <a:pt x="3048" y="53276"/>
                  </a:lnTo>
                </a:path>
                <a:path w="3175" h="64134">
                  <a:moveTo>
                    <a:pt x="0" y="63931"/>
                  </a:moveTo>
                  <a:lnTo>
                    <a:pt x="3048" y="63931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6781202" y="854792"/>
              <a:ext cx="3175" cy="32384"/>
            </a:xfrm>
            <a:custGeom>
              <a:avLst/>
              <a:gdLst/>
              <a:ahLst/>
              <a:cxnLst/>
              <a:rect l="l" t="t" r="r" b="b"/>
              <a:pathLst>
                <a:path w="3175" h="32384">
                  <a:moveTo>
                    <a:pt x="0" y="0"/>
                  </a:moveTo>
                  <a:lnTo>
                    <a:pt x="3048" y="0"/>
                  </a:lnTo>
                </a:path>
                <a:path w="3175" h="32384">
                  <a:moveTo>
                    <a:pt x="0" y="10655"/>
                  </a:moveTo>
                  <a:lnTo>
                    <a:pt x="3048" y="10655"/>
                  </a:lnTo>
                </a:path>
                <a:path w="3175" h="32384">
                  <a:moveTo>
                    <a:pt x="0" y="21310"/>
                  </a:moveTo>
                  <a:lnTo>
                    <a:pt x="3048" y="21310"/>
                  </a:lnTo>
                </a:path>
                <a:path w="3175" h="32384">
                  <a:moveTo>
                    <a:pt x="0" y="31965"/>
                  </a:moveTo>
                  <a:lnTo>
                    <a:pt x="3048" y="31965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6781202" y="897420"/>
              <a:ext cx="3175" cy="32384"/>
            </a:xfrm>
            <a:custGeom>
              <a:avLst/>
              <a:gdLst/>
              <a:ahLst/>
              <a:cxnLst/>
              <a:rect l="l" t="t" r="r" b="b"/>
              <a:pathLst>
                <a:path w="3175" h="32384">
                  <a:moveTo>
                    <a:pt x="0" y="0"/>
                  </a:moveTo>
                  <a:lnTo>
                    <a:pt x="3048" y="0"/>
                  </a:lnTo>
                </a:path>
                <a:path w="3175" h="32384">
                  <a:moveTo>
                    <a:pt x="0" y="10655"/>
                  </a:moveTo>
                  <a:lnTo>
                    <a:pt x="3048" y="10655"/>
                  </a:lnTo>
                </a:path>
                <a:path w="3175" h="32384">
                  <a:moveTo>
                    <a:pt x="0" y="21310"/>
                  </a:moveTo>
                  <a:lnTo>
                    <a:pt x="3048" y="21310"/>
                  </a:lnTo>
                </a:path>
                <a:path w="3175" h="32384">
                  <a:moveTo>
                    <a:pt x="0" y="31965"/>
                  </a:moveTo>
                  <a:lnTo>
                    <a:pt x="3048" y="31965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6782727" y="937755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85"/>
                  </a:moveTo>
                  <a:lnTo>
                    <a:pt x="1524" y="2285"/>
                  </a:lnTo>
                </a:path>
              </a:pathLst>
            </a:custGeom>
            <a:ln w="457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6782727" y="948410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85"/>
                  </a:moveTo>
                  <a:lnTo>
                    <a:pt x="1524" y="2285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6782727" y="959065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85"/>
                  </a:moveTo>
                  <a:lnTo>
                    <a:pt x="1524" y="2285"/>
                  </a:lnTo>
                </a:path>
              </a:pathLst>
            </a:custGeom>
            <a:ln w="457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6782727" y="969721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86"/>
                  </a:moveTo>
                  <a:lnTo>
                    <a:pt x="1524" y="2286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6782727" y="980389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6782727" y="991044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6782727" y="1001699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1328216" y="1007783"/>
              <a:ext cx="5453380" cy="0"/>
            </a:xfrm>
            <a:custGeom>
              <a:avLst/>
              <a:gdLst/>
              <a:ahLst/>
              <a:cxnLst/>
              <a:rect l="l" t="t" r="r" b="b"/>
              <a:pathLst>
                <a:path w="5453380">
                  <a:moveTo>
                    <a:pt x="0" y="0"/>
                  </a:moveTo>
                  <a:lnTo>
                    <a:pt x="5452986" y="0"/>
                  </a:lnTo>
                </a:path>
              </a:pathLst>
            </a:custGeom>
            <a:ln w="3175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2" name="object 32"/>
          <p:cNvGrpSpPr/>
          <p:nvPr/>
        </p:nvGrpSpPr>
        <p:grpSpPr>
          <a:xfrm>
            <a:off x="818705" y="1934121"/>
            <a:ext cx="184785" cy="184785"/>
            <a:chOff x="818705" y="1934121"/>
            <a:chExt cx="184785" cy="184785"/>
          </a:xfrm>
        </p:grpSpPr>
        <p:sp>
          <p:nvSpPr>
            <p:cNvPr id="33" name="object 33"/>
            <p:cNvSpPr/>
            <p:nvPr/>
          </p:nvSpPr>
          <p:spPr>
            <a:xfrm>
              <a:off x="825563" y="1950110"/>
              <a:ext cx="177165" cy="152400"/>
            </a:xfrm>
            <a:custGeom>
              <a:avLst/>
              <a:gdLst/>
              <a:ahLst/>
              <a:cxnLst/>
              <a:rect l="l" t="t" r="r" b="b"/>
              <a:pathLst>
                <a:path w="177165" h="152400">
                  <a:moveTo>
                    <a:pt x="0" y="152234"/>
                  </a:moveTo>
                  <a:lnTo>
                    <a:pt x="176695" y="152234"/>
                  </a:lnTo>
                  <a:lnTo>
                    <a:pt x="176695" y="0"/>
                  </a:lnTo>
                  <a:lnTo>
                    <a:pt x="0" y="0"/>
                  </a:lnTo>
                  <a:lnTo>
                    <a:pt x="0" y="15223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18705" y="1934121"/>
              <a:ext cx="184315" cy="184213"/>
            </a:xfrm>
            <a:prstGeom prst="rect">
              <a:avLst/>
            </a:prstGeom>
          </p:spPr>
        </p:pic>
      </p:grpSp>
      <p:grpSp>
        <p:nvGrpSpPr>
          <p:cNvPr id="35" name="object 35"/>
          <p:cNvGrpSpPr/>
          <p:nvPr/>
        </p:nvGrpSpPr>
        <p:grpSpPr>
          <a:xfrm>
            <a:off x="818705" y="3311842"/>
            <a:ext cx="184785" cy="184785"/>
            <a:chOff x="818705" y="3311842"/>
            <a:chExt cx="184785" cy="184785"/>
          </a:xfrm>
        </p:grpSpPr>
        <p:sp>
          <p:nvSpPr>
            <p:cNvPr id="36" name="object 36"/>
            <p:cNvSpPr/>
            <p:nvPr/>
          </p:nvSpPr>
          <p:spPr>
            <a:xfrm>
              <a:off x="825563" y="3327819"/>
              <a:ext cx="177165" cy="152400"/>
            </a:xfrm>
            <a:custGeom>
              <a:avLst/>
              <a:gdLst/>
              <a:ahLst/>
              <a:cxnLst/>
              <a:rect l="l" t="t" r="r" b="b"/>
              <a:pathLst>
                <a:path w="177165" h="152400">
                  <a:moveTo>
                    <a:pt x="0" y="152234"/>
                  </a:moveTo>
                  <a:lnTo>
                    <a:pt x="176695" y="152234"/>
                  </a:lnTo>
                  <a:lnTo>
                    <a:pt x="176695" y="0"/>
                  </a:lnTo>
                  <a:lnTo>
                    <a:pt x="0" y="0"/>
                  </a:lnTo>
                  <a:lnTo>
                    <a:pt x="0" y="15223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7" name="object 3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18705" y="3311842"/>
              <a:ext cx="184315" cy="184200"/>
            </a:xfrm>
            <a:prstGeom prst="rect">
              <a:avLst/>
            </a:prstGeom>
          </p:spPr>
        </p:pic>
      </p:grpSp>
      <p:grpSp>
        <p:nvGrpSpPr>
          <p:cNvPr id="38" name="object 38"/>
          <p:cNvGrpSpPr/>
          <p:nvPr/>
        </p:nvGrpSpPr>
        <p:grpSpPr>
          <a:xfrm>
            <a:off x="818705" y="4689551"/>
            <a:ext cx="184785" cy="184785"/>
            <a:chOff x="818705" y="4689551"/>
            <a:chExt cx="184785" cy="184785"/>
          </a:xfrm>
        </p:grpSpPr>
        <p:sp>
          <p:nvSpPr>
            <p:cNvPr id="39" name="object 39"/>
            <p:cNvSpPr/>
            <p:nvPr/>
          </p:nvSpPr>
          <p:spPr>
            <a:xfrm>
              <a:off x="825563" y="4705540"/>
              <a:ext cx="177165" cy="152400"/>
            </a:xfrm>
            <a:custGeom>
              <a:avLst/>
              <a:gdLst/>
              <a:ahLst/>
              <a:cxnLst/>
              <a:rect l="l" t="t" r="r" b="b"/>
              <a:pathLst>
                <a:path w="177165" h="152400">
                  <a:moveTo>
                    <a:pt x="0" y="152234"/>
                  </a:moveTo>
                  <a:lnTo>
                    <a:pt x="176695" y="152234"/>
                  </a:lnTo>
                  <a:lnTo>
                    <a:pt x="176695" y="0"/>
                  </a:lnTo>
                  <a:lnTo>
                    <a:pt x="0" y="0"/>
                  </a:lnTo>
                  <a:lnTo>
                    <a:pt x="0" y="15223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0" name="object 4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18705" y="4689551"/>
              <a:ext cx="184315" cy="184200"/>
            </a:xfrm>
            <a:prstGeom prst="rect">
              <a:avLst/>
            </a:prstGeom>
          </p:spPr>
        </p:pic>
      </p:grpSp>
      <p:grpSp>
        <p:nvGrpSpPr>
          <p:cNvPr id="41" name="object 41"/>
          <p:cNvGrpSpPr/>
          <p:nvPr/>
        </p:nvGrpSpPr>
        <p:grpSpPr>
          <a:xfrm>
            <a:off x="818705" y="6671627"/>
            <a:ext cx="184785" cy="184785"/>
            <a:chOff x="818705" y="6671627"/>
            <a:chExt cx="184785" cy="184785"/>
          </a:xfrm>
        </p:grpSpPr>
        <p:sp>
          <p:nvSpPr>
            <p:cNvPr id="42" name="object 42"/>
            <p:cNvSpPr/>
            <p:nvPr/>
          </p:nvSpPr>
          <p:spPr>
            <a:xfrm>
              <a:off x="825563" y="6687616"/>
              <a:ext cx="177165" cy="152400"/>
            </a:xfrm>
            <a:custGeom>
              <a:avLst/>
              <a:gdLst/>
              <a:ahLst/>
              <a:cxnLst/>
              <a:rect l="l" t="t" r="r" b="b"/>
              <a:pathLst>
                <a:path w="177165" h="152400">
                  <a:moveTo>
                    <a:pt x="0" y="152234"/>
                  </a:moveTo>
                  <a:lnTo>
                    <a:pt x="176695" y="152234"/>
                  </a:lnTo>
                  <a:lnTo>
                    <a:pt x="176695" y="0"/>
                  </a:lnTo>
                  <a:lnTo>
                    <a:pt x="0" y="0"/>
                  </a:lnTo>
                  <a:lnTo>
                    <a:pt x="0" y="15223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3" name="object 4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18705" y="6671627"/>
              <a:ext cx="184315" cy="184213"/>
            </a:xfrm>
            <a:prstGeom prst="rect">
              <a:avLst/>
            </a:prstGeom>
          </p:spPr>
        </p:pic>
      </p:grpSp>
      <p:grpSp>
        <p:nvGrpSpPr>
          <p:cNvPr id="44" name="object 44"/>
          <p:cNvGrpSpPr/>
          <p:nvPr/>
        </p:nvGrpSpPr>
        <p:grpSpPr>
          <a:xfrm>
            <a:off x="818705" y="8658276"/>
            <a:ext cx="184785" cy="184785"/>
            <a:chOff x="818705" y="8658276"/>
            <a:chExt cx="184785" cy="184785"/>
          </a:xfrm>
        </p:grpSpPr>
        <p:sp>
          <p:nvSpPr>
            <p:cNvPr id="45" name="object 45"/>
            <p:cNvSpPr/>
            <p:nvPr/>
          </p:nvSpPr>
          <p:spPr>
            <a:xfrm>
              <a:off x="825563" y="8674265"/>
              <a:ext cx="177165" cy="152400"/>
            </a:xfrm>
            <a:custGeom>
              <a:avLst/>
              <a:gdLst/>
              <a:ahLst/>
              <a:cxnLst/>
              <a:rect l="l" t="t" r="r" b="b"/>
              <a:pathLst>
                <a:path w="177165" h="152400">
                  <a:moveTo>
                    <a:pt x="0" y="152234"/>
                  </a:moveTo>
                  <a:lnTo>
                    <a:pt x="176695" y="152234"/>
                  </a:lnTo>
                  <a:lnTo>
                    <a:pt x="176695" y="0"/>
                  </a:lnTo>
                  <a:lnTo>
                    <a:pt x="0" y="0"/>
                  </a:lnTo>
                  <a:lnTo>
                    <a:pt x="0" y="15223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6" name="object 4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18705" y="8658276"/>
              <a:ext cx="184315" cy="184213"/>
            </a:xfrm>
            <a:prstGeom prst="rect">
              <a:avLst/>
            </a:prstGeom>
          </p:spPr>
        </p:pic>
      </p:grpSp>
      <p:sp>
        <p:nvSpPr>
          <p:cNvPr id="47" name="object 47"/>
          <p:cNvSpPr txBox="1"/>
          <p:nvPr/>
        </p:nvSpPr>
        <p:spPr>
          <a:xfrm>
            <a:off x="706238" y="1358924"/>
            <a:ext cx="6142990" cy="86175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74320" indent="-262255">
              <a:lnSpc>
                <a:spcPct val="100000"/>
              </a:lnSpc>
              <a:spcBef>
                <a:spcPts val="95"/>
              </a:spcBef>
              <a:buAutoNum type="arabicPeriod"/>
              <a:tabLst>
                <a:tab pos="274955" algn="l"/>
              </a:tabLst>
            </a:pPr>
            <a:r>
              <a:rPr sz="1600" spc="-5" dirty="0">
                <a:latin typeface="HY헤드라인M"/>
                <a:cs typeface="HY헤드라인M"/>
              </a:rPr>
              <a:t>과제</a:t>
            </a:r>
            <a:r>
              <a:rPr sz="1600" spc="204" dirty="0">
                <a:latin typeface="HY헤드라인M"/>
                <a:cs typeface="HY헤드라인M"/>
              </a:rPr>
              <a:t> </a:t>
            </a:r>
            <a:r>
              <a:rPr sz="1600" dirty="0">
                <a:latin typeface="HY헤드라인M"/>
                <a:cs typeface="HY헤드라인M"/>
              </a:rPr>
              <a:t>개요</a:t>
            </a:r>
            <a:endParaRPr sz="1600">
              <a:latin typeface="HY헤드라인M"/>
              <a:cs typeface="HY헤드라인M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HY"/>
              <a:buAutoNum type="arabicPeriod"/>
            </a:pPr>
            <a:endParaRPr sz="1650">
              <a:latin typeface="HY헤드라인M"/>
              <a:cs typeface="HY헤드라인M"/>
            </a:endParaRPr>
          </a:p>
          <a:p>
            <a:pPr marL="420370">
              <a:lnSpc>
                <a:spcPct val="100000"/>
              </a:lnSpc>
            </a:pPr>
            <a:r>
              <a:rPr sz="1600" spc="-5" dirty="0">
                <a:latin typeface="HY울릉도M"/>
                <a:cs typeface="HY울릉도M"/>
              </a:rPr>
              <a:t>추진배경</a:t>
            </a:r>
            <a:r>
              <a:rPr sz="1600" spc="229" dirty="0">
                <a:latin typeface="HY울릉도M"/>
                <a:cs typeface="HY울릉도M"/>
              </a:rPr>
              <a:t> </a:t>
            </a:r>
            <a:r>
              <a:rPr sz="1600" spc="-5" dirty="0">
                <a:latin typeface="HY울릉도M"/>
                <a:cs typeface="HY울릉도M"/>
              </a:rPr>
              <a:t>및</a:t>
            </a:r>
            <a:r>
              <a:rPr sz="1600" spc="235" dirty="0">
                <a:latin typeface="HY울릉도M"/>
                <a:cs typeface="HY울릉도M"/>
              </a:rPr>
              <a:t> </a:t>
            </a:r>
            <a:r>
              <a:rPr sz="1600" spc="-5" dirty="0">
                <a:latin typeface="HY울릉도M"/>
                <a:cs typeface="HY울릉도M"/>
              </a:rPr>
              <a:t>목적</a:t>
            </a:r>
            <a:endParaRPr sz="1600">
              <a:latin typeface="HY울릉도M"/>
              <a:cs typeface="HY울릉도M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250">
              <a:latin typeface="HY울릉도M"/>
              <a:cs typeface="HY울릉도M"/>
            </a:endParaRPr>
          </a:p>
          <a:p>
            <a:pPr marL="572770" lvl="1" indent="-282575">
              <a:lnSpc>
                <a:spcPct val="100000"/>
              </a:lnSpc>
              <a:buFont typeface=""/>
              <a:buChar char="❍"/>
              <a:tabLst>
                <a:tab pos="573405" algn="l"/>
              </a:tabLst>
            </a:pPr>
            <a:r>
              <a:rPr sz="1500" spc="-105" dirty="0">
                <a:latin typeface="휴먼명조"/>
                <a:cs typeface="휴먼명조"/>
              </a:rPr>
              <a:t>정부</a:t>
            </a:r>
            <a:r>
              <a:rPr sz="1500" spc="-5" dirty="0">
                <a:latin typeface="휴먼명조"/>
                <a:cs typeface="휴먼명조"/>
              </a:rPr>
              <a:t>의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-90" dirty="0">
                <a:latin typeface="휴먼명조"/>
                <a:cs typeface="휴먼명조"/>
              </a:rPr>
              <a:t>채</a:t>
            </a:r>
            <a:r>
              <a:rPr sz="1500" spc="-105" dirty="0">
                <a:latin typeface="휴먼명조"/>
                <a:cs typeface="휴먼명조"/>
              </a:rPr>
              <a:t>용비</a:t>
            </a:r>
            <a:r>
              <a:rPr sz="1500" spc="-5" dirty="0">
                <a:latin typeface="휴먼명조"/>
                <a:cs typeface="휴먼명조"/>
              </a:rPr>
              <a:t>리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-90" dirty="0">
                <a:latin typeface="휴먼명조"/>
                <a:cs typeface="휴먼명조"/>
              </a:rPr>
              <a:t>근</a:t>
            </a:r>
            <a:r>
              <a:rPr sz="1500" spc="-5" dirty="0">
                <a:latin typeface="휴먼명조"/>
                <a:cs typeface="휴먼명조"/>
              </a:rPr>
              <a:t>절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-105" dirty="0">
                <a:latin typeface="휴먼명조"/>
                <a:cs typeface="휴먼명조"/>
              </a:rPr>
              <a:t>의지</a:t>
            </a:r>
            <a:r>
              <a:rPr sz="1500" spc="-5" dirty="0">
                <a:latin typeface="휴먼명조"/>
                <a:cs typeface="휴먼명조"/>
              </a:rPr>
              <a:t>에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-90" dirty="0">
                <a:latin typeface="휴먼명조"/>
                <a:cs typeface="휴먼명조"/>
              </a:rPr>
              <a:t>따</a:t>
            </a:r>
            <a:r>
              <a:rPr sz="1500" spc="-5" dirty="0">
                <a:latin typeface="휴먼명조"/>
                <a:cs typeface="휴먼명조"/>
              </a:rPr>
              <a:t>라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Palatino Linotype"/>
                <a:cs typeface="Palatino Linotype"/>
              </a:rPr>
              <a:t>‘</a:t>
            </a:r>
            <a:r>
              <a:rPr sz="1500" spc="-45" dirty="0">
                <a:latin typeface="Palatino Linotype"/>
                <a:cs typeface="Palatino Linotype"/>
              </a:rPr>
              <a:t>17</a:t>
            </a:r>
            <a:r>
              <a:rPr sz="1500" spc="-5" dirty="0">
                <a:latin typeface="휴먼명조"/>
                <a:cs typeface="휴먼명조"/>
              </a:rPr>
              <a:t>년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-105" dirty="0">
                <a:latin typeface="휴먼명조"/>
                <a:cs typeface="휴먼명조"/>
              </a:rPr>
              <a:t>이</a:t>
            </a:r>
            <a:r>
              <a:rPr sz="1500" spc="-5" dirty="0">
                <a:latin typeface="휴먼명조"/>
                <a:cs typeface="휴먼명조"/>
              </a:rPr>
              <a:t>후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-105" dirty="0">
                <a:latin typeface="휴먼명조"/>
                <a:cs typeface="휴먼명조"/>
              </a:rPr>
              <a:t>매</a:t>
            </a:r>
            <a:r>
              <a:rPr sz="1500" spc="-5" dirty="0">
                <a:latin typeface="휴먼명조"/>
                <a:cs typeface="휴먼명조"/>
              </a:rPr>
              <a:t>년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-90" dirty="0">
                <a:latin typeface="휴먼명조"/>
                <a:cs typeface="휴먼명조"/>
              </a:rPr>
              <a:t>채</a:t>
            </a:r>
            <a:r>
              <a:rPr sz="1500" spc="-105" dirty="0">
                <a:latin typeface="휴먼명조"/>
                <a:cs typeface="휴먼명조"/>
              </a:rPr>
              <a:t>용감</a:t>
            </a:r>
            <a:r>
              <a:rPr sz="1500" spc="-5" dirty="0">
                <a:latin typeface="휴먼명조"/>
                <a:cs typeface="휴먼명조"/>
              </a:rPr>
              <a:t>사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-90" dirty="0">
                <a:latin typeface="휴먼명조"/>
                <a:cs typeface="휴먼명조"/>
              </a:rPr>
              <a:t>수</a:t>
            </a:r>
            <a:r>
              <a:rPr sz="1500" spc="-5" dirty="0">
                <a:latin typeface="휴먼명조"/>
                <a:cs typeface="휴먼명조"/>
              </a:rPr>
              <a:t>감</a:t>
            </a:r>
            <a:endParaRPr sz="1500">
              <a:latin typeface="휴먼명조"/>
              <a:cs typeface="휴먼명조"/>
            </a:endParaRPr>
          </a:p>
          <a:p>
            <a:pPr lvl="1">
              <a:lnSpc>
                <a:spcPct val="100000"/>
              </a:lnSpc>
              <a:buFont typeface=""/>
              <a:buChar char="❍"/>
            </a:pPr>
            <a:endParaRPr sz="1100">
              <a:latin typeface="휴먼명조"/>
              <a:cs typeface="휴먼명조"/>
            </a:endParaRPr>
          </a:p>
          <a:p>
            <a:pPr marL="572770" lvl="1" indent="-282575">
              <a:lnSpc>
                <a:spcPct val="100000"/>
              </a:lnSpc>
              <a:buFont typeface=""/>
              <a:buChar char="❍"/>
              <a:tabLst>
                <a:tab pos="573405" algn="l"/>
              </a:tabLst>
            </a:pPr>
            <a:r>
              <a:rPr sz="1500" spc="-15" dirty="0">
                <a:latin typeface="Palatino Linotype"/>
                <a:cs typeface="Palatino Linotype"/>
              </a:rPr>
              <a:t>‘09</a:t>
            </a:r>
            <a:r>
              <a:rPr sz="1500" spc="-15" dirty="0">
                <a:latin typeface="휴먼명조"/>
                <a:cs typeface="휴먼명조"/>
              </a:rPr>
              <a:t>년</a:t>
            </a:r>
            <a:r>
              <a:rPr sz="1500" spc="-60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우리</a:t>
            </a:r>
            <a:r>
              <a:rPr sz="1500" spc="-4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원</a:t>
            </a:r>
            <a:r>
              <a:rPr sz="1500" spc="-70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개원</a:t>
            </a:r>
            <a:r>
              <a:rPr sz="1500" spc="-80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이래</a:t>
            </a:r>
            <a:r>
              <a:rPr sz="1500" spc="-80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최초</a:t>
            </a:r>
            <a:r>
              <a:rPr sz="1500" spc="-80" dirty="0">
                <a:latin typeface="휴먼명조"/>
                <a:cs typeface="휴먼명조"/>
              </a:rPr>
              <a:t> </a:t>
            </a:r>
            <a:r>
              <a:rPr sz="1500" spc="-35" dirty="0">
                <a:latin typeface="휴먼명조"/>
                <a:cs typeface="휴먼명조"/>
              </a:rPr>
              <a:t>감사원</a:t>
            </a:r>
            <a:r>
              <a:rPr sz="1500" spc="-70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기관운영</a:t>
            </a:r>
            <a:r>
              <a:rPr sz="1500" spc="-80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감사</a:t>
            </a:r>
            <a:r>
              <a:rPr sz="1500" spc="-80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수감</a:t>
            </a:r>
            <a:endParaRPr sz="1500">
              <a:latin typeface="휴먼명조"/>
              <a:cs typeface="휴먼명조"/>
            </a:endParaRPr>
          </a:p>
          <a:p>
            <a:pPr lvl="1">
              <a:lnSpc>
                <a:spcPct val="100000"/>
              </a:lnSpc>
              <a:spcBef>
                <a:spcPts val="55"/>
              </a:spcBef>
              <a:buFont typeface=""/>
              <a:buChar char="❍"/>
            </a:pPr>
            <a:endParaRPr sz="1400">
              <a:latin typeface="휴먼명조"/>
              <a:cs typeface="휴먼명조"/>
            </a:endParaRPr>
          </a:p>
          <a:p>
            <a:pPr marL="420370">
              <a:lnSpc>
                <a:spcPct val="100000"/>
              </a:lnSpc>
              <a:spcBef>
                <a:spcPts val="5"/>
              </a:spcBef>
            </a:pPr>
            <a:r>
              <a:rPr sz="1600" spc="-5" dirty="0">
                <a:latin typeface="HY울릉도M"/>
                <a:cs typeface="HY울릉도M"/>
              </a:rPr>
              <a:t>추진근거</a:t>
            </a:r>
            <a:endParaRPr sz="1600">
              <a:latin typeface="HY울릉도M"/>
              <a:cs typeface="HY울릉도M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250">
              <a:latin typeface="HY울릉도M"/>
              <a:cs typeface="HY울릉도M"/>
            </a:endParaRPr>
          </a:p>
          <a:p>
            <a:pPr marL="572770" lvl="1" indent="-282575">
              <a:lnSpc>
                <a:spcPct val="100000"/>
              </a:lnSpc>
              <a:buFont typeface=""/>
              <a:buChar char="❍"/>
              <a:tabLst>
                <a:tab pos="573405" algn="l"/>
              </a:tabLst>
            </a:pPr>
            <a:r>
              <a:rPr sz="1500" spc="-15" dirty="0">
                <a:latin typeface="휴먼명조"/>
                <a:cs typeface="휴먼명조"/>
              </a:rPr>
              <a:t>(감사원)</a:t>
            </a:r>
            <a:r>
              <a:rPr sz="1500" spc="-35" dirty="0">
                <a:latin typeface="휴먼명조"/>
                <a:cs typeface="휴먼명조"/>
              </a:rPr>
              <a:t> </a:t>
            </a:r>
            <a:r>
              <a:rPr sz="1500" spc="-15" dirty="0">
                <a:latin typeface="한컴바탕"/>
                <a:cs typeface="한컴바탕"/>
              </a:rPr>
              <a:t>｢</a:t>
            </a:r>
            <a:r>
              <a:rPr sz="1500" spc="-15" dirty="0">
                <a:latin typeface="휴먼명조"/>
                <a:cs typeface="휴먼명조"/>
              </a:rPr>
              <a:t>감사원법</a:t>
            </a:r>
            <a:r>
              <a:rPr sz="1500" spc="-15" dirty="0">
                <a:latin typeface="한컴바탕"/>
                <a:cs typeface="한컴바탕"/>
              </a:rPr>
              <a:t>｣</a:t>
            </a:r>
            <a:r>
              <a:rPr sz="1500" spc="225" dirty="0">
                <a:latin typeface="한컴바탕"/>
                <a:cs typeface="한컴바탕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및</a:t>
            </a:r>
            <a:r>
              <a:rPr sz="1500" spc="-45" dirty="0">
                <a:latin typeface="휴먼명조"/>
                <a:cs typeface="휴먼명조"/>
              </a:rPr>
              <a:t> </a:t>
            </a:r>
            <a:r>
              <a:rPr sz="1500" spc="-15" dirty="0">
                <a:latin typeface="한컴바탕"/>
                <a:cs typeface="한컴바탕"/>
              </a:rPr>
              <a:t>｢</a:t>
            </a:r>
            <a:r>
              <a:rPr sz="1500" spc="-15" dirty="0">
                <a:latin typeface="휴먼명조"/>
                <a:cs typeface="휴먼명조"/>
              </a:rPr>
              <a:t>공공감사에</a:t>
            </a:r>
            <a:r>
              <a:rPr sz="1500" spc="-50" dirty="0">
                <a:latin typeface="휴먼명조"/>
                <a:cs typeface="휴먼명조"/>
              </a:rPr>
              <a:t> </a:t>
            </a:r>
            <a:r>
              <a:rPr sz="1500" spc="-10" dirty="0">
                <a:latin typeface="휴먼명조"/>
                <a:cs typeface="휴먼명조"/>
              </a:rPr>
              <a:t>관한</a:t>
            </a:r>
            <a:r>
              <a:rPr sz="1500" spc="-45" dirty="0">
                <a:latin typeface="휴먼명조"/>
                <a:cs typeface="휴먼명조"/>
              </a:rPr>
              <a:t> </a:t>
            </a:r>
            <a:r>
              <a:rPr sz="1500" spc="-15" dirty="0">
                <a:latin typeface="휴먼명조"/>
                <a:cs typeface="휴먼명조"/>
              </a:rPr>
              <a:t>법률</a:t>
            </a:r>
            <a:r>
              <a:rPr sz="1500" spc="-15" dirty="0">
                <a:latin typeface="한컴바탕"/>
                <a:cs typeface="한컴바탕"/>
              </a:rPr>
              <a:t>｣</a:t>
            </a:r>
            <a:endParaRPr sz="1500">
              <a:latin typeface="한컴바탕"/>
              <a:cs typeface="한컴바탕"/>
            </a:endParaRPr>
          </a:p>
          <a:p>
            <a:pPr lvl="1">
              <a:lnSpc>
                <a:spcPct val="100000"/>
              </a:lnSpc>
              <a:spcBef>
                <a:spcPts val="50"/>
              </a:spcBef>
              <a:buFont typeface=""/>
              <a:buChar char="❍"/>
            </a:pPr>
            <a:endParaRPr sz="1200">
              <a:latin typeface="한컴바탕"/>
              <a:cs typeface="한컴바탕"/>
            </a:endParaRPr>
          </a:p>
          <a:p>
            <a:pPr marL="572770" lvl="1" indent="-282575">
              <a:lnSpc>
                <a:spcPct val="100000"/>
              </a:lnSpc>
              <a:spcBef>
                <a:spcPts val="5"/>
              </a:spcBef>
              <a:buFont typeface=""/>
              <a:buChar char="❍"/>
              <a:tabLst>
                <a:tab pos="573405" algn="l"/>
              </a:tabLst>
            </a:pPr>
            <a:r>
              <a:rPr sz="1500" spc="-15" dirty="0">
                <a:latin typeface="휴먼명조"/>
                <a:cs typeface="휴먼명조"/>
              </a:rPr>
              <a:t>(정보원)</a:t>
            </a:r>
            <a:r>
              <a:rPr sz="1500" spc="-30" dirty="0">
                <a:latin typeface="휴먼명조"/>
                <a:cs typeface="휴먼명조"/>
              </a:rPr>
              <a:t> </a:t>
            </a:r>
            <a:r>
              <a:rPr sz="1500" spc="-20" dirty="0">
                <a:latin typeface="한컴바탕"/>
                <a:cs typeface="한컴바탕"/>
              </a:rPr>
              <a:t>｢</a:t>
            </a:r>
            <a:r>
              <a:rPr sz="1500" spc="-20" dirty="0">
                <a:latin typeface="휴먼명조"/>
                <a:cs typeface="휴먼명조"/>
              </a:rPr>
              <a:t>정관</a:t>
            </a:r>
            <a:r>
              <a:rPr sz="1500" spc="-20" dirty="0">
                <a:latin typeface="한컴바탕"/>
                <a:cs typeface="한컴바탕"/>
              </a:rPr>
              <a:t>｣</a:t>
            </a:r>
            <a:r>
              <a:rPr sz="1500" spc="204" dirty="0">
                <a:latin typeface="한컴바탕"/>
                <a:cs typeface="한컴바탕"/>
              </a:rPr>
              <a:t> </a:t>
            </a:r>
            <a:r>
              <a:rPr sz="1500" spc="-20" dirty="0">
                <a:latin typeface="휴먼명조"/>
                <a:cs typeface="휴먼명조"/>
              </a:rPr>
              <a:t>제13조</a:t>
            </a:r>
            <a:r>
              <a:rPr sz="1500" spc="-50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제4항(감사의</a:t>
            </a:r>
            <a:r>
              <a:rPr sz="1500" spc="-60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직무)</a:t>
            </a:r>
            <a:r>
              <a:rPr sz="1500" spc="-4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및</a:t>
            </a:r>
            <a:r>
              <a:rPr sz="1500" spc="-60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한컴바탕"/>
                <a:cs typeface="한컴바탕"/>
              </a:rPr>
              <a:t>｢</a:t>
            </a:r>
            <a:r>
              <a:rPr sz="1500" spc="-30" dirty="0">
                <a:latin typeface="휴먼명조"/>
                <a:cs typeface="휴먼명조"/>
              </a:rPr>
              <a:t>감사규정</a:t>
            </a:r>
            <a:r>
              <a:rPr sz="1500" spc="-30" dirty="0">
                <a:latin typeface="한컴바탕"/>
                <a:cs typeface="한컴바탕"/>
              </a:rPr>
              <a:t>｣</a:t>
            </a:r>
            <a:endParaRPr sz="1500">
              <a:latin typeface="한컴바탕"/>
              <a:cs typeface="한컴바탕"/>
            </a:endParaRPr>
          </a:p>
          <a:p>
            <a:pPr lvl="1">
              <a:lnSpc>
                <a:spcPct val="100000"/>
              </a:lnSpc>
              <a:spcBef>
                <a:spcPts val="25"/>
              </a:spcBef>
              <a:buFont typeface=""/>
              <a:buChar char="❍"/>
            </a:pPr>
            <a:endParaRPr sz="1600">
              <a:latin typeface="한컴바탕"/>
              <a:cs typeface="한컴바탕"/>
            </a:endParaRPr>
          </a:p>
          <a:p>
            <a:pPr marL="420370">
              <a:lnSpc>
                <a:spcPct val="100000"/>
              </a:lnSpc>
            </a:pPr>
            <a:r>
              <a:rPr sz="1600" spc="-5" dirty="0">
                <a:latin typeface="HY울릉도M"/>
                <a:cs typeface="HY울릉도M"/>
              </a:rPr>
              <a:t>현황</a:t>
            </a:r>
            <a:r>
              <a:rPr sz="1600" spc="229" dirty="0">
                <a:latin typeface="HY울릉도M"/>
                <a:cs typeface="HY울릉도M"/>
              </a:rPr>
              <a:t> </a:t>
            </a:r>
            <a:r>
              <a:rPr sz="1600" spc="-5" dirty="0">
                <a:latin typeface="HY울릉도M"/>
                <a:cs typeface="HY울릉도M"/>
              </a:rPr>
              <a:t>및</a:t>
            </a:r>
            <a:r>
              <a:rPr sz="1600" spc="235" dirty="0">
                <a:latin typeface="HY울릉도M"/>
                <a:cs typeface="HY울릉도M"/>
              </a:rPr>
              <a:t> </a:t>
            </a:r>
            <a:r>
              <a:rPr sz="1600" spc="-5" dirty="0">
                <a:latin typeface="HY울릉도M"/>
                <a:cs typeface="HY울릉도M"/>
              </a:rPr>
              <a:t>문제점</a:t>
            </a:r>
            <a:endParaRPr sz="1600">
              <a:latin typeface="HY울릉도M"/>
              <a:cs typeface="HY울릉도M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250">
              <a:latin typeface="HY울릉도M"/>
              <a:cs typeface="HY울릉도M"/>
            </a:endParaRPr>
          </a:p>
          <a:p>
            <a:pPr marL="582295" lvl="1" indent="-285750">
              <a:lnSpc>
                <a:spcPct val="100000"/>
              </a:lnSpc>
              <a:buFont typeface=""/>
              <a:buChar char="❍"/>
              <a:tabLst>
                <a:tab pos="582930" algn="l"/>
              </a:tabLst>
            </a:pPr>
            <a:r>
              <a:rPr sz="1500" spc="-5" dirty="0">
                <a:latin typeface="휴먼명조"/>
                <a:cs typeface="휴먼명조"/>
              </a:rPr>
              <a:t>채용위탁업체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이슈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발생에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따라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정부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심층조사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대상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포함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예상</a:t>
            </a:r>
            <a:endParaRPr sz="1500">
              <a:latin typeface="휴먼명조"/>
              <a:cs typeface="휴먼명조"/>
            </a:endParaRPr>
          </a:p>
          <a:p>
            <a:pPr lvl="1">
              <a:lnSpc>
                <a:spcPct val="100000"/>
              </a:lnSpc>
              <a:spcBef>
                <a:spcPts val="5"/>
              </a:spcBef>
              <a:buFont typeface=""/>
              <a:buChar char="❍"/>
            </a:pPr>
            <a:endParaRPr sz="1100">
              <a:latin typeface="휴먼명조"/>
              <a:cs typeface="휴먼명조"/>
            </a:endParaRPr>
          </a:p>
          <a:p>
            <a:pPr marL="582295" lvl="1" indent="-285750">
              <a:lnSpc>
                <a:spcPct val="100000"/>
              </a:lnSpc>
              <a:buFont typeface=""/>
              <a:buChar char="❍"/>
              <a:tabLst>
                <a:tab pos="582930" algn="l"/>
              </a:tabLst>
            </a:pPr>
            <a:r>
              <a:rPr sz="1500" spc="-5" dirty="0">
                <a:latin typeface="휴먼명조"/>
                <a:cs typeface="휴먼명조"/>
              </a:rPr>
              <a:t>회계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등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기관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운영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전반에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대한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광범위한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지적이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예상됨</a:t>
            </a:r>
            <a:endParaRPr sz="1500">
              <a:latin typeface="휴먼명조"/>
              <a:cs typeface="휴먼명조"/>
            </a:endParaRPr>
          </a:p>
          <a:p>
            <a:pPr lvl="1">
              <a:lnSpc>
                <a:spcPct val="100000"/>
              </a:lnSpc>
              <a:spcBef>
                <a:spcPts val="40"/>
              </a:spcBef>
              <a:buFont typeface=""/>
              <a:buChar char="❍"/>
            </a:pPr>
            <a:endParaRPr sz="1900">
              <a:latin typeface="휴먼명조"/>
              <a:cs typeface="휴먼명조"/>
            </a:endParaRPr>
          </a:p>
          <a:p>
            <a:pPr marL="274320" indent="-262255">
              <a:lnSpc>
                <a:spcPct val="100000"/>
              </a:lnSpc>
              <a:buAutoNum type="arabicPeriod" startAt="2"/>
              <a:tabLst>
                <a:tab pos="274955" algn="l"/>
              </a:tabLst>
            </a:pPr>
            <a:r>
              <a:rPr sz="1600" spc="-5" dirty="0">
                <a:latin typeface="HY헤드라인M"/>
                <a:cs typeface="HY헤드라인M"/>
              </a:rPr>
              <a:t>추진</a:t>
            </a:r>
            <a:r>
              <a:rPr sz="1600" spc="204" dirty="0">
                <a:latin typeface="HY헤드라인M"/>
                <a:cs typeface="HY헤드라인M"/>
              </a:rPr>
              <a:t> </a:t>
            </a:r>
            <a:r>
              <a:rPr sz="1600" dirty="0">
                <a:latin typeface="HY헤드라인M"/>
                <a:cs typeface="HY헤드라인M"/>
              </a:rPr>
              <a:t>계획</a:t>
            </a:r>
            <a:endParaRPr sz="1600">
              <a:latin typeface="HY헤드라인M"/>
              <a:cs typeface="HY헤드라인M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HY"/>
              <a:buAutoNum type="arabicPeriod" startAt="2"/>
            </a:pPr>
            <a:endParaRPr sz="1650">
              <a:latin typeface="HY헤드라인M"/>
              <a:cs typeface="HY헤드라인M"/>
            </a:endParaRPr>
          </a:p>
          <a:p>
            <a:pPr marL="394970">
              <a:lnSpc>
                <a:spcPct val="100000"/>
              </a:lnSpc>
            </a:pPr>
            <a:r>
              <a:rPr sz="1600" spc="-5" dirty="0">
                <a:latin typeface="HY울릉도M"/>
                <a:cs typeface="HY울릉도M"/>
              </a:rPr>
              <a:t>추진방향</a:t>
            </a:r>
            <a:endParaRPr sz="1600">
              <a:latin typeface="HY울릉도M"/>
              <a:cs typeface="HY울릉도M"/>
            </a:endParaRPr>
          </a:p>
          <a:p>
            <a:pPr marL="586740" marR="6350" lvl="1" indent="-289560">
              <a:lnSpc>
                <a:spcPct val="133200"/>
              </a:lnSpc>
              <a:spcBef>
                <a:spcPts val="1055"/>
              </a:spcBef>
              <a:buFont typeface=""/>
              <a:buChar char="❍"/>
              <a:tabLst>
                <a:tab pos="587375" algn="l"/>
              </a:tabLst>
            </a:pPr>
            <a:r>
              <a:rPr sz="1500" spc="-15" dirty="0">
                <a:latin typeface="휴먼명조"/>
                <a:cs typeface="휴먼명조"/>
              </a:rPr>
              <a:t>개원</a:t>
            </a:r>
            <a:r>
              <a:rPr sz="1500" spc="-25" dirty="0">
                <a:latin typeface="휴먼명조"/>
                <a:cs typeface="휴먼명조"/>
              </a:rPr>
              <a:t> </a:t>
            </a:r>
            <a:r>
              <a:rPr sz="1500" spc="-15" dirty="0">
                <a:latin typeface="휴먼명조"/>
                <a:cs typeface="휴먼명조"/>
              </a:rPr>
              <a:t>이후</a:t>
            </a:r>
            <a:r>
              <a:rPr sz="1500" spc="-25" dirty="0">
                <a:latin typeface="휴먼명조"/>
                <a:cs typeface="휴먼명조"/>
              </a:rPr>
              <a:t> 최초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감사원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기관운영</a:t>
            </a:r>
            <a:r>
              <a:rPr sz="1500" spc="-25" dirty="0">
                <a:latin typeface="휴먼명조"/>
                <a:cs typeface="휴먼명조"/>
              </a:rPr>
              <a:t> </a:t>
            </a:r>
            <a:r>
              <a:rPr sz="1500" spc="-15" dirty="0">
                <a:latin typeface="휴먼명조"/>
                <a:cs typeface="휴먼명조"/>
              </a:rPr>
              <a:t>감사</a:t>
            </a:r>
            <a:r>
              <a:rPr sz="1500" spc="-20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수감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및</a:t>
            </a:r>
            <a:r>
              <a:rPr sz="1500" spc="-25" dirty="0">
                <a:latin typeface="휴먼명조"/>
                <a:cs typeface="휴먼명조"/>
              </a:rPr>
              <a:t> 복지부</a:t>
            </a:r>
            <a:r>
              <a:rPr sz="1500" spc="-20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채용실태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전수조사에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따라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외부감사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지원에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주력</a:t>
            </a:r>
            <a:endParaRPr sz="1500">
              <a:latin typeface="휴먼명조"/>
              <a:cs typeface="휴먼명조"/>
            </a:endParaRPr>
          </a:p>
          <a:p>
            <a:pPr marL="586740" marR="6350" lvl="1" indent="-289560">
              <a:lnSpc>
                <a:spcPct val="133200"/>
              </a:lnSpc>
              <a:spcBef>
                <a:spcPts val="994"/>
              </a:spcBef>
              <a:buFont typeface=""/>
              <a:buChar char="❍"/>
              <a:tabLst>
                <a:tab pos="582930" algn="l"/>
              </a:tabLst>
            </a:pPr>
            <a:r>
              <a:rPr sz="1500" spc="-40" dirty="0">
                <a:latin typeface="휴먼명조"/>
                <a:cs typeface="휴먼명조"/>
              </a:rPr>
              <a:t>감사담당자</a:t>
            </a:r>
            <a:r>
              <a:rPr sz="1500" spc="-80" dirty="0">
                <a:latin typeface="휴먼명조"/>
                <a:cs typeface="휴먼명조"/>
              </a:rPr>
              <a:t> </a:t>
            </a:r>
            <a:r>
              <a:rPr sz="1500" spc="-35" dirty="0">
                <a:latin typeface="휴먼명조"/>
                <a:cs typeface="휴먼명조"/>
              </a:rPr>
              <a:t>전문성</a:t>
            </a:r>
            <a:r>
              <a:rPr sz="1500" spc="-70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향상</a:t>
            </a:r>
            <a:r>
              <a:rPr sz="1500" spc="-7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및</a:t>
            </a:r>
            <a:r>
              <a:rPr sz="1500" spc="-80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감사</a:t>
            </a:r>
            <a:r>
              <a:rPr sz="1500" spc="-80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협력체계</a:t>
            </a:r>
            <a:r>
              <a:rPr sz="1500" spc="-70" dirty="0">
                <a:latin typeface="휴먼명조"/>
                <a:cs typeface="휴먼명조"/>
              </a:rPr>
              <a:t> </a:t>
            </a:r>
            <a:r>
              <a:rPr sz="1500" spc="-35" dirty="0">
                <a:latin typeface="휴먼명조"/>
                <a:cs typeface="휴먼명조"/>
              </a:rPr>
              <a:t>구축을</a:t>
            </a:r>
            <a:r>
              <a:rPr sz="1500" spc="-80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통한</a:t>
            </a:r>
            <a:r>
              <a:rPr sz="1500" spc="-80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자체감사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역량</a:t>
            </a:r>
            <a:r>
              <a:rPr sz="1500" spc="-75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강화</a:t>
            </a:r>
            <a:endParaRPr sz="1500">
              <a:latin typeface="휴먼명조"/>
              <a:cs typeface="휴먼명조"/>
            </a:endParaRPr>
          </a:p>
          <a:p>
            <a:pPr lvl="1">
              <a:lnSpc>
                <a:spcPct val="100000"/>
              </a:lnSpc>
              <a:spcBef>
                <a:spcPts val="55"/>
              </a:spcBef>
              <a:buFont typeface=""/>
              <a:buChar char="❍"/>
            </a:pPr>
            <a:endParaRPr sz="1400">
              <a:latin typeface="휴먼명조"/>
              <a:cs typeface="휴먼명조"/>
            </a:endParaRPr>
          </a:p>
          <a:p>
            <a:pPr marL="394970">
              <a:lnSpc>
                <a:spcPct val="100000"/>
              </a:lnSpc>
              <a:spcBef>
                <a:spcPts val="5"/>
              </a:spcBef>
            </a:pPr>
            <a:r>
              <a:rPr sz="1600" spc="-5" dirty="0">
                <a:latin typeface="HY울릉도M"/>
                <a:cs typeface="HY울릉도M"/>
              </a:rPr>
              <a:t>추진내용</a:t>
            </a:r>
            <a:r>
              <a:rPr sz="1600" spc="229" dirty="0">
                <a:latin typeface="HY울릉도M"/>
                <a:cs typeface="HY울릉도M"/>
              </a:rPr>
              <a:t> </a:t>
            </a:r>
            <a:r>
              <a:rPr sz="1600" spc="-5" dirty="0">
                <a:latin typeface="HY울릉도M"/>
                <a:cs typeface="HY울릉도M"/>
              </a:rPr>
              <a:t>및</a:t>
            </a:r>
            <a:r>
              <a:rPr sz="1600" spc="235" dirty="0">
                <a:latin typeface="HY울릉도M"/>
                <a:cs typeface="HY울릉도M"/>
              </a:rPr>
              <a:t> </a:t>
            </a:r>
            <a:r>
              <a:rPr sz="1600" dirty="0">
                <a:latin typeface="HY울릉도M"/>
                <a:cs typeface="HY울릉도M"/>
              </a:rPr>
              <a:t>일정</a:t>
            </a:r>
            <a:endParaRPr sz="1600">
              <a:latin typeface="HY울릉도M"/>
              <a:cs typeface="HY울릉도M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250">
              <a:latin typeface="HY울릉도M"/>
              <a:cs typeface="HY울릉도M"/>
            </a:endParaRPr>
          </a:p>
          <a:p>
            <a:pPr marL="582295" lvl="1" indent="-285750">
              <a:lnSpc>
                <a:spcPct val="100000"/>
              </a:lnSpc>
              <a:buFont typeface=""/>
              <a:buChar char="❍"/>
              <a:tabLst>
                <a:tab pos="582930" algn="l"/>
              </a:tabLst>
            </a:pPr>
            <a:r>
              <a:rPr sz="1500" spc="-5" dirty="0">
                <a:latin typeface="Palatino Linotype"/>
                <a:cs typeface="Palatino Linotype"/>
              </a:rPr>
              <a:t>(</a:t>
            </a:r>
            <a:r>
              <a:rPr sz="1500" spc="-5" dirty="0">
                <a:latin typeface="휴먼명조"/>
                <a:cs typeface="휴먼명조"/>
              </a:rPr>
              <a:t>보건복지부</a:t>
            </a:r>
            <a:r>
              <a:rPr sz="1500" spc="-5" dirty="0">
                <a:latin typeface="Palatino Linotype"/>
                <a:cs typeface="Palatino Linotype"/>
              </a:rPr>
              <a:t>)</a:t>
            </a:r>
            <a:r>
              <a:rPr sz="1500" spc="360" dirty="0">
                <a:latin typeface="Palatino Linotype"/>
                <a:cs typeface="Palatino Linotype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채용실태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전수조사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15" dirty="0">
                <a:latin typeface="휴먼명조"/>
                <a:cs typeface="휴먼명조"/>
              </a:rPr>
              <a:t>수감</a:t>
            </a:r>
            <a:r>
              <a:rPr sz="1500" spc="15" dirty="0">
                <a:latin typeface="Palatino Linotype"/>
                <a:cs typeface="Palatino Linotype"/>
              </a:rPr>
              <a:t>(1~4</a:t>
            </a:r>
            <a:r>
              <a:rPr sz="1500" spc="15" dirty="0">
                <a:latin typeface="휴먼명조"/>
                <a:cs typeface="휴먼명조"/>
              </a:rPr>
              <a:t>월</a:t>
            </a:r>
            <a:r>
              <a:rPr sz="1500" spc="15" dirty="0">
                <a:latin typeface="Palatino Linotype"/>
                <a:cs typeface="Palatino Linotype"/>
              </a:rPr>
              <a:t>)</a:t>
            </a:r>
            <a:endParaRPr sz="1500">
              <a:latin typeface="Palatino Linotype"/>
              <a:cs typeface="Palatino Linotype"/>
            </a:endParaRPr>
          </a:p>
          <a:p>
            <a:pPr marL="557530" marR="5080" indent="-166370">
              <a:lnSpc>
                <a:spcPct val="133200"/>
              </a:lnSpc>
              <a:spcBef>
                <a:spcPts val="490"/>
              </a:spcBef>
            </a:pPr>
            <a:r>
              <a:rPr sz="1500" spc="-5" dirty="0">
                <a:latin typeface="Palatino Linotype"/>
                <a:cs typeface="Palatino Linotype"/>
              </a:rPr>
              <a:t>-</a:t>
            </a:r>
            <a:r>
              <a:rPr sz="1500" spc="150" dirty="0">
                <a:latin typeface="Palatino Linotype"/>
                <a:cs typeface="Palatino Linotype"/>
              </a:rPr>
              <a:t> </a:t>
            </a:r>
            <a:r>
              <a:rPr sz="1500" spc="-5" dirty="0">
                <a:latin typeface="Palatino Linotype"/>
                <a:cs typeface="Palatino Linotype"/>
              </a:rPr>
              <a:t>(</a:t>
            </a:r>
            <a:r>
              <a:rPr sz="1500" spc="-5" dirty="0">
                <a:latin typeface="휴먼명조"/>
                <a:cs typeface="휴먼명조"/>
              </a:rPr>
              <a:t>추진목적</a:t>
            </a:r>
            <a:r>
              <a:rPr sz="1500" spc="-5" dirty="0">
                <a:latin typeface="Palatino Linotype"/>
                <a:cs typeface="Palatino Linotype"/>
              </a:rPr>
              <a:t>)</a:t>
            </a:r>
            <a:r>
              <a:rPr sz="1500" spc="150" dirty="0">
                <a:latin typeface="Palatino Linotype"/>
                <a:cs typeface="Palatino Linotype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채용비리에</a:t>
            </a:r>
            <a:r>
              <a:rPr sz="1500" spc="13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대한</a:t>
            </a:r>
            <a:r>
              <a:rPr sz="1500" spc="12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전수조사를</a:t>
            </a:r>
            <a:r>
              <a:rPr sz="1500" spc="13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실시하여</a:t>
            </a:r>
            <a:r>
              <a:rPr sz="1500" spc="13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채용</a:t>
            </a:r>
            <a:r>
              <a:rPr sz="1500" spc="13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전반에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잔존하는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비리요인을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제거하고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공정한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채용문화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정착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유도</a:t>
            </a:r>
            <a:endParaRPr sz="1500">
              <a:latin typeface="휴먼명조"/>
              <a:cs typeface="휴먼명조"/>
            </a:endParaRPr>
          </a:p>
        </p:txBody>
      </p:sp>
      <p:sp>
        <p:nvSpPr>
          <p:cNvPr id="48" name="object 4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r>
              <a:rPr spc="-5" dirty="0"/>
              <a:t>5</a:t>
            </a:r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015370" y="501849"/>
            <a:ext cx="1524000" cy="222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300" spc="135" dirty="0">
                <a:latin typeface="안상수2006굵은"/>
                <a:cs typeface="안상수2006굵은"/>
              </a:rPr>
              <a:t>&lt;</a:t>
            </a:r>
            <a:r>
              <a:rPr sz="1300" spc="245" dirty="0">
                <a:latin typeface="안상수2006굵은"/>
                <a:cs typeface="안상수2006굵은"/>
              </a:rPr>
              <a:t> </a:t>
            </a:r>
            <a:r>
              <a:rPr sz="1300" spc="360" dirty="0">
                <a:latin typeface="안상수2006굵은"/>
                <a:cs typeface="안상수2006굵은"/>
              </a:rPr>
              <a:t>전체</a:t>
            </a:r>
            <a:r>
              <a:rPr sz="1300" spc="235" dirty="0">
                <a:latin typeface="안상수2006굵은"/>
                <a:cs typeface="안상수2006굵은"/>
              </a:rPr>
              <a:t> </a:t>
            </a:r>
            <a:r>
              <a:rPr sz="1300" spc="395" dirty="0">
                <a:latin typeface="안상수2006굵은"/>
                <a:cs typeface="안상수2006굵은"/>
              </a:rPr>
              <a:t>점검</a:t>
            </a:r>
            <a:r>
              <a:rPr sz="1300" spc="229" dirty="0">
                <a:latin typeface="안상수2006굵은"/>
                <a:cs typeface="안상수2006굵은"/>
              </a:rPr>
              <a:t> </a:t>
            </a:r>
            <a:r>
              <a:rPr sz="1300" spc="370" dirty="0">
                <a:latin typeface="안상수2006굵은"/>
                <a:cs typeface="안상수2006굵은"/>
              </a:rPr>
              <a:t>일정</a:t>
            </a:r>
            <a:r>
              <a:rPr sz="1300" spc="235" dirty="0">
                <a:latin typeface="안상수2006굵은"/>
                <a:cs typeface="안상수2006굵은"/>
              </a:rPr>
              <a:t> </a:t>
            </a:r>
            <a:r>
              <a:rPr sz="1300" spc="120" dirty="0">
                <a:latin typeface="안상수2006굵은"/>
                <a:cs typeface="안상수2006굵은"/>
              </a:rPr>
              <a:t>&gt;</a:t>
            </a:r>
            <a:endParaRPr sz="1300">
              <a:latin typeface="안상수2006굵은"/>
              <a:cs typeface="안상수2006굵은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22578" y="814450"/>
            <a:ext cx="973455" cy="764540"/>
          </a:xfrm>
          <a:prstGeom prst="rect">
            <a:avLst/>
          </a:prstGeom>
          <a:ln w="4572">
            <a:solidFill>
              <a:srgbClr val="000000"/>
            </a:solidFill>
          </a:ln>
        </p:spPr>
        <p:txBody>
          <a:bodyPr vert="horz" wrap="square" lIns="0" tIns="122555" rIns="0" bIns="0" rtlCol="0">
            <a:spAutoFit/>
          </a:bodyPr>
          <a:lstStyle/>
          <a:p>
            <a:pPr marL="156845" marR="148590" indent="-2540" algn="ctr">
              <a:lnSpc>
                <a:spcPct val="107900"/>
              </a:lnSpc>
              <a:spcBef>
                <a:spcPts val="965"/>
              </a:spcBef>
            </a:pPr>
            <a:r>
              <a:rPr sz="1000" b="1" spc="35" dirty="0">
                <a:latin typeface="맑은 고딕"/>
                <a:cs typeface="맑은 고딕"/>
              </a:rPr>
              <a:t>자료</a:t>
            </a:r>
            <a:r>
              <a:rPr sz="1000" b="1" spc="40" dirty="0">
                <a:latin typeface="맑은 고딕"/>
                <a:cs typeface="맑은 고딕"/>
              </a:rPr>
              <a:t> </a:t>
            </a:r>
            <a:r>
              <a:rPr sz="1000" b="1" spc="35" dirty="0">
                <a:latin typeface="맑은 고딕"/>
                <a:cs typeface="맑은 고딕"/>
              </a:rPr>
              <a:t>작성 </a:t>
            </a:r>
            <a:r>
              <a:rPr sz="1000" b="1" spc="-340" dirty="0">
                <a:latin typeface="맑은 고딕"/>
                <a:cs typeface="맑은 고딕"/>
              </a:rPr>
              <a:t> </a:t>
            </a:r>
            <a:r>
              <a:rPr sz="1000" spc="-5" dirty="0">
                <a:latin typeface="맑은 고딕"/>
                <a:cs typeface="맑은 고딕"/>
              </a:rPr>
              <a:t>및</a:t>
            </a:r>
            <a:r>
              <a:rPr sz="1000" dirty="0">
                <a:latin typeface="맑은 고딕"/>
                <a:cs typeface="맑은 고딕"/>
              </a:rPr>
              <a:t> </a:t>
            </a:r>
            <a:r>
              <a:rPr sz="1000" spc="35" dirty="0">
                <a:latin typeface="맑은 고딕"/>
                <a:cs typeface="맑은 고딕"/>
              </a:rPr>
              <a:t>제출 </a:t>
            </a:r>
            <a:r>
              <a:rPr sz="1000" spc="40" dirty="0">
                <a:latin typeface="맑은 고딕"/>
                <a:cs typeface="맑은 고딕"/>
              </a:rPr>
              <a:t> </a:t>
            </a:r>
            <a:r>
              <a:rPr sz="1000" spc="15" dirty="0">
                <a:latin typeface="맑은 고딕"/>
                <a:cs typeface="맑은 고딕"/>
              </a:rPr>
              <a:t>(</a:t>
            </a:r>
            <a:r>
              <a:rPr sz="1000" spc="55" dirty="0">
                <a:latin typeface="맑은 고딕"/>
                <a:cs typeface="맑은 고딕"/>
              </a:rPr>
              <a:t>1</a:t>
            </a:r>
            <a:r>
              <a:rPr sz="1000" spc="5" dirty="0">
                <a:latin typeface="맑은 고딕"/>
                <a:cs typeface="맑은 고딕"/>
              </a:rPr>
              <a:t>.</a:t>
            </a:r>
            <a:r>
              <a:rPr sz="1000" spc="55" dirty="0">
                <a:latin typeface="맑은 고딕"/>
                <a:cs typeface="맑은 고딕"/>
              </a:rPr>
              <a:t>6</a:t>
            </a:r>
            <a:r>
              <a:rPr sz="1000" spc="15" dirty="0">
                <a:latin typeface="맑은 고딕"/>
                <a:cs typeface="맑은 고딕"/>
              </a:rPr>
              <a:t>.</a:t>
            </a:r>
            <a:r>
              <a:rPr sz="1000" spc="5" dirty="0">
                <a:latin typeface="맑은 고딕"/>
                <a:cs typeface="맑은 고딕"/>
              </a:rPr>
              <a:t>~</a:t>
            </a:r>
            <a:r>
              <a:rPr sz="1000" spc="20" dirty="0">
                <a:latin typeface="맑은 고딕"/>
                <a:cs typeface="맑은 고딕"/>
              </a:rPr>
              <a:t>1</a:t>
            </a:r>
            <a:r>
              <a:rPr sz="1000" spc="5" dirty="0">
                <a:latin typeface="맑은 고딕"/>
                <a:cs typeface="맑은 고딕"/>
              </a:rPr>
              <a:t>.</a:t>
            </a:r>
            <a:r>
              <a:rPr sz="1000" spc="10" dirty="0">
                <a:latin typeface="맑은 고딕"/>
                <a:cs typeface="맑은 고딕"/>
              </a:rPr>
              <a:t>2</a:t>
            </a:r>
            <a:r>
              <a:rPr sz="1000" spc="20" dirty="0">
                <a:latin typeface="맑은 고딕"/>
                <a:cs typeface="맑은 고딕"/>
              </a:rPr>
              <a:t>3</a:t>
            </a:r>
            <a:r>
              <a:rPr sz="1000" spc="5" dirty="0">
                <a:latin typeface="맑은 고딕"/>
                <a:cs typeface="맑은 고딕"/>
              </a:rPr>
              <a:t>.</a:t>
            </a:r>
            <a:r>
              <a:rPr sz="1000" spc="-5" dirty="0">
                <a:latin typeface="맑은 고딕"/>
                <a:cs typeface="맑은 고딕"/>
              </a:rPr>
              <a:t>)</a:t>
            </a:r>
            <a:endParaRPr sz="1000">
              <a:latin typeface="맑은 고딕"/>
              <a:cs typeface="맑은 고딕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48684" y="1401550"/>
            <a:ext cx="148590" cy="1771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함초롬돋움"/>
                <a:cs typeface="함초롬돋움"/>
              </a:rPr>
              <a:t>⇨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316759" y="814450"/>
            <a:ext cx="973455" cy="764540"/>
          </a:xfrm>
          <a:prstGeom prst="rect">
            <a:avLst/>
          </a:prstGeom>
          <a:ln w="4572">
            <a:solidFill>
              <a:srgbClr val="000000"/>
            </a:solidFill>
          </a:ln>
        </p:spPr>
        <p:txBody>
          <a:bodyPr vert="horz" wrap="square" lIns="0" tIns="122555" rIns="0" bIns="0" rtlCol="0">
            <a:spAutoFit/>
          </a:bodyPr>
          <a:lstStyle/>
          <a:p>
            <a:pPr marL="146050" marR="139065" indent="-635" algn="ctr">
              <a:lnSpc>
                <a:spcPct val="107900"/>
              </a:lnSpc>
              <a:spcBef>
                <a:spcPts val="965"/>
              </a:spcBef>
            </a:pPr>
            <a:r>
              <a:rPr sz="1000" b="1" dirty="0">
                <a:latin typeface="맑은 고딕"/>
                <a:cs typeface="맑은 고딕"/>
              </a:rPr>
              <a:t>1차 </a:t>
            </a:r>
            <a:r>
              <a:rPr sz="1000" b="1" spc="5" dirty="0">
                <a:latin typeface="맑은 고딕"/>
                <a:cs typeface="맑은 고딕"/>
              </a:rPr>
              <a:t> </a:t>
            </a:r>
            <a:r>
              <a:rPr sz="1000" b="1" spc="40" dirty="0">
                <a:latin typeface="맑은 고딕"/>
                <a:cs typeface="맑은 고딕"/>
              </a:rPr>
              <a:t>전수조사 </a:t>
            </a:r>
            <a:r>
              <a:rPr sz="1000" b="1" spc="45" dirty="0">
                <a:latin typeface="맑은 고딕"/>
                <a:cs typeface="맑은 고딕"/>
              </a:rPr>
              <a:t> </a:t>
            </a:r>
            <a:r>
              <a:rPr sz="1000" spc="15" dirty="0">
                <a:latin typeface="맑은 고딕"/>
                <a:cs typeface="맑은 고딕"/>
              </a:rPr>
              <a:t>(</a:t>
            </a:r>
            <a:r>
              <a:rPr sz="1000" spc="55" dirty="0">
                <a:latin typeface="맑은 고딕"/>
                <a:cs typeface="맑은 고딕"/>
              </a:rPr>
              <a:t>1</a:t>
            </a:r>
            <a:r>
              <a:rPr sz="1000" spc="5" dirty="0">
                <a:latin typeface="맑은 고딕"/>
                <a:cs typeface="맑은 고딕"/>
              </a:rPr>
              <a:t>.</a:t>
            </a:r>
            <a:r>
              <a:rPr sz="1000" spc="45" dirty="0">
                <a:latin typeface="맑은 고딕"/>
                <a:cs typeface="맑은 고딕"/>
              </a:rPr>
              <a:t>2</a:t>
            </a:r>
            <a:r>
              <a:rPr sz="1000" spc="55" dirty="0">
                <a:latin typeface="맑은 고딕"/>
                <a:cs typeface="맑은 고딕"/>
              </a:rPr>
              <a:t>8</a:t>
            </a:r>
            <a:r>
              <a:rPr sz="1000" spc="15" dirty="0">
                <a:latin typeface="맑은 고딕"/>
                <a:cs typeface="맑은 고딕"/>
              </a:rPr>
              <a:t>.</a:t>
            </a:r>
            <a:r>
              <a:rPr sz="1000" spc="50" dirty="0">
                <a:latin typeface="맑은 고딕"/>
                <a:cs typeface="맑은 고딕"/>
              </a:rPr>
              <a:t>~</a:t>
            </a:r>
            <a:r>
              <a:rPr sz="1000" spc="45" dirty="0">
                <a:latin typeface="맑은 고딕"/>
                <a:cs typeface="맑은 고딕"/>
              </a:rPr>
              <a:t>2</a:t>
            </a:r>
            <a:r>
              <a:rPr sz="1000" spc="15" dirty="0">
                <a:latin typeface="맑은 고딕"/>
                <a:cs typeface="맑은 고딕"/>
              </a:rPr>
              <a:t>.</a:t>
            </a:r>
            <a:r>
              <a:rPr sz="1000" spc="45" dirty="0">
                <a:latin typeface="맑은 고딕"/>
                <a:cs typeface="맑은 고딕"/>
              </a:rPr>
              <a:t>3</a:t>
            </a:r>
            <a:r>
              <a:rPr sz="1000" spc="15" dirty="0">
                <a:latin typeface="맑은 고딕"/>
                <a:cs typeface="맑은 고딕"/>
              </a:rPr>
              <a:t>.</a:t>
            </a:r>
            <a:r>
              <a:rPr sz="1000" spc="-5" dirty="0">
                <a:latin typeface="맑은 고딕"/>
                <a:cs typeface="맑은 고딕"/>
              </a:rPr>
              <a:t>)</a:t>
            </a:r>
            <a:endParaRPr sz="1000">
              <a:latin typeface="맑은 고딕"/>
              <a:cs typeface="맑은 고딕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342853" y="1401550"/>
            <a:ext cx="148590" cy="1771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함초롬돋움"/>
                <a:cs typeface="함초롬돋움"/>
              </a:rPr>
              <a:t>⇨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509403" y="814450"/>
            <a:ext cx="975360" cy="764540"/>
          </a:xfrm>
          <a:prstGeom prst="rect">
            <a:avLst/>
          </a:prstGeom>
          <a:ln w="4572">
            <a:solidFill>
              <a:srgbClr val="000000"/>
            </a:solidFill>
          </a:ln>
        </p:spPr>
        <p:txBody>
          <a:bodyPr vert="horz" wrap="square" lIns="0" tIns="122555" rIns="0" bIns="0" rtlCol="0">
            <a:spAutoFit/>
          </a:bodyPr>
          <a:lstStyle/>
          <a:p>
            <a:pPr marL="200660" marR="192405" indent="-2540" algn="ctr">
              <a:lnSpc>
                <a:spcPct val="107900"/>
              </a:lnSpc>
              <a:spcBef>
                <a:spcPts val="965"/>
              </a:spcBef>
            </a:pPr>
            <a:r>
              <a:rPr sz="1000" b="1" spc="5" dirty="0">
                <a:latin typeface="맑은 고딕"/>
                <a:cs typeface="맑은 고딕"/>
              </a:rPr>
              <a:t>1차 </a:t>
            </a:r>
            <a:r>
              <a:rPr sz="1000" b="1" spc="10" dirty="0">
                <a:latin typeface="맑은 고딕"/>
                <a:cs typeface="맑은 고딕"/>
              </a:rPr>
              <a:t> </a:t>
            </a:r>
            <a:r>
              <a:rPr sz="1000" b="1" spc="40" dirty="0">
                <a:latin typeface="맑은 고딕"/>
                <a:cs typeface="맑은 고딕"/>
              </a:rPr>
              <a:t>전수조사 </a:t>
            </a:r>
            <a:r>
              <a:rPr sz="1000" b="1" spc="-340" dirty="0">
                <a:latin typeface="맑은 고딕"/>
                <a:cs typeface="맑은 고딕"/>
              </a:rPr>
              <a:t> </a:t>
            </a:r>
            <a:r>
              <a:rPr sz="1000" spc="-10" dirty="0">
                <a:latin typeface="맑은 고딕"/>
                <a:cs typeface="맑은 고딕"/>
              </a:rPr>
              <a:t>(</a:t>
            </a:r>
            <a:r>
              <a:rPr sz="1000" spc="20" dirty="0">
                <a:latin typeface="맑은 고딕"/>
                <a:cs typeface="맑은 고딕"/>
              </a:rPr>
              <a:t>2</a:t>
            </a:r>
            <a:r>
              <a:rPr sz="1000" spc="5" dirty="0">
                <a:latin typeface="맑은 고딕"/>
                <a:cs typeface="맑은 고딕"/>
              </a:rPr>
              <a:t>.</a:t>
            </a:r>
            <a:r>
              <a:rPr sz="1000" spc="10" dirty="0">
                <a:latin typeface="맑은 고딕"/>
                <a:cs typeface="맑은 고딕"/>
              </a:rPr>
              <a:t>4</a:t>
            </a:r>
            <a:r>
              <a:rPr sz="1000" spc="5" dirty="0">
                <a:latin typeface="맑은 고딕"/>
                <a:cs typeface="맑은 고딕"/>
              </a:rPr>
              <a:t>.</a:t>
            </a:r>
            <a:r>
              <a:rPr sz="1000" spc="15" dirty="0">
                <a:latin typeface="맑은 고딕"/>
                <a:cs typeface="맑은 고딕"/>
              </a:rPr>
              <a:t>~</a:t>
            </a:r>
            <a:r>
              <a:rPr sz="1000" spc="20" dirty="0">
                <a:latin typeface="맑은 고딕"/>
                <a:cs typeface="맑은 고딕"/>
              </a:rPr>
              <a:t>2</a:t>
            </a:r>
            <a:r>
              <a:rPr sz="1000" spc="-10" dirty="0">
                <a:latin typeface="맑은 고딕"/>
                <a:cs typeface="맑은 고딕"/>
              </a:rPr>
              <a:t>.</a:t>
            </a:r>
            <a:r>
              <a:rPr sz="1000" spc="20" dirty="0">
                <a:latin typeface="맑은 고딕"/>
                <a:cs typeface="맑은 고딕"/>
              </a:rPr>
              <a:t>5</a:t>
            </a:r>
            <a:r>
              <a:rPr sz="1000" spc="5" dirty="0">
                <a:latin typeface="맑은 고딕"/>
                <a:cs typeface="맑은 고딕"/>
              </a:rPr>
              <a:t>.</a:t>
            </a:r>
            <a:r>
              <a:rPr sz="1000" spc="-5" dirty="0">
                <a:latin typeface="맑은 고딕"/>
                <a:cs typeface="맑은 고딕"/>
              </a:rPr>
              <a:t>)</a:t>
            </a:r>
            <a:endParaRPr sz="1000">
              <a:latin typeface="맑은 고딕"/>
              <a:cs typeface="맑은 고딕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535499" y="1401550"/>
            <a:ext cx="148590" cy="1771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함초롬돋움"/>
                <a:cs typeface="함초롬돋움"/>
              </a:rPr>
              <a:t>⇨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703584" y="814450"/>
            <a:ext cx="938530" cy="764540"/>
          </a:xfrm>
          <a:prstGeom prst="rect">
            <a:avLst/>
          </a:prstGeom>
          <a:ln w="4572">
            <a:solidFill>
              <a:srgbClr val="000000"/>
            </a:solidFill>
          </a:ln>
        </p:spPr>
        <p:txBody>
          <a:bodyPr vert="horz" wrap="square" lIns="0" tIns="122555" rIns="0" bIns="0" rtlCol="0">
            <a:spAutoFit/>
          </a:bodyPr>
          <a:lstStyle/>
          <a:p>
            <a:pPr marL="199390" marR="193040" algn="ctr">
              <a:lnSpc>
                <a:spcPct val="107900"/>
              </a:lnSpc>
              <a:spcBef>
                <a:spcPts val="965"/>
              </a:spcBef>
            </a:pPr>
            <a:r>
              <a:rPr sz="1000" b="1" spc="5" dirty="0">
                <a:latin typeface="맑은 고딕"/>
                <a:cs typeface="맑은 고딕"/>
              </a:rPr>
              <a:t>2차 </a:t>
            </a:r>
            <a:r>
              <a:rPr sz="1000" b="1" spc="10" dirty="0">
                <a:latin typeface="맑은 고딕"/>
                <a:cs typeface="맑은 고딕"/>
              </a:rPr>
              <a:t> </a:t>
            </a:r>
            <a:r>
              <a:rPr sz="1000" b="1" spc="75" dirty="0">
                <a:latin typeface="맑은 고딕"/>
                <a:cs typeface="맑은 고딕"/>
              </a:rPr>
              <a:t>심층조</a:t>
            </a:r>
            <a:r>
              <a:rPr sz="1000" b="1" spc="-5" dirty="0">
                <a:latin typeface="맑은 고딕"/>
                <a:cs typeface="맑은 고딕"/>
              </a:rPr>
              <a:t>사  </a:t>
            </a:r>
            <a:r>
              <a:rPr sz="1000" spc="40" dirty="0">
                <a:latin typeface="맑은 고딕"/>
                <a:cs typeface="맑은 고딕"/>
              </a:rPr>
              <a:t>(3~4월)</a:t>
            </a:r>
            <a:endParaRPr sz="1000">
              <a:latin typeface="맑은 고딕"/>
              <a:cs typeface="맑은 고딕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693111" y="1401550"/>
            <a:ext cx="148590" cy="1771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함초롬돋움"/>
                <a:cs typeface="함초롬돋움"/>
              </a:rPr>
              <a:t>⇨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861202" y="814450"/>
            <a:ext cx="938530" cy="764540"/>
          </a:xfrm>
          <a:prstGeom prst="rect">
            <a:avLst/>
          </a:prstGeom>
          <a:ln w="4571">
            <a:solidFill>
              <a:srgbClr val="000000"/>
            </a:solidFill>
          </a:ln>
        </p:spPr>
        <p:txBody>
          <a:bodyPr vert="horz" wrap="square" lIns="0" tIns="122555" rIns="0" bIns="0" rtlCol="0">
            <a:spAutoFit/>
          </a:bodyPr>
          <a:lstStyle/>
          <a:p>
            <a:pPr marL="199390" marR="193040" algn="ctr">
              <a:lnSpc>
                <a:spcPct val="107900"/>
              </a:lnSpc>
              <a:spcBef>
                <a:spcPts val="965"/>
              </a:spcBef>
            </a:pPr>
            <a:r>
              <a:rPr sz="1000" b="1" spc="75" dirty="0">
                <a:latin typeface="맑은 고딕"/>
                <a:cs typeface="맑은 고딕"/>
              </a:rPr>
              <a:t>최종결</a:t>
            </a:r>
            <a:r>
              <a:rPr sz="1000" b="1" spc="-5" dirty="0">
                <a:latin typeface="맑은 고딕"/>
                <a:cs typeface="맑은 고딕"/>
              </a:rPr>
              <a:t>과  </a:t>
            </a:r>
            <a:r>
              <a:rPr sz="1000" b="1" spc="35" dirty="0">
                <a:latin typeface="맑은 고딕"/>
                <a:cs typeface="맑은 고딕"/>
              </a:rPr>
              <a:t>발표 </a:t>
            </a:r>
            <a:r>
              <a:rPr sz="1000" b="1" spc="40" dirty="0">
                <a:latin typeface="맑은 고딕"/>
                <a:cs typeface="맑은 고딕"/>
              </a:rPr>
              <a:t> </a:t>
            </a:r>
            <a:r>
              <a:rPr sz="1000" spc="15" dirty="0">
                <a:latin typeface="맑은 고딕"/>
                <a:cs typeface="맑은 고딕"/>
              </a:rPr>
              <a:t>(4.29.)</a:t>
            </a:r>
            <a:endParaRPr sz="1000">
              <a:latin typeface="맑은 고딕"/>
              <a:cs typeface="맑은 고딕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122578" y="1578660"/>
            <a:ext cx="973455" cy="600075"/>
          </a:xfrm>
          <a:prstGeom prst="rect">
            <a:avLst/>
          </a:prstGeom>
          <a:solidFill>
            <a:srgbClr val="E6EDF6"/>
          </a:solidFill>
          <a:ln w="4572">
            <a:solidFill>
              <a:srgbClr val="0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168910" marR="162560" indent="126364">
              <a:lnSpc>
                <a:spcPct val="108900"/>
              </a:lnSpc>
              <a:spcBef>
                <a:spcPts val="955"/>
              </a:spcBef>
            </a:pPr>
            <a:r>
              <a:rPr sz="1000" b="1" spc="-5" dirty="0">
                <a:latin typeface="맑은 고딕"/>
                <a:cs typeface="맑은 고딕"/>
              </a:rPr>
              <a:t>우리원 </a:t>
            </a:r>
            <a:r>
              <a:rPr sz="1000" b="1" dirty="0">
                <a:latin typeface="맑은 고딕"/>
                <a:cs typeface="맑은 고딕"/>
              </a:rPr>
              <a:t> </a:t>
            </a:r>
            <a:r>
              <a:rPr sz="1000" b="1" spc="-5" dirty="0">
                <a:latin typeface="맑은 고딕"/>
                <a:cs typeface="맑은 고딕"/>
              </a:rPr>
              <a:t>인</a:t>
            </a:r>
            <a:r>
              <a:rPr sz="1000" b="1" spc="5" dirty="0">
                <a:latin typeface="맑은 고딕"/>
                <a:cs typeface="맑은 고딕"/>
              </a:rPr>
              <a:t>재</a:t>
            </a:r>
            <a:r>
              <a:rPr sz="1000" b="1" spc="-5" dirty="0">
                <a:latin typeface="맑은 고딕"/>
                <a:cs typeface="맑은 고딕"/>
              </a:rPr>
              <a:t>개발부</a:t>
            </a:r>
            <a:endParaRPr sz="1000">
              <a:latin typeface="맑은 고딕"/>
              <a:cs typeface="맑은 고딕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316759" y="1578660"/>
            <a:ext cx="973455" cy="600075"/>
          </a:xfrm>
          <a:prstGeom prst="rect">
            <a:avLst/>
          </a:prstGeom>
          <a:solidFill>
            <a:srgbClr val="E6EDF6"/>
          </a:solidFill>
          <a:ln w="4572">
            <a:solidFill>
              <a:srgbClr val="0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295275" marR="288925">
              <a:lnSpc>
                <a:spcPct val="108900"/>
              </a:lnSpc>
              <a:spcBef>
                <a:spcPts val="955"/>
              </a:spcBef>
            </a:pPr>
            <a:r>
              <a:rPr sz="1000" b="1" spc="5" dirty="0">
                <a:latin typeface="맑은 고딕"/>
                <a:cs typeface="맑은 고딕"/>
              </a:rPr>
              <a:t>우</a:t>
            </a:r>
            <a:r>
              <a:rPr sz="1000" b="1" spc="-5" dirty="0">
                <a:latin typeface="맑은 고딕"/>
                <a:cs typeface="맑은 고딕"/>
              </a:rPr>
              <a:t>리원  </a:t>
            </a:r>
            <a:r>
              <a:rPr sz="1000" b="1" spc="5" dirty="0">
                <a:latin typeface="맑은 고딕"/>
                <a:cs typeface="맑은 고딕"/>
              </a:rPr>
              <a:t>감</a:t>
            </a:r>
            <a:r>
              <a:rPr sz="1000" b="1" spc="-5" dirty="0">
                <a:latin typeface="맑은 고딕"/>
                <a:cs typeface="맑은 고딕"/>
              </a:rPr>
              <a:t>사실</a:t>
            </a:r>
            <a:endParaRPr sz="1000">
              <a:latin typeface="맑은 고딕"/>
              <a:cs typeface="맑은 고딕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509403" y="1578660"/>
            <a:ext cx="975360" cy="600075"/>
          </a:xfrm>
          <a:prstGeom prst="rect">
            <a:avLst/>
          </a:prstGeom>
          <a:solidFill>
            <a:srgbClr val="E4E4E4"/>
          </a:solidFill>
          <a:ln w="4572">
            <a:solidFill>
              <a:srgbClr val="0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106045" marR="98425" indent="63500">
              <a:lnSpc>
                <a:spcPct val="108900"/>
              </a:lnSpc>
              <a:spcBef>
                <a:spcPts val="955"/>
              </a:spcBef>
            </a:pPr>
            <a:r>
              <a:rPr sz="1000" b="1" spc="-5" dirty="0">
                <a:latin typeface="맑은 고딕"/>
                <a:cs typeface="맑은 고딕"/>
              </a:rPr>
              <a:t>보건복지부 </a:t>
            </a:r>
            <a:r>
              <a:rPr sz="1000" b="1" dirty="0">
                <a:latin typeface="맑은 고딕"/>
                <a:cs typeface="맑은 고딕"/>
              </a:rPr>
              <a:t> </a:t>
            </a:r>
            <a:r>
              <a:rPr sz="1000" b="1" spc="-5" dirty="0">
                <a:latin typeface="맑은 고딕"/>
                <a:cs typeface="맑은 고딕"/>
              </a:rPr>
              <a:t>감</a:t>
            </a:r>
            <a:r>
              <a:rPr sz="1000" b="1" spc="5" dirty="0">
                <a:latin typeface="맑은 고딕"/>
                <a:cs typeface="맑은 고딕"/>
              </a:rPr>
              <a:t>사</a:t>
            </a:r>
            <a:r>
              <a:rPr sz="1000" b="1" spc="-5" dirty="0">
                <a:latin typeface="맑은 고딕"/>
                <a:cs typeface="맑은 고딕"/>
              </a:rPr>
              <a:t>담당</a:t>
            </a:r>
            <a:r>
              <a:rPr sz="1000" b="1" spc="5" dirty="0">
                <a:latin typeface="맑은 고딕"/>
                <a:cs typeface="맑은 고딕"/>
              </a:rPr>
              <a:t>관</a:t>
            </a:r>
            <a:r>
              <a:rPr sz="1000" b="1" spc="-5" dirty="0">
                <a:latin typeface="맑은 고딕"/>
                <a:cs typeface="맑은 고딕"/>
              </a:rPr>
              <a:t>실</a:t>
            </a:r>
            <a:endParaRPr sz="1000">
              <a:latin typeface="맑은 고딕"/>
              <a:cs typeface="맑은 고딕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703584" y="1578660"/>
            <a:ext cx="938530" cy="600075"/>
          </a:xfrm>
          <a:prstGeom prst="rect">
            <a:avLst/>
          </a:prstGeom>
          <a:solidFill>
            <a:srgbClr val="E4E4E4"/>
          </a:solidFill>
          <a:ln w="4572">
            <a:solidFill>
              <a:srgbClr val="0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278130" marR="208279" indent="-64135">
              <a:lnSpc>
                <a:spcPct val="108900"/>
              </a:lnSpc>
              <a:spcBef>
                <a:spcPts val="955"/>
              </a:spcBef>
            </a:pPr>
            <a:r>
              <a:rPr sz="1000" b="1" spc="5" dirty="0">
                <a:latin typeface="맑은 고딕"/>
                <a:cs typeface="맑은 고딕"/>
              </a:rPr>
              <a:t>정</a:t>
            </a:r>
            <a:r>
              <a:rPr sz="1000" b="1" spc="-5" dirty="0">
                <a:latin typeface="맑은 고딕"/>
                <a:cs typeface="맑은 고딕"/>
              </a:rPr>
              <a:t>부합동  추진단</a:t>
            </a:r>
            <a:endParaRPr sz="1000">
              <a:latin typeface="맑은 고딕"/>
              <a:cs typeface="맑은 고딕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861202" y="1578660"/>
            <a:ext cx="938530" cy="600075"/>
          </a:xfrm>
          <a:prstGeom prst="rect">
            <a:avLst/>
          </a:prstGeom>
          <a:solidFill>
            <a:srgbClr val="E4E4E4"/>
          </a:solidFill>
          <a:ln w="4571">
            <a:solidFill>
              <a:srgbClr val="0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278130" marR="208279" indent="-64135">
              <a:lnSpc>
                <a:spcPct val="108900"/>
              </a:lnSpc>
              <a:spcBef>
                <a:spcPts val="955"/>
              </a:spcBef>
            </a:pPr>
            <a:r>
              <a:rPr sz="1000" b="1" spc="5" dirty="0">
                <a:latin typeface="맑은 고딕"/>
                <a:cs typeface="맑은 고딕"/>
              </a:rPr>
              <a:t>정</a:t>
            </a:r>
            <a:r>
              <a:rPr sz="1000" b="1" spc="-5" dirty="0">
                <a:latin typeface="맑은 고딕"/>
                <a:cs typeface="맑은 고딕"/>
              </a:rPr>
              <a:t>부합동  추진단</a:t>
            </a:r>
            <a:endParaRPr sz="1000">
              <a:latin typeface="맑은 고딕"/>
              <a:cs typeface="맑은 고딕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1039571" y="3776154"/>
            <a:ext cx="5763260" cy="1758314"/>
            <a:chOff x="1039571" y="3776154"/>
            <a:chExt cx="5763260" cy="1758314"/>
          </a:xfrm>
        </p:grpSpPr>
        <p:sp>
          <p:nvSpPr>
            <p:cNvPr id="18" name="object 18"/>
            <p:cNvSpPr/>
            <p:nvPr/>
          </p:nvSpPr>
          <p:spPr>
            <a:xfrm>
              <a:off x="1041857" y="377844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041857" y="379365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041857" y="380888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1041857" y="382410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041857" y="383932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041857" y="385455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1041857" y="386977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1041857" y="388499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1041857" y="390022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1041857" y="391544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1041857" y="393066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1041857" y="394588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1041857" y="396111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1041857" y="397633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1041857" y="399155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1039571" y="400982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1041857" y="403722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1039571" y="405549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1041857" y="408289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1039571" y="4101166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1039571" y="413161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1041857" y="415902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1041857" y="417423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1041857" y="418946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1041857" y="420469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1039571" y="422295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1041857" y="425035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1041857" y="426558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1041857" y="428080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1041857" y="429602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1041857" y="431125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1041857" y="432647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1041857" y="434169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1041857" y="435692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1039571" y="437518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1041857" y="440259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1039571" y="442085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1039571" y="445130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56"/>
            <p:cNvSpPr/>
            <p:nvPr/>
          </p:nvSpPr>
          <p:spPr>
            <a:xfrm>
              <a:off x="1041857" y="447870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1039571" y="449697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58"/>
            <p:cNvSpPr/>
            <p:nvPr/>
          </p:nvSpPr>
          <p:spPr>
            <a:xfrm>
              <a:off x="1041857" y="452437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1039571" y="454264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60"/>
            <p:cNvSpPr/>
            <p:nvPr/>
          </p:nvSpPr>
          <p:spPr>
            <a:xfrm>
              <a:off x="1041857" y="457004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object 61"/>
            <p:cNvSpPr/>
            <p:nvPr/>
          </p:nvSpPr>
          <p:spPr>
            <a:xfrm>
              <a:off x="1041857" y="458527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" name="object 62"/>
            <p:cNvSpPr/>
            <p:nvPr/>
          </p:nvSpPr>
          <p:spPr>
            <a:xfrm>
              <a:off x="1041857" y="460049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3"/>
            <p:cNvSpPr/>
            <p:nvPr/>
          </p:nvSpPr>
          <p:spPr>
            <a:xfrm>
              <a:off x="1041857" y="461571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" name="object 64"/>
            <p:cNvSpPr/>
            <p:nvPr/>
          </p:nvSpPr>
          <p:spPr>
            <a:xfrm>
              <a:off x="1041857" y="463094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" name="object 65"/>
            <p:cNvSpPr/>
            <p:nvPr/>
          </p:nvSpPr>
          <p:spPr>
            <a:xfrm>
              <a:off x="1041857" y="464616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" name="object 66"/>
            <p:cNvSpPr/>
            <p:nvPr/>
          </p:nvSpPr>
          <p:spPr>
            <a:xfrm>
              <a:off x="1039571" y="4664430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" name="object 67"/>
            <p:cNvSpPr/>
            <p:nvPr/>
          </p:nvSpPr>
          <p:spPr>
            <a:xfrm>
              <a:off x="1041857" y="469183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" name="object 68"/>
            <p:cNvSpPr/>
            <p:nvPr/>
          </p:nvSpPr>
          <p:spPr>
            <a:xfrm>
              <a:off x="1041857" y="470706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" name="object 69"/>
            <p:cNvSpPr/>
            <p:nvPr/>
          </p:nvSpPr>
          <p:spPr>
            <a:xfrm>
              <a:off x="1041857" y="472227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" name="object 70"/>
            <p:cNvSpPr/>
            <p:nvPr/>
          </p:nvSpPr>
          <p:spPr>
            <a:xfrm>
              <a:off x="1041857" y="473750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" name="object 71"/>
            <p:cNvSpPr/>
            <p:nvPr/>
          </p:nvSpPr>
          <p:spPr>
            <a:xfrm>
              <a:off x="1041857" y="475273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" name="object 72"/>
            <p:cNvSpPr/>
            <p:nvPr/>
          </p:nvSpPr>
          <p:spPr>
            <a:xfrm>
              <a:off x="1041857" y="476794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" name="object 73"/>
            <p:cNvSpPr/>
            <p:nvPr/>
          </p:nvSpPr>
          <p:spPr>
            <a:xfrm>
              <a:off x="1041857" y="478317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" name="object 74"/>
            <p:cNvSpPr/>
            <p:nvPr/>
          </p:nvSpPr>
          <p:spPr>
            <a:xfrm>
              <a:off x="1041857" y="479840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" name="object 75"/>
            <p:cNvSpPr/>
            <p:nvPr/>
          </p:nvSpPr>
          <p:spPr>
            <a:xfrm>
              <a:off x="1039571" y="481666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" name="object 76"/>
            <p:cNvSpPr/>
            <p:nvPr/>
          </p:nvSpPr>
          <p:spPr>
            <a:xfrm>
              <a:off x="1041857" y="484407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" name="object 77"/>
            <p:cNvSpPr/>
            <p:nvPr/>
          </p:nvSpPr>
          <p:spPr>
            <a:xfrm>
              <a:off x="1039571" y="486233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" name="object 78"/>
            <p:cNvSpPr/>
            <p:nvPr/>
          </p:nvSpPr>
          <p:spPr>
            <a:xfrm>
              <a:off x="1041857" y="488974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" name="object 79"/>
            <p:cNvSpPr/>
            <p:nvPr/>
          </p:nvSpPr>
          <p:spPr>
            <a:xfrm>
              <a:off x="1039571" y="490800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" name="object 80"/>
            <p:cNvSpPr/>
            <p:nvPr/>
          </p:nvSpPr>
          <p:spPr>
            <a:xfrm>
              <a:off x="1039571" y="493845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" name="object 81"/>
            <p:cNvSpPr/>
            <p:nvPr/>
          </p:nvSpPr>
          <p:spPr>
            <a:xfrm>
              <a:off x="1041857" y="496585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" name="object 82"/>
            <p:cNvSpPr/>
            <p:nvPr/>
          </p:nvSpPr>
          <p:spPr>
            <a:xfrm>
              <a:off x="1039571" y="498412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3" name="object 83"/>
            <p:cNvSpPr/>
            <p:nvPr/>
          </p:nvSpPr>
          <p:spPr>
            <a:xfrm>
              <a:off x="1041857" y="501152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" name="object 84"/>
            <p:cNvSpPr/>
            <p:nvPr/>
          </p:nvSpPr>
          <p:spPr>
            <a:xfrm>
              <a:off x="1041857" y="502674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" name="object 85"/>
            <p:cNvSpPr/>
            <p:nvPr/>
          </p:nvSpPr>
          <p:spPr>
            <a:xfrm>
              <a:off x="1041857" y="504197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6" name="object 86"/>
            <p:cNvSpPr/>
            <p:nvPr/>
          </p:nvSpPr>
          <p:spPr>
            <a:xfrm>
              <a:off x="1041857" y="505719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7" name="object 87"/>
            <p:cNvSpPr/>
            <p:nvPr/>
          </p:nvSpPr>
          <p:spPr>
            <a:xfrm>
              <a:off x="1041857" y="507241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8" name="object 88"/>
            <p:cNvSpPr/>
            <p:nvPr/>
          </p:nvSpPr>
          <p:spPr>
            <a:xfrm>
              <a:off x="1041857" y="508764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9" name="object 89"/>
            <p:cNvSpPr/>
            <p:nvPr/>
          </p:nvSpPr>
          <p:spPr>
            <a:xfrm>
              <a:off x="1039571" y="510590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0" name="object 90"/>
            <p:cNvSpPr/>
            <p:nvPr/>
          </p:nvSpPr>
          <p:spPr>
            <a:xfrm>
              <a:off x="1041857" y="513331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1" name="object 91"/>
            <p:cNvSpPr/>
            <p:nvPr/>
          </p:nvSpPr>
          <p:spPr>
            <a:xfrm>
              <a:off x="1041857" y="514854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2" name="object 92"/>
            <p:cNvSpPr/>
            <p:nvPr/>
          </p:nvSpPr>
          <p:spPr>
            <a:xfrm>
              <a:off x="1041857" y="516375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3" name="object 93"/>
            <p:cNvSpPr/>
            <p:nvPr/>
          </p:nvSpPr>
          <p:spPr>
            <a:xfrm>
              <a:off x="1041857" y="517898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4" name="object 94"/>
            <p:cNvSpPr/>
            <p:nvPr/>
          </p:nvSpPr>
          <p:spPr>
            <a:xfrm>
              <a:off x="1041857" y="519421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5" name="object 95"/>
            <p:cNvSpPr/>
            <p:nvPr/>
          </p:nvSpPr>
          <p:spPr>
            <a:xfrm>
              <a:off x="1041857" y="520942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6" name="object 96"/>
            <p:cNvSpPr/>
            <p:nvPr/>
          </p:nvSpPr>
          <p:spPr>
            <a:xfrm>
              <a:off x="1041857" y="522465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7" name="object 97"/>
            <p:cNvSpPr/>
            <p:nvPr/>
          </p:nvSpPr>
          <p:spPr>
            <a:xfrm>
              <a:off x="1041857" y="523988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8" name="object 98"/>
            <p:cNvSpPr/>
            <p:nvPr/>
          </p:nvSpPr>
          <p:spPr>
            <a:xfrm>
              <a:off x="1041857" y="525509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9" name="object 99"/>
            <p:cNvSpPr/>
            <p:nvPr/>
          </p:nvSpPr>
          <p:spPr>
            <a:xfrm>
              <a:off x="1039571" y="527336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0" name="object 100"/>
            <p:cNvSpPr/>
            <p:nvPr/>
          </p:nvSpPr>
          <p:spPr>
            <a:xfrm>
              <a:off x="1039571" y="530381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1" name="object 101"/>
            <p:cNvSpPr/>
            <p:nvPr/>
          </p:nvSpPr>
          <p:spPr>
            <a:xfrm>
              <a:off x="1041857" y="533121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2" name="object 102"/>
            <p:cNvSpPr/>
            <p:nvPr/>
          </p:nvSpPr>
          <p:spPr>
            <a:xfrm>
              <a:off x="1039571" y="534948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3" name="object 103"/>
            <p:cNvSpPr/>
            <p:nvPr/>
          </p:nvSpPr>
          <p:spPr>
            <a:xfrm>
              <a:off x="1039571" y="537992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4" name="object 104"/>
            <p:cNvSpPr/>
            <p:nvPr/>
          </p:nvSpPr>
          <p:spPr>
            <a:xfrm>
              <a:off x="1041857" y="540732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5" name="object 105"/>
            <p:cNvSpPr/>
            <p:nvPr/>
          </p:nvSpPr>
          <p:spPr>
            <a:xfrm>
              <a:off x="1039571" y="542559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6" name="object 106"/>
            <p:cNvSpPr/>
            <p:nvPr/>
          </p:nvSpPr>
          <p:spPr>
            <a:xfrm>
              <a:off x="1041857" y="545299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7" name="object 107"/>
            <p:cNvSpPr/>
            <p:nvPr/>
          </p:nvSpPr>
          <p:spPr>
            <a:xfrm>
              <a:off x="1041857" y="546822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8" name="object 108"/>
            <p:cNvSpPr/>
            <p:nvPr/>
          </p:nvSpPr>
          <p:spPr>
            <a:xfrm>
              <a:off x="1041857" y="548345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9" name="object 109"/>
            <p:cNvSpPr/>
            <p:nvPr/>
          </p:nvSpPr>
          <p:spPr>
            <a:xfrm>
              <a:off x="1041857" y="549866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0" name="object 110"/>
            <p:cNvSpPr/>
            <p:nvPr/>
          </p:nvSpPr>
          <p:spPr>
            <a:xfrm>
              <a:off x="1041857" y="551389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1" name="object 111"/>
            <p:cNvSpPr/>
            <p:nvPr/>
          </p:nvSpPr>
          <p:spPr>
            <a:xfrm>
              <a:off x="1041857" y="5529122"/>
              <a:ext cx="0" cy="3175"/>
            </a:xfrm>
            <a:custGeom>
              <a:avLst/>
              <a:gdLst/>
              <a:ahLst/>
              <a:cxnLst/>
              <a:rect l="l" t="t" r="r" b="b"/>
              <a:pathLst>
                <a:path h="3175">
                  <a:moveTo>
                    <a:pt x="-2286" y="1517"/>
                  </a:moveTo>
                  <a:lnTo>
                    <a:pt x="2286" y="1517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2" name="object 112"/>
            <p:cNvSpPr/>
            <p:nvPr/>
          </p:nvSpPr>
          <p:spPr>
            <a:xfrm>
              <a:off x="1040333" y="3778440"/>
              <a:ext cx="5702935" cy="0"/>
            </a:xfrm>
            <a:custGeom>
              <a:avLst/>
              <a:gdLst/>
              <a:ahLst/>
              <a:cxnLst/>
              <a:rect l="l" t="t" r="r" b="b"/>
              <a:pathLst>
                <a:path w="5702934">
                  <a:moveTo>
                    <a:pt x="0" y="0"/>
                  </a:moveTo>
                  <a:lnTo>
                    <a:pt x="6096" y="0"/>
                  </a:lnTo>
                </a:path>
                <a:path w="5702934">
                  <a:moveTo>
                    <a:pt x="15227" y="0"/>
                  </a:moveTo>
                  <a:lnTo>
                    <a:pt x="21323" y="0"/>
                  </a:lnTo>
                </a:path>
                <a:path w="5702934">
                  <a:moveTo>
                    <a:pt x="30467" y="0"/>
                  </a:moveTo>
                  <a:lnTo>
                    <a:pt x="36550" y="0"/>
                  </a:lnTo>
                </a:path>
                <a:path w="5702934">
                  <a:moveTo>
                    <a:pt x="45694" y="0"/>
                  </a:moveTo>
                  <a:lnTo>
                    <a:pt x="51790" y="0"/>
                  </a:lnTo>
                </a:path>
                <a:path w="5702934">
                  <a:moveTo>
                    <a:pt x="60921" y="0"/>
                  </a:moveTo>
                  <a:lnTo>
                    <a:pt x="67017" y="0"/>
                  </a:lnTo>
                </a:path>
                <a:path w="5702934">
                  <a:moveTo>
                    <a:pt x="76161" y="0"/>
                  </a:moveTo>
                  <a:lnTo>
                    <a:pt x="82245" y="0"/>
                  </a:lnTo>
                </a:path>
                <a:path w="5702934">
                  <a:moveTo>
                    <a:pt x="91389" y="0"/>
                  </a:moveTo>
                  <a:lnTo>
                    <a:pt x="97485" y="0"/>
                  </a:lnTo>
                </a:path>
                <a:path w="5702934">
                  <a:moveTo>
                    <a:pt x="106616" y="0"/>
                  </a:moveTo>
                  <a:lnTo>
                    <a:pt x="112712" y="0"/>
                  </a:lnTo>
                </a:path>
                <a:path w="5702934">
                  <a:moveTo>
                    <a:pt x="121856" y="0"/>
                  </a:moveTo>
                  <a:lnTo>
                    <a:pt x="127952" y="0"/>
                  </a:lnTo>
                </a:path>
                <a:path w="5702934">
                  <a:moveTo>
                    <a:pt x="137083" y="0"/>
                  </a:moveTo>
                  <a:lnTo>
                    <a:pt x="143179" y="0"/>
                  </a:lnTo>
                </a:path>
                <a:path w="5702934">
                  <a:moveTo>
                    <a:pt x="152311" y="0"/>
                  </a:moveTo>
                  <a:lnTo>
                    <a:pt x="158407" y="0"/>
                  </a:lnTo>
                </a:path>
                <a:path w="5702934">
                  <a:moveTo>
                    <a:pt x="167551" y="0"/>
                  </a:moveTo>
                  <a:lnTo>
                    <a:pt x="173647" y="0"/>
                  </a:lnTo>
                </a:path>
                <a:path w="5702934">
                  <a:moveTo>
                    <a:pt x="182778" y="0"/>
                  </a:moveTo>
                  <a:lnTo>
                    <a:pt x="188874" y="0"/>
                  </a:lnTo>
                </a:path>
                <a:path w="5702934">
                  <a:moveTo>
                    <a:pt x="198018" y="0"/>
                  </a:moveTo>
                  <a:lnTo>
                    <a:pt x="204101" y="0"/>
                  </a:lnTo>
                </a:path>
                <a:path w="5702934">
                  <a:moveTo>
                    <a:pt x="213245" y="0"/>
                  </a:moveTo>
                  <a:lnTo>
                    <a:pt x="219341" y="0"/>
                  </a:lnTo>
                </a:path>
                <a:path w="5702934">
                  <a:moveTo>
                    <a:pt x="228473" y="0"/>
                  </a:moveTo>
                  <a:lnTo>
                    <a:pt x="234569" y="0"/>
                  </a:lnTo>
                </a:path>
                <a:path w="5702934">
                  <a:moveTo>
                    <a:pt x="243712" y="0"/>
                  </a:moveTo>
                  <a:lnTo>
                    <a:pt x="249796" y="0"/>
                  </a:lnTo>
                </a:path>
                <a:path w="5702934">
                  <a:moveTo>
                    <a:pt x="258940" y="0"/>
                  </a:moveTo>
                  <a:lnTo>
                    <a:pt x="265036" y="0"/>
                  </a:lnTo>
                </a:path>
                <a:path w="5702934">
                  <a:moveTo>
                    <a:pt x="274167" y="0"/>
                  </a:moveTo>
                  <a:lnTo>
                    <a:pt x="280263" y="0"/>
                  </a:lnTo>
                </a:path>
                <a:path w="5702934">
                  <a:moveTo>
                    <a:pt x="289407" y="0"/>
                  </a:moveTo>
                  <a:lnTo>
                    <a:pt x="295490" y="0"/>
                  </a:lnTo>
                </a:path>
                <a:path w="5702934">
                  <a:moveTo>
                    <a:pt x="304634" y="0"/>
                  </a:moveTo>
                  <a:lnTo>
                    <a:pt x="310730" y="0"/>
                  </a:lnTo>
                </a:path>
                <a:path w="5702934">
                  <a:moveTo>
                    <a:pt x="319862" y="0"/>
                  </a:moveTo>
                  <a:lnTo>
                    <a:pt x="325958" y="0"/>
                  </a:lnTo>
                </a:path>
                <a:path w="5702934">
                  <a:moveTo>
                    <a:pt x="335102" y="0"/>
                  </a:moveTo>
                  <a:lnTo>
                    <a:pt x="341185" y="0"/>
                  </a:lnTo>
                </a:path>
                <a:path w="5702934">
                  <a:moveTo>
                    <a:pt x="350329" y="0"/>
                  </a:moveTo>
                  <a:lnTo>
                    <a:pt x="356425" y="0"/>
                  </a:lnTo>
                </a:path>
                <a:path w="5702934">
                  <a:moveTo>
                    <a:pt x="365556" y="0"/>
                  </a:moveTo>
                  <a:lnTo>
                    <a:pt x="371652" y="0"/>
                  </a:lnTo>
                </a:path>
                <a:path w="5702934">
                  <a:moveTo>
                    <a:pt x="380796" y="0"/>
                  </a:moveTo>
                  <a:lnTo>
                    <a:pt x="386892" y="0"/>
                  </a:lnTo>
                </a:path>
                <a:path w="5702934">
                  <a:moveTo>
                    <a:pt x="396024" y="0"/>
                  </a:moveTo>
                  <a:lnTo>
                    <a:pt x="402120" y="0"/>
                  </a:lnTo>
                </a:path>
                <a:path w="5702934">
                  <a:moveTo>
                    <a:pt x="411264" y="0"/>
                  </a:moveTo>
                  <a:lnTo>
                    <a:pt x="417347" y="0"/>
                  </a:lnTo>
                </a:path>
                <a:path w="5702934">
                  <a:moveTo>
                    <a:pt x="426491" y="0"/>
                  </a:moveTo>
                  <a:lnTo>
                    <a:pt x="432587" y="0"/>
                  </a:lnTo>
                </a:path>
                <a:path w="5702934">
                  <a:moveTo>
                    <a:pt x="441718" y="0"/>
                  </a:moveTo>
                  <a:lnTo>
                    <a:pt x="447814" y="0"/>
                  </a:lnTo>
                </a:path>
                <a:path w="5702934">
                  <a:moveTo>
                    <a:pt x="456958" y="0"/>
                  </a:moveTo>
                  <a:lnTo>
                    <a:pt x="463042" y="0"/>
                  </a:lnTo>
                </a:path>
                <a:path w="5702934">
                  <a:moveTo>
                    <a:pt x="472186" y="0"/>
                  </a:moveTo>
                  <a:lnTo>
                    <a:pt x="478281" y="0"/>
                  </a:lnTo>
                </a:path>
                <a:path w="5702934">
                  <a:moveTo>
                    <a:pt x="487413" y="0"/>
                  </a:moveTo>
                  <a:lnTo>
                    <a:pt x="493509" y="0"/>
                  </a:lnTo>
                </a:path>
                <a:path w="5702934">
                  <a:moveTo>
                    <a:pt x="502653" y="0"/>
                  </a:moveTo>
                  <a:lnTo>
                    <a:pt x="508736" y="0"/>
                  </a:lnTo>
                </a:path>
                <a:path w="5702934">
                  <a:moveTo>
                    <a:pt x="517880" y="0"/>
                  </a:moveTo>
                  <a:lnTo>
                    <a:pt x="523976" y="0"/>
                  </a:lnTo>
                </a:path>
                <a:path w="5702934">
                  <a:moveTo>
                    <a:pt x="533107" y="0"/>
                  </a:moveTo>
                  <a:lnTo>
                    <a:pt x="539203" y="0"/>
                  </a:lnTo>
                </a:path>
                <a:path w="5702934">
                  <a:moveTo>
                    <a:pt x="548347" y="0"/>
                  </a:moveTo>
                  <a:lnTo>
                    <a:pt x="554431" y="0"/>
                  </a:lnTo>
                </a:path>
                <a:path w="5702934">
                  <a:moveTo>
                    <a:pt x="563575" y="0"/>
                  </a:moveTo>
                  <a:lnTo>
                    <a:pt x="569671" y="0"/>
                  </a:lnTo>
                </a:path>
                <a:path w="5702934">
                  <a:moveTo>
                    <a:pt x="578802" y="0"/>
                  </a:moveTo>
                  <a:lnTo>
                    <a:pt x="584898" y="0"/>
                  </a:lnTo>
                </a:path>
                <a:path w="5702934">
                  <a:moveTo>
                    <a:pt x="594042" y="0"/>
                  </a:moveTo>
                  <a:lnTo>
                    <a:pt x="600138" y="0"/>
                  </a:lnTo>
                </a:path>
                <a:path w="5702934">
                  <a:moveTo>
                    <a:pt x="609269" y="0"/>
                  </a:moveTo>
                  <a:lnTo>
                    <a:pt x="615365" y="0"/>
                  </a:lnTo>
                </a:path>
                <a:path w="5702934">
                  <a:moveTo>
                    <a:pt x="624497" y="0"/>
                  </a:moveTo>
                  <a:lnTo>
                    <a:pt x="630593" y="0"/>
                  </a:lnTo>
                </a:path>
                <a:path w="5702934">
                  <a:moveTo>
                    <a:pt x="639737" y="0"/>
                  </a:moveTo>
                  <a:lnTo>
                    <a:pt x="645833" y="0"/>
                  </a:lnTo>
                </a:path>
                <a:path w="5702934">
                  <a:moveTo>
                    <a:pt x="654964" y="0"/>
                  </a:moveTo>
                  <a:lnTo>
                    <a:pt x="661060" y="0"/>
                  </a:lnTo>
                </a:path>
                <a:path w="5702934">
                  <a:moveTo>
                    <a:pt x="670204" y="0"/>
                  </a:moveTo>
                  <a:lnTo>
                    <a:pt x="676287" y="0"/>
                  </a:lnTo>
                </a:path>
                <a:path w="5702934">
                  <a:moveTo>
                    <a:pt x="685431" y="0"/>
                  </a:moveTo>
                  <a:lnTo>
                    <a:pt x="691527" y="0"/>
                  </a:lnTo>
                </a:path>
                <a:path w="5702934">
                  <a:moveTo>
                    <a:pt x="700659" y="0"/>
                  </a:moveTo>
                  <a:lnTo>
                    <a:pt x="706755" y="0"/>
                  </a:lnTo>
                </a:path>
                <a:path w="5702934">
                  <a:moveTo>
                    <a:pt x="715899" y="0"/>
                  </a:moveTo>
                  <a:lnTo>
                    <a:pt x="721982" y="0"/>
                  </a:lnTo>
                </a:path>
                <a:path w="5702934">
                  <a:moveTo>
                    <a:pt x="731126" y="0"/>
                  </a:moveTo>
                  <a:lnTo>
                    <a:pt x="737222" y="0"/>
                  </a:lnTo>
                </a:path>
                <a:path w="5702934">
                  <a:moveTo>
                    <a:pt x="746353" y="0"/>
                  </a:moveTo>
                  <a:lnTo>
                    <a:pt x="752449" y="0"/>
                  </a:lnTo>
                </a:path>
                <a:path w="5702934">
                  <a:moveTo>
                    <a:pt x="761593" y="0"/>
                  </a:moveTo>
                  <a:lnTo>
                    <a:pt x="767676" y="0"/>
                  </a:lnTo>
                </a:path>
                <a:path w="5702934">
                  <a:moveTo>
                    <a:pt x="776820" y="0"/>
                  </a:moveTo>
                  <a:lnTo>
                    <a:pt x="782916" y="0"/>
                  </a:lnTo>
                </a:path>
                <a:path w="5702934">
                  <a:moveTo>
                    <a:pt x="792048" y="0"/>
                  </a:moveTo>
                  <a:lnTo>
                    <a:pt x="798144" y="0"/>
                  </a:lnTo>
                </a:path>
                <a:path w="5702934">
                  <a:moveTo>
                    <a:pt x="807288" y="0"/>
                  </a:moveTo>
                  <a:lnTo>
                    <a:pt x="813384" y="0"/>
                  </a:lnTo>
                </a:path>
                <a:path w="5702934">
                  <a:moveTo>
                    <a:pt x="822515" y="0"/>
                  </a:moveTo>
                  <a:lnTo>
                    <a:pt x="828611" y="0"/>
                  </a:lnTo>
                </a:path>
                <a:path w="5702934">
                  <a:moveTo>
                    <a:pt x="837742" y="0"/>
                  </a:moveTo>
                  <a:lnTo>
                    <a:pt x="843838" y="0"/>
                  </a:lnTo>
                </a:path>
                <a:path w="5702934">
                  <a:moveTo>
                    <a:pt x="852982" y="0"/>
                  </a:moveTo>
                  <a:lnTo>
                    <a:pt x="859078" y="0"/>
                  </a:lnTo>
                </a:path>
                <a:path w="5702934">
                  <a:moveTo>
                    <a:pt x="868210" y="0"/>
                  </a:moveTo>
                  <a:lnTo>
                    <a:pt x="874306" y="0"/>
                  </a:lnTo>
                </a:path>
                <a:path w="5702934">
                  <a:moveTo>
                    <a:pt x="883450" y="0"/>
                  </a:moveTo>
                  <a:lnTo>
                    <a:pt x="889533" y="0"/>
                  </a:lnTo>
                </a:path>
                <a:path w="5702934">
                  <a:moveTo>
                    <a:pt x="898677" y="0"/>
                  </a:moveTo>
                  <a:lnTo>
                    <a:pt x="904773" y="0"/>
                  </a:lnTo>
                </a:path>
                <a:path w="5702934">
                  <a:moveTo>
                    <a:pt x="913904" y="0"/>
                  </a:moveTo>
                  <a:lnTo>
                    <a:pt x="920000" y="0"/>
                  </a:lnTo>
                </a:path>
                <a:path w="5702934">
                  <a:moveTo>
                    <a:pt x="929144" y="0"/>
                  </a:moveTo>
                  <a:lnTo>
                    <a:pt x="935228" y="0"/>
                  </a:lnTo>
                </a:path>
                <a:path w="5702934">
                  <a:moveTo>
                    <a:pt x="944372" y="0"/>
                  </a:moveTo>
                  <a:lnTo>
                    <a:pt x="950468" y="0"/>
                  </a:lnTo>
                </a:path>
                <a:path w="5702934">
                  <a:moveTo>
                    <a:pt x="959599" y="0"/>
                  </a:moveTo>
                  <a:lnTo>
                    <a:pt x="965695" y="0"/>
                  </a:lnTo>
                </a:path>
                <a:path w="5702934">
                  <a:moveTo>
                    <a:pt x="974839" y="0"/>
                  </a:moveTo>
                  <a:lnTo>
                    <a:pt x="980922" y="0"/>
                  </a:lnTo>
                </a:path>
                <a:path w="5702934">
                  <a:moveTo>
                    <a:pt x="990066" y="0"/>
                  </a:moveTo>
                  <a:lnTo>
                    <a:pt x="996162" y="0"/>
                  </a:lnTo>
                </a:path>
                <a:path w="5702934">
                  <a:moveTo>
                    <a:pt x="1005293" y="0"/>
                  </a:moveTo>
                  <a:lnTo>
                    <a:pt x="1011389" y="0"/>
                  </a:lnTo>
                </a:path>
                <a:path w="5702934">
                  <a:moveTo>
                    <a:pt x="1020533" y="0"/>
                  </a:moveTo>
                  <a:lnTo>
                    <a:pt x="1026617" y="0"/>
                  </a:lnTo>
                </a:path>
                <a:path w="5702934">
                  <a:moveTo>
                    <a:pt x="1035761" y="0"/>
                  </a:moveTo>
                  <a:lnTo>
                    <a:pt x="1041857" y="0"/>
                  </a:lnTo>
                </a:path>
                <a:path w="5702934">
                  <a:moveTo>
                    <a:pt x="1050988" y="0"/>
                  </a:moveTo>
                  <a:lnTo>
                    <a:pt x="1057084" y="0"/>
                  </a:lnTo>
                </a:path>
                <a:path w="5702934">
                  <a:moveTo>
                    <a:pt x="1066228" y="0"/>
                  </a:moveTo>
                  <a:lnTo>
                    <a:pt x="1072324" y="0"/>
                  </a:lnTo>
                </a:path>
                <a:path w="5702934">
                  <a:moveTo>
                    <a:pt x="1081455" y="0"/>
                  </a:moveTo>
                  <a:lnTo>
                    <a:pt x="1087551" y="0"/>
                  </a:lnTo>
                </a:path>
                <a:path w="5702934">
                  <a:moveTo>
                    <a:pt x="1096695" y="0"/>
                  </a:moveTo>
                  <a:lnTo>
                    <a:pt x="1102779" y="0"/>
                  </a:lnTo>
                </a:path>
                <a:path w="5702934">
                  <a:moveTo>
                    <a:pt x="1111923" y="0"/>
                  </a:moveTo>
                  <a:lnTo>
                    <a:pt x="1118019" y="0"/>
                  </a:lnTo>
                </a:path>
                <a:path w="5702934">
                  <a:moveTo>
                    <a:pt x="1127150" y="0"/>
                  </a:moveTo>
                  <a:lnTo>
                    <a:pt x="1133246" y="0"/>
                  </a:lnTo>
                </a:path>
                <a:path w="5702934">
                  <a:moveTo>
                    <a:pt x="1142390" y="0"/>
                  </a:moveTo>
                  <a:lnTo>
                    <a:pt x="1148473" y="0"/>
                  </a:lnTo>
                </a:path>
                <a:path w="5702934">
                  <a:moveTo>
                    <a:pt x="1157617" y="0"/>
                  </a:moveTo>
                  <a:lnTo>
                    <a:pt x="1163713" y="0"/>
                  </a:lnTo>
                </a:path>
                <a:path w="5702934">
                  <a:moveTo>
                    <a:pt x="1172845" y="0"/>
                  </a:moveTo>
                  <a:lnTo>
                    <a:pt x="1178941" y="0"/>
                  </a:lnTo>
                </a:path>
                <a:path w="5702934">
                  <a:moveTo>
                    <a:pt x="1188085" y="0"/>
                  </a:moveTo>
                  <a:lnTo>
                    <a:pt x="1194168" y="0"/>
                  </a:lnTo>
                </a:path>
                <a:path w="5702934">
                  <a:moveTo>
                    <a:pt x="1203312" y="0"/>
                  </a:moveTo>
                  <a:lnTo>
                    <a:pt x="1209408" y="0"/>
                  </a:lnTo>
                </a:path>
                <a:path w="5702934">
                  <a:moveTo>
                    <a:pt x="1218539" y="0"/>
                  </a:moveTo>
                  <a:lnTo>
                    <a:pt x="1224635" y="0"/>
                  </a:lnTo>
                </a:path>
                <a:path w="5702934">
                  <a:moveTo>
                    <a:pt x="1233779" y="0"/>
                  </a:moveTo>
                  <a:lnTo>
                    <a:pt x="1239862" y="0"/>
                  </a:lnTo>
                </a:path>
                <a:path w="5702934">
                  <a:moveTo>
                    <a:pt x="1249006" y="0"/>
                  </a:moveTo>
                  <a:lnTo>
                    <a:pt x="1255102" y="0"/>
                  </a:lnTo>
                </a:path>
                <a:path w="5702934">
                  <a:moveTo>
                    <a:pt x="1264234" y="0"/>
                  </a:moveTo>
                  <a:lnTo>
                    <a:pt x="1270330" y="0"/>
                  </a:lnTo>
                </a:path>
                <a:path w="5702934">
                  <a:moveTo>
                    <a:pt x="1279474" y="0"/>
                  </a:moveTo>
                  <a:lnTo>
                    <a:pt x="1285570" y="0"/>
                  </a:lnTo>
                </a:path>
                <a:path w="5702934">
                  <a:moveTo>
                    <a:pt x="1294701" y="0"/>
                  </a:moveTo>
                  <a:lnTo>
                    <a:pt x="1300797" y="0"/>
                  </a:lnTo>
                </a:path>
                <a:path w="5702934">
                  <a:moveTo>
                    <a:pt x="1309928" y="0"/>
                  </a:moveTo>
                  <a:lnTo>
                    <a:pt x="1316024" y="0"/>
                  </a:lnTo>
                </a:path>
                <a:path w="5702934">
                  <a:moveTo>
                    <a:pt x="1325168" y="0"/>
                  </a:moveTo>
                  <a:lnTo>
                    <a:pt x="1331264" y="0"/>
                  </a:lnTo>
                </a:path>
                <a:path w="5702934">
                  <a:moveTo>
                    <a:pt x="1340396" y="0"/>
                  </a:moveTo>
                  <a:lnTo>
                    <a:pt x="1346492" y="0"/>
                  </a:lnTo>
                </a:path>
                <a:path w="5702934">
                  <a:moveTo>
                    <a:pt x="1355636" y="0"/>
                  </a:moveTo>
                  <a:lnTo>
                    <a:pt x="1361719" y="0"/>
                  </a:lnTo>
                </a:path>
                <a:path w="5702934">
                  <a:moveTo>
                    <a:pt x="1370863" y="0"/>
                  </a:moveTo>
                  <a:lnTo>
                    <a:pt x="1376959" y="0"/>
                  </a:lnTo>
                </a:path>
                <a:path w="5702934">
                  <a:moveTo>
                    <a:pt x="1386090" y="0"/>
                  </a:moveTo>
                  <a:lnTo>
                    <a:pt x="1392186" y="0"/>
                  </a:lnTo>
                </a:path>
                <a:path w="5702934">
                  <a:moveTo>
                    <a:pt x="1401330" y="0"/>
                  </a:moveTo>
                  <a:lnTo>
                    <a:pt x="1407414" y="0"/>
                  </a:lnTo>
                </a:path>
                <a:path w="5702934">
                  <a:moveTo>
                    <a:pt x="1416558" y="0"/>
                  </a:moveTo>
                  <a:lnTo>
                    <a:pt x="1422654" y="0"/>
                  </a:lnTo>
                </a:path>
                <a:path w="5702934">
                  <a:moveTo>
                    <a:pt x="1431785" y="0"/>
                  </a:moveTo>
                  <a:lnTo>
                    <a:pt x="1437881" y="0"/>
                  </a:lnTo>
                </a:path>
                <a:path w="5702934">
                  <a:moveTo>
                    <a:pt x="1447025" y="0"/>
                  </a:moveTo>
                  <a:lnTo>
                    <a:pt x="1453108" y="0"/>
                  </a:lnTo>
                </a:path>
                <a:path w="5702934">
                  <a:moveTo>
                    <a:pt x="1462252" y="0"/>
                  </a:moveTo>
                  <a:lnTo>
                    <a:pt x="1468348" y="0"/>
                  </a:lnTo>
                </a:path>
                <a:path w="5702934">
                  <a:moveTo>
                    <a:pt x="1477479" y="0"/>
                  </a:moveTo>
                  <a:lnTo>
                    <a:pt x="1483575" y="0"/>
                  </a:lnTo>
                </a:path>
                <a:path w="5702934">
                  <a:moveTo>
                    <a:pt x="1492719" y="0"/>
                  </a:moveTo>
                  <a:lnTo>
                    <a:pt x="1498803" y="0"/>
                  </a:lnTo>
                </a:path>
                <a:path w="5702934">
                  <a:moveTo>
                    <a:pt x="1507947" y="0"/>
                  </a:moveTo>
                  <a:lnTo>
                    <a:pt x="1514043" y="0"/>
                  </a:lnTo>
                </a:path>
                <a:path w="5702934">
                  <a:moveTo>
                    <a:pt x="1523174" y="0"/>
                  </a:moveTo>
                  <a:lnTo>
                    <a:pt x="1529270" y="0"/>
                  </a:lnTo>
                </a:path>
                <a:path w="5702934">
                  <a:moveTo>
                    <a:pt x="1538414" y="0"/>
                  </a:moveTo>
                  <a:lnTo>
                    <a:pt x="1544510" y="0"/>
                  </a:lnTo>
                </a:path>
                <a:path w="5702934">
                  <a:moveTo>
                    <a:pt x="1553641" y="0"/>
                  </a:moveTo>
                  <a:lnTo>
                    <a:pt x="1559737" y="0"/>
                  </a:lnTo>
                </a:path>
                <a:path w="5702934">
                  <a:moveTo>
                    <a:pt x="1568881" y="0"/>
                  </a:moveTo>
                  <a:lnTo>
                    <a:pt x="1574965" y="0"/>
                  </a:lnTo>
                </a:path>
                <a:path w="5702934">
                  <a:moveTo>
                    <a:pt x="1584109" y="0"/>
                  </a:moveTo>
                  <a:lnTo>
                    <a:pt x="1590205" y="0"/>
                  </a:lnTo>
                </a:path>
                <a:path w="5702934">
                  <a:moveTo>
                    <a:pt x="1599336" y="0"/>
                  </a:moveTo>
                  <a:lnTo>
                    <a:pt x="1605432" y="0"/>
                  </a:lnTo>
                </a:path>
                <a:path w="5702934">
                  <a:moveTo>
                    <a:pt x="1614576" y="0"/>
                  </a:moveTo>
                  <a:lnTo>
                    <a:pt x="1620659" y="0"/>
                  </a:lnTo>
                </a:path>
                <a:path w="5702934">
                  <a:moveTo>
                    <a:pt x="1629803" y="0"/>
                  </a:moveTo>
                  <a:lnTo>
                    <a:pt x="1635899" y="0"/>
                  </a:lnTo>
                </a:path>
                <a:path w="5702934">
                  <a:moveTo>
                    <a:pt x="1645031" y="0"/>
                  </a:moveTo>
                  <a:lnTo>
                    <a:pt x="1651127" y="0"/>
                  </a:lnTo>
                </a:path>
                <a:path w="5702934">
                  <a:moveTo>
                    <a:pt x="1660270" y="0"/>
                  </a:moveTo>
                  <a:lnTo>
                    <a:pt x="1666354" y="0"/>
                  </a:lnTo>
                </a:path>
                <a:path w="5702934">
                  <a:moveTo>
                    <a:pt x="1675498" y="0"/>
                  </a:moveTo>
                  <a:lnTo>
                    <a:pt x="1681594" y="0"/>
                  </a:lnTo>
                </a:path>
                <a:path w="5702934">
                  <a:moveTo>
                    <a:pt x="1690725" y="0"/>
                  </a:moveTo>
                  <a:lnTo>
                    <a:pt x="1696821" y="0"/>
                  </a:lnTo>
                </a:path>
                <a:path w="5702934">
                  <a:moveTo>
                    <a:pt x="1705965" y="0"/>
                  </a:moveTo>
                  <a:lnTo>
                    <a:pt x="1712048" y="0"/>
                  </a:lnTo>
                </a:path>
                <a:path w="5702934">
                  <a:moveTo>
                    <a:pt x="1721192" y="0"/>
                  </a:moveTo>
                  <a:lnTo>
                    <a:pt x="1727288" y="0"/>
                  </a:lnTo>
                </a:path>
                <a:path w="5702934">
                  <a:moveTo>
                    <a:pt x="1736420" y="0"/>
                  </a:moveTo>
                  <a:lnTo>
                    <a:pt x="1742516" y="0"/>
                  </a:lnTo>
                </a:path>
                <a:path w="5702934">
                  <a:moveTo>
                    <a:pt x="1751660" y="0"/>
                  </a:moveTo>
                  <a:lnTo>
                    <a:pt x="1757756" y="0"/>
                  </a:lnTo>
                </a:path>
                <a:path w="5702934">
                  <a:moveTo>
                    <a:pt x="1766887" y="0"/>
                  </a:moveTo>
                  <a:lnTo>
                    <a:pt x="1772983" y="0"/>
                  </a:lnTo>
                </a:path>
                <a:path w="5702934">
                  <a:moveTo>
                    <a:pt x="1782114" y="0"/>
                  </a:moveTo>
                  <a:lnTo>
                    <a:pt x="1788210" y="0"/>
                  </a:lnTo>
                </a:path>
                <a:path w="5702934">
                  <a:moveTo>
                    <a:pt x="1797354" y="0"/>
                  </a:moveTo>
                  <a:lnTo>
                    <a:pt x="1803450" y="0"/>
                  </a:lnTo>
                </a:path>
                <a:path w="5702934">
                  <a:moveTo>
                    <a:pt x="1812582" y="0"/>
                  </a:moveTo>
                  <a:lnTo>
                    <a:pt x="1818678" y="0"/>
                  </a:lnTo>
                </a:path>
                <a:path w="5702934">
                  <a:moveTo>
                    <a:pt x="1827822" y="0"/>
                  </a:moveTo>
                  <a:lnTo>
                    <a:pt x="1833905" y="0"/>
                  </a:lnTo>
                </a:path>
                <a:path w="5702934">
                  <a:moveTo>
                    <a:pt x="1843049" y="0"/>
                  </a:moveTo>
                  <a:lnTo>
                    <a:pt x="1849145" y="0"/>
                  </a:lnTo>
                </a:path>
                <a:path w="5702934">
                  <a:moveTo>
                    <a:pt x="1858276" y="0"/>
                  </a:moveTo>
                  <a:lnTo>
                    <a:pt x="1864372" y="0"/>
                  </a:lnTo>
                </a:path>
                <a:path w="5702934">
                  <a:moveTo>
                    <a:pt x="1873516" y="0"/>
                  </a:moveTo>
                  <a:lnTo>
                    <a:pt x="1879600" y="0"/>
                  </a:lnTo>
                </a:path>
                <a:path w="5702934">
                  <a:moveTo>
                    <a:pt x="1888744" y="0"/>
                  </a:moveTo>
                  <a:lnTo>
                    <a:pt x="1894840" y="0"/>
                  </a:lnTo>
                </a:path>
                <a:path w="5702934">
                  <a:moveTo>
                    <a:pt x="1903971" y="0"/>
                  </a:moveTo>
                  <a:lnTo>
                    <a:pt x="1910067" y="0"/>
                  </a:lnTo>
                </a:path>
                <a:path w="5702934">
                  <a:moveTo>
                    <a:pt x="1919211" y="0"/>
                  </a:moveTo>
                  <a:lnTo>
                    <a:pt x="1925294" y="0"/>
                  </a:lnTo>
                </a:path>
                <a:path w="5702934">
                  <a:moveTo>
                    <a:pt x="1934438" y="0"/>
                  </a:moveTo>
                  <a:lnTo>
                    <a:pt x="1940534" y="0"/>
                  </a:lnTo>
                </a:path>
                <a:path w="5702934">
                  <a:moveTo>
                    <a:pt x="1949665" y="0"/>
                  </a:moveTo>
                  <a:lnTo>
                    <a:pt x="1955761" y="0"/>
                  </a:lnTo>
                </a:path>
                <a:path w="5702934">
                  <a:moveTo>
                    <a:pt x="1964905" y="0"/>
                  </a:moveTo>
                  <a:lnTo>
                    <a:pt x="1970989" y="0"/>
                  </a:lnTo>
                </a:path>
                <a:path w="5702934">
                  <a:moveTo>
                    <a:pt x="1980133" y="0"/>
                  </a:moveTo>
                  <a:lnTo>
                    <a:pt x="1986229" y="0"/>
                  </a:lnTo>
                </a:path>
                <a:path w="5702934">
                  <a:moveTo>
                    <a:pt x="1995360" y="0"/>
                  </a:moveTo>
                  <a:lnTo>
                    <a:pt x="2001456" y="0"/>
                  </a:lnTo>
                </a:path>
                <a:path w="5702934">
                  <a:moveTo>
                    <a:pt x="2010600" y="0"/>
                  </a:moveTo>
                  <a:lnTo>
                    <a:pt x="2016696" y="0"/>
                  </a:lnTo>
                </a:path>
                <a:path w="5702934">
                  <a:moveTo>
                    <a:pt x="2025827" y="0"/>
                  </a:moveTo>
                  <a:lnTo>
                    <a:pt x="2031923" y="0"/>
                  </a:lnTo>
                </a:path>
                <a:path w="5702934">
                  <a:moveTo>
                    <a:pt x="2041067" y="0"/>
                  </a:moveTo>
                  <a:lnTo>
                    <a:pt x="2047151" y="0"/>
                  </a:lnTo>
                </a:path>
                <a:path w="5702934">
                  <a:moveTo>
                    <a:pt x="2056295" y="0"/>
                  </a:moveTo>
                  <a:lnTo>
                    <a:pt x="2062391" y="0"/>
                  </a:lnTo>
                </a:path>
                <a:path w="5702934">
                  <a:moveTo>
                    <a:pt x="2071522" y="0"/>
                  </a:moveTo>
                  <a:lnTo>
                    <a:pt x="2077618" y="0"/>
                  </a:lnTo>
                </a:path>
                <a:path w="5702934">
                  <a:moveTo>
                    <a:pt x="2086762" y="0"/>
                  </a:moveTo>
                  <a:lnTo>
                    <a:pt x="2092845" y="0"/>
                  </a:lnTo>
                </a:path>
                <a:path w="5702934">
                  <a:moveTo>
                    <a:pt x="2101989" y="0"/>
                  </a:moveTo>
                  <a:lnTo>
                    <a:pt x="2108085" y="0"/>
                  </a:lnTo>
                </a:path>
                <a:path w="5702934">
                  <a:moveTo>
                    <a:pt x="2117217" y="0"/>
                  </a:moveTo>
                  <a:lnTo>
                    <a:pt x="2123313" y="0"/>
                  </a:lnTo>
                </a:path>
                <a:path w="5702934">
                  <a:moveTo>
                    <a:pt x="2132457" y="0"/>
                  </a:moveTo>
                  <a:lnTo>
                    <a:pt x="2138540" y="0"/>
                  </a:lnTo>
                </a:path>
                <a:path w="5702934">
                  <a:moveTo>
                    <a:pt x="2147684" y="0"/>
                  </a:moveTo>
                  <a:lnTo>
                    <a:pt x="2153780" y="0"/>
                  </a:lnTo>
                </a:path>
                <a:path w="5702934">
                  <a:moveTo>
                    <a:pt x="2162911" y="0"/>
                  </a:moveTo>
                  <a:lnTo>
                    <a:pt x="2169007" y="0"/>
                  </a:lnTo>
                </a:path>
                <a:path w="5702934">
                  <a:moveTo>
                    <a:pt x="2178151" y="0"/>
                  </a:moveTo>
                  <a:lnTo>
                    <a:pt x="2184234" y="0"/>
                  </a:lnTo>
                </a:path>
                <a:path w="5702934">
                  <a:moveTo>
                    <a:pt x="2193378" y="0"/>
                  </a:moveTo>
                  <a:lnTo>
                    <a:pt x="2199474" y="0"/>
                  </a:lnTo>
                </a:path>
                <a:path w="5702934">
                  <a:moveTo>
                    <a:pt x="2208606" y="0"/>
                  </a:moveTo>
                  <a:lnTo>
                    <a:pt x="2214702" y="0"/>
                  </a:lnTo>
                </a:path>
                <a:path w="5702934">
                  <a:moveTo>
                    <a:pt x="2223846" y="0"/>
                  </a:moveTo>
                  <a:lnTo>
                    <a:pt x="2229942" y="0"/>
                  </a:lnTo>
                </a:path>
                <a:path w="5702934">
                  <a:moveTo>
                    <a:pt x="2239073" y="0"/>
                  </a:moveTo>
                  <a:lnTo>
                    <a:pt x="2245169" y="0"/>
                  </a:lnTo>
                </a:path>
                <a:path w="5702934">
                  <a:moveTo>
                    <a:pt x="2254300" y="0"/>
                  </a:moveTo>
                  <a:lnTo>
                    <a:pt x="2260396" y="0"/>
                  </a:lnTo>
                </a:path>
                <a:path w="5702934">
                  <a:moveTo>
                    <a:pt x="2269540" y="0"/>
                  </a:moveTo>
                  <a:lnTo>
                    <a:pt x="2275636" y="0"/>
                  </a:lnTo>
                </a:path>
                <a:path w="5702934">
                  <a:moveTo>
                    <a:pt x="2284768" y="0"/>
                  </a:moveTo>
                  <a:lnTo>
                    <a:pt x="2290864" y="0"/>
                  </a:lnTo>
                </a:path>
                <a:path w="5702934">
                  <a:moveTo>
                    <a:pt x="2300008" y="0"/>
                  </a:moveTo>
                  <a:lnTo>
                    <a:pt x="2306091" y="0"/>
                  </a:lnTo>
                </a:path>
                <a:path w="5702934">
                  <a:moveTo>
                    <a:pt x="2315235" y="0"/>
                  </a:moveTo>
                  <a:lnTo>
                    <a:pt x="2321331" y="0"/>
                  </a:lnTo>
                </a:path>
                <a:path w="5702934">
                  <a:moveTo>
                    <a:pt x="2330462" y="0"/>
                  </a:moveTo>
                  <a:lnTo>
                    <a:pt x="2336558" y="0"/>
                  </a:lnTo>
                </a:path>
                <a:path w="5702934">
                  <a:moveTo>
                    <a:pt x="2345702" y="0"/>
                  </a:moveTo>
                  <a:lnTo>
                    <a:pt x="2351786" y="0"/>
                  </a:lnTo>
                </a:path>
                <a:path w="5702934">
                  <a:moveTo>
                    <a:pt x="2360929" y="0"/>
                  </a:moveTo>
                  <a:lnTo>
                    <a:pt x="2367026" y="0"/>
                  </a:lnTo>
                </a:path>
                <a:path w="5702934">
                  <a:moveTo>
                    <a:pt x="2376157" y="0"/>
                  </a:moveTo>
                  <a:lnTo>
                    <a:pt x="2382253" y="0"/>
                  </a:lnTo>
                </a:path>
                <a:path w="5702934">
                  <a:moveTo>
                    <a:pt x="2391397" y="0"/>
                  </a:moveTo>
                  <a:lnTo>
                    <a:pt x="2397480" y="0"/>
                  </a:lnTo>
                </a:path>
                <a:path w="5702934">
                  <a:moveTo>
                    <a:pt x="2406624" y="0"/>
                  </a:moveTo>
                  <a:lnTo>
                    <a:pt x="2412720" y="0"/>
                  </a:lnTo>
                </a:path>
                <a:path w="5702934">
                  <a:moveTo>
                    <a:pt x="2421851" y="0"/>
                  </a:moveTo>
                  <a:lnTo>
                    <a:pt x="2427947" y="0"/>
                  </a:lnTo>
                </a:path>
                <a:path w="5702934">
                  <a:moveTo>
                    <a:pt x="2437091" y="0"/>
                  </a:moveTo>
                  <a:lnTo>
                    <a:pt x="2443175" y="0"/>
                  </a:lnTo>
                </a:path>
                <a:path w="5702934">
                  <a:moveTo>
                    <a:pt x="2452319" y="0"/>
                  </a:moveTo>
                  <a:lnTo>
                    <a:pt x="2458415" y="0"/>
                  </a:lnTo>
                </a:path>
                <a:path w="5702934">
                  <a:moveTo>
                    <a:pt x="2467546" y="0"/>
                  </a:moveTo>
                  <a:lnTo>
                    <a:pt x="2473642" y="0"/>
                  </a:lnTo>
                </a:path>
                <a:path w="5702934">
                  <a:moveTo>
                    <a:pt x="2482786" y="0"/>
                  </a:moveTo>
                  <a:lnTo>
                    <a:pt x="2488882" y="0"/>
                  </a:lnTo>
                </a:path>
                <a:path w="5702934">
                  <a:moveTo>
                    <a:pt x="2498013" y="0"/>
                  </a:moveTo>
                  <a:lnTo>
                    <a:pt x="2504109" y="0"/>
                  </a:lnTo>
                </a:path>
                <a:path w="5702934">
                  <a:moveTo>
                    <a:pt x="2513253" y="0"/>
                  </a:moveTo>
                  <a:lnTo>
                    <a:pt x="2519337" y="0"/>
                  </a:lnTo>
                </a:path>
                <a:path w="5702934">
                  <a:moveTo>
                    <a:pt x="2528481" y="0"/>
                  </a:moveTo>
                  <a:lnTo>
                    <a:pt x="2534577" y="0"/>
                  </a:lnTo>
                </a:path>
                <a:path w="5702934">
                  <a:moveTo>
                    <a:pt x="2543708" y="0"/>
                  </a:moveTo>
                  <a:lnTo>
                    <a:pt x="2549804" y="0"/>
                  </a:lnTo>
                </a:path>
                <a:path w="5702934">
                  <a:moveTo>
                    <a:pt x="2558948" y="0"/>
                  </a:moveTo>
                  <a:lnTo>
                    <a:pt x="2565031" y="0"/>
                  </a:lnTo>
                </a:path>
                <a:path w="5702934">
                  <a:moveTo>
                    <a:pt x="2574175" y="0"/>
                  </a:moveTo>
                  <a:lnTo>
                    <a:pt x="2580271" y="0"/>
                  </a:lnTo>
                </a:path>
                <a:path w="5702934">
                  <a:moveTo>
                    <a:pt x="2589403" y="0"/>
                  </a:moveTo>
                  <a:lnTo>
                    <a:pt x="2595499" y="0"/>
                  </a:lnTo>
                </a:path>
                <a:path w="5702934">
                  <a:moveTo>
                    <a:pt x="2604642" y="0"/>
                  </a:moveTo>
                  <a:lnTo>
                    <a:pt x="2610726" y="0"/>
                  </a:lnTo>
                </a:path>
                <a:path w="5702934">
                  <a:moveTo>
                    <a:pt x="2619870" y="0"/>
                  </a:moveTo>
                  <a:lnTo>
                    <a:pt x="2625966" y="0"/>
                  </a:lnTo>
                </a:path>
                <a:path w="5702934">
                  <a:moveTo>
                    <a:pt x="2635097" y="0"/>
                  </a:moveTo>
                  <a:lnTo>
                    <a:pt x="2641193" y="0"/>
                  </a:lnTo>
                </a:path>
                <a:path w="5702934">
                  <a:moveTo>
                    <a:pt x="2650337" y="0"/>
                  </a:moveTo>
                  <a:lnTo>
                    <a:pt x="2656420" y="0"/>
                  </a:lnTo>
                </a:path>
                <a:path w="5702934">
                  <a:moveTo>
                    <a:pt x="2665564" y="0"/>
                  </a:moveTo>
                  <a:lnTo>
                    <a:pt x="2671660" y="0"/>
                  </a:lnTo>
                </a:path>
                <a:path w="5702934">
                  <a:moveTo>
                    <a:pt x="2680792" y="0"/>
                  </a:moveTo>
                  <a:lnTo>
                    <a:pt x="2686888" y="0"/>
                  </a:lnTo>
                </a:path>
                <a:path w="5702934">
                  <a:moveTo>
                    <a:pt x="2696032" y="0"/>
                  </a:moveTo>
                  <a:lnTo>
                    <a:pt x="2702128" y="0"/>
                  </a:lnTo>
                </a:path>
                <a:path w="5702934">
                  <a:moveTo>
                    <a:pt x="2711259" y="0"/>
                  </a:moveTo>
                  <a:lnTo>
                    <a:pt x="2717355" y="0"/>
                  </a:lnTo>
                </a:path>
                <a:path w="5702934">
                  <a:moveTo>
                    <a:pt x="2726486" y="0"/>
                  </a:moveTo>
                  <a:lnTo>
                    <a:pt x="2732582" y="0"/>
                  </a:lnTo>
                </a:path>
                <a:path w="5702934">
                  <a:moveTo>
                    <a:pt x="2741726" y="0"/>
                  </a:moveTo>
                  <a:lnTo>
                    <a:pt x="2747822" y="0"/>
                  </a:lnTo>
                </a:path>
                <a:path w="5702934">
                  <a:moveTo>
                    <a:pt x="2756954" y="0"/>
                  </a:moveTo>
                  <a:lnTo>
                    <a:pt x="2763050" y="0"/>
                  </a:lnTo>
                </a:path>
                <a:path w="5702934">
                  <a:moveTo>
                    <a:pt x="2772194" y="0"/>
                  </a:moveTo>
                  <a:lnTo>
                    <a:pt x="2778277" y="0"/>
                  </a:lnTo>
                </a:path>
                <a:path w="5702934">
                  <a:moveTo>
                    <a:pt x="2787421" y="0"/>
                  </a:moveTo>
                  <a:lnTo>
                    <a:pt x="2793517" y="0"/>
                  </a:lnTo>
                </a:path>
                <a:path w="5702934">
                  <a:moveTo>
                    <a:pt x="2802648" y="0"/>
                  </a:moveTo>
                  <a:lnTo>
                    <a:pt x="2808744" y="0"/>
                  </a:lnTo>
                </a:path>
                <a:path w="5702934">
                  <a:moveTo>
                    <a:pt x="2817888" y="0"/>
                  </a:moveTo>
                  <a:lnTo>
                    <a:pt x="2823972" y="0"/>
                  </a:lnTo>
                </a:path>
                <a:path w="5702934">
                  <a:moveTo>
                    <a:pt x="2833116" y="0"/>
                  </a:moveTo>
                  <a:lnTo>
                    <a:pt x="2839212" y="0"/>
                  </a:lnTo>
                </a:path>
                <a:path w="5702934">
                  <a:moveTo>
                    <a:pt x="2848343" y="0"/>
                  </a:moveTo>
                  <a:lnTo>
                    <a:pt x="2854439" y="0"/>
                  </a:lnTo>
                </a:path>
                <a:path w="5702934">
                  <a:moveTo>
                    <a:pt x="2863583" y="0"/>
                  </a:moveTo>
                  <a:lnTo>
                    <a:pt x="2869666" y="0"/>
                  </a:lnTo>
                </a:path>
                <a:path w="5702934">
                  <a:moveTo>
                    <a:pt x="2878810" y="0"/>
                  </a:moveTo>
                  <a:lnTo>
                    <a:pt x="2884906" y="0"/>
                  </a:lnTo>
                </a:path>
                <a:path w="5702934">
                  <a:moveTo>
                    <a:pt x="2894037" y="0"/>
                  </a:moveTo>
                  <a:lnTo>
                    <a:pt x="2900133" y="0"/>
                  </a:lnTo>
                </a:path>
                <a:path w="5702934">
                  <a:moveTo>
                    <a:pt x="2909277" y="0"/>
                  </a:moveTo>
                  <a:lnTo>
                    <a:pt x="2915361" y="0"/>
                  </a:lnTo>
                </a:path>
                <a:path w="5702934">
                  <a:moveTo>
                    <a:pt x="2924505" y="0"/>
                  </a:moveTo>
                  <a:lnTo>
                    <a:pt x="2930601" y="0"/>
                  </a:lnTo>
                </a:path>
                <a:path w="5702934">
                  <a:moveTo>
                    <a:pt x="2939732" y="0"/>
                  </a:moveTo>
                  <a:lnTo>
                    <a:pt x="2945828" y="0"/>
                  </a:lnTo>
                </a:path>
                <a:path w="5702934">
                  <a:moveTo>
                    <a:pt x="2954972" y="0"/>
                  </a:moveTo>
                  <a:lnTo>
                    <a:pt x="2961068" y="0"/>
                  </a:lnTo>
                </a:path>
                <a:path w="5702934">
                  <a:moveTo>
                    <a:pt x="2970199" y="0"/>
                  </a:moveTo>
                  <a:lnTo>
                    <a:pt x="2976295" y="0"/>
                  </a:lnTo>
                </a:path>
                <a:path w="5702934">
                  <a:moveTo>
                    <a:pt x="2985439" y="0"/>
                  </a:moveTo>
                  <a:lnTo>
                    <a:pt x="2991523" y="0"/>
                  </a:lnTo>
                </a:path>
                <a:path w="5702934">
                  <a:moveTo>
                    <a:pt x="3000667" y="0"/>
                  </a:moveTo>
                  <a:lnTo>
                    <a:pt x="3006763" y="0"/>
                  </a:lnTo>
                </a:path>
                <a:path w="5702934">
                  <a:moveTo>
                    <a:pt x="3015894" y="0"/>
                  </a:moveTo>
                  <a:lnTo>
                    <a:pt x="3021990" y="0"/>
                  </a:lnTo>
                </a:path>
                <a:path w="5702934">
                  <a:moveTo>
                    <a:pt x="3031134" y="0"/>
                  </a:moveTo>
                  <a:lnTo>
                    <a:pt x="3037217" y="0"/>
                  </a:lnTo>
                </a:path>
                <a:path w="5702934">
                  <a:moveTo>
                    <a:pt x="3046361" y="0"/>
                  </a:moveTo>
                  <a:lnTo>
                    <a:pt x="3052457" y="0"/>
                  </a:lnTo>
                </a:path>
                <a:path w="5702934">
                  <a:moveTo>
                    <a:pt x="3061589" y="0"/>
                  </a:moveTo>
                  <a:lnTo>
                    <a:pt x="3067685" y="0"/>
                  </a:lnTo>
                </a:path>
                <a:path w="5702934">
                  <a:moveTo>
                    <a:pt x="3076829" y="0"/>
                  </a:moveTo>
                  <a:lnTo>
                    <a:pt x="3082912" y="0"/>
                  </a:lnTo>
                </a:path>
                <a:path w="5702934">
                  <a:moveTo>
                    <a:pt x="3092056" y="0"/>
                  </a:moveTo>
                  <a:lnTo>
                    <a:pt x="3098152" y="0"/>
                  </a:lnTo>
                </a:path>
                <a:path w="5702934">
                  <a:moveTo>
                    <a:pt x="3107283" y="0"/>
                  </a:moveTo>
                  <a:lnTo>
                    <a:pt x="3113379" y="0"/>
                  </a:lnTo>
                </a:path>
                <a:path w="5702934">
                  <a:moveTo>
                    <a:pt x="3122523" y="0"/>
                  </a:moveTo>
                  <a:lnTo>
                    <a:pt x="3128606" y="0"/>
                  </a:lnTo>
                </a:path>
                <a:path w="5702934">
                  <a:moveTo>
                    <a:pt x="3137750" y="0"/>
                  </a:moveTo>
                  <a:lnTo>
                    <a:pt x="3143846" y="0"/>
                  </a:lnTo>
                </a:path>
                <a:path w="5702934">
                  <a:moveTo>
                    <a:pt x="3152978" y="0"/>
                  </a:moveTo>
                  <a:lnTo>
                    <a:pt x="3159074" y="0"/>
                  </a:lnTo>
                </a:path>
                <a:path w="5702934">
                  <a:moveTo>
                    <a:pt x="3168218" y="0"/>
                  </a:moveTo>
                  <a:lnTo>
                    <a:pt x="3174314" y="0"/>
                  </a:lnTo>
                </a:path>
                <a:path w="5702934">
                  <a:moveTo>
                    <a:pt x="3183445" y="0"/>
                  </a:moveTo>
                  <a:lnTo>
                    <a:pt x="3189541" y="0"/>
                  </a:lnTo>
                </a:path>
                <a:path w="5702934">
                  <a:moveTo>
                    <a:pt x="3198672" y="0"/>
                  </a:moveTo>
                  <a:lnTo>
                    <a:pt x="3204768" y="0"/>
                  </a:lnTo>
                </a:path>
                <a:path w="5702934">
                  <a:moveTo>
                    <a:pt x="3213912" y="0"/>
                  </a:moveTo>
                  <a:lnTo>
                    <a:pt x="3220008" y="0"/>
                  </a:lnTo>
                </a:path>
                <a:path w="5702934">
                  <a:moveTo>
                    <a:pt x="3229140" y="0"/>
                  </a:moveTo>
                  <a:lnTo>
                    <a:pt x="3235236" y="0"/>
                  </a:lnTo>
                </a:path>
                <a:path w="5702934">
                  <a:moveTo>
                    <a:pt x="3244380" y="0"/>
                  </a:moveTo>
                  <a:lnTo>
                    <a:pt x="3250463" y="0"/>
                  </a:lnTo>
                </a:path>
                <a:path w="5702934">
                  <a:moveTo>
                    <a:pt x="3259607" y="0"/>
                  </a:moveTo>
                  <a:lnTo>
                    <a:pt x="3265703" y="0"/>
                  </a:lnTo>
                </a:path>
                <a:path w="5702934">
                  <a:moveTo>
                    <a:pt x="3274834" y="0"/>
                  </a:moveTo>
                  <a:lnTo>
                    <a:pt x="3280930" y="0"/>
                  </a:lnTo>
                </a:path>
                <a:path w="5702934">
                  <a:moveTo>
                    <a:pt x="3290074" y="0"/>
                  </a:moveTo>
                  <a:lnTo>
                    <a:pt x="3296158" y="0"/>
                  </a:lnTo>
                </a:path>
                <a:path w="5702934">
                  <a:moveTo>
                    <a:pt x="3305302" y="0"/>
                  </a:moveTo>
                  <a:lnTo>
                    <a:pt x="3311398" y="0"/>
                  </a:lnTo>
                </a:path>
                <a:path w="5702934">
                  <a:moveTo>
                    <a:pt x="3320529" y="0"/>
                  </a:moveTo>
                  <a:lnTo>
                    <a:pt x="3326625" y="0"/>
                  </a:lnTo>
                </a:path>
                <a:path w="5702934">
                  <a:moveTo>
                    <a:pt x="3335769" y="0"/>
                  </a:moveTo>
                  <a:lnTo>
                    <a:pt x="3341852" y="0"/>
                  </a:lnTo>
                </a:path>
                <a:path w="5702934">
                  <a:moveTo>
                    <a:pt x="3350996" y="0"/>
                  </a:moveTo>
                  <a:lnTo>
                    <a:pt x="3357092" y="0"/>
                  </a:lnTo>
                </a:path>
                <a:path w="5702934">
                  <a:moveTo>
                    <a:pt x="3366223" y="0"/>
                  </a:moveTo>
                  <a:lnTo>
                    <a:pt x="3372319" y="0"/>
                  </a:lnTo>
                </a:path>
                <a:path w="5702934">
                  <a:moveTo>
                    <a:pt x="3381463" y="0"/>
                  </a:moveTo>
                  <a:lnTo>
                    <a:pt x="3387547" y="0"/>
                  </a:lnTo>
                </a:path>
                <a:path w="5702934">
                  <a:moveTo>
                    <a:pt x="3396691" y="0"/>
                  </a:moveTo>
                  <a:lnTo>
                    <a:pt x="3402787" y="0"/>
                  </a:lnTo>
                </a:path>
                <a:path w="5702934">
                  <a:moveTo>
                    <a:pt x="3411918" y="0"/>
                  </a:moveTo>
                  <a:lnTo>
                    <a:pt x="3418014" y="0"/>
                  </a:lnTo>
                </a:path>
                <a:path w="5702934">
                  <a:moveTo>
                    <a:pt x="3427158" y="0"/>
                  </a:moveTo>
                  <a:lnTo>
                    <a:pt x="3433254" y="0"/>
                  </a:lnTo>
                </a:path>
                <a:path w="5702934">
                  <a:moveTo>
                    <a:pt x="3442385" y="0"/>
                  </a:moveTo>
                  <a:lnTo>
                    <a:pt x="3448481" y="0"/>
                  </a:lnTo>
                </a:path>
                <a:path w="5702934">
                  <a:moveTo>
                    <a:pt x="3457625" y="0"/>
                  </a:moveTo>
                  <a:lnTo>
                    <a:pt x="3463709" y="0"/>
                  </a:lnTo>
                </a:path>
                <a:path w="5702934">
                  <a:moveTo>
                    <a:pt x="3472853" y="0"/>
                  </a:moveTo>
                  <a:lnTo>
                    <a:pt x="3478949" y="0"/>
                  </a:lnTo>
                </a:path>
                <a:path w="5702934">
                  <a:moveTo>
                    <a:pt x="3488080" y="0"/>
                  </a:moveTo>
                  <a:lnTo>
                    <a:pt x="3494176" y="0"/>
                  </a:lnTo>
                </a:path>
                <a:path w="5702934">
                  <a:moveTo>
                    <a:pt x="3503320" y="0"/>
                  </a:moveTo>
                  <a:lnTo>
                    <a:pt x="3509403" y="0"/>
                  </a:lnTo>
                </a:path>
                <a:path w="5702934">
                  <a:moveTo>
                    <a:pt x="3518547" y="0"/>
                  </a:moveTo>
                  <a:lnTo>
                    <a:pt x="3524643" y="0"/>
                  </a:lnTo>
                </a:path>
                <a:path w="5702934">
                  <a:moveTo>
                    <a:pt x="3533775" y="0"/>
                  </a:moveTo>
                  <a:lnTo>
                    <a:pt x="3539871" y="0"/>
                  </a:lnTo>
                </a:path>
                <a:path w="5702934">
                  <a:moveTo>
                    <a:pt x="3549015" y="0"/>
                  </a:moveTo>
                  <a:lnTo>
                    <a:pt x="3555098" y="0"/>
                  </a:lnTo>
                </a:path>
                <a:path w="5702934">
                  <a:moveTo>
                    <a:pt x="3564242" y="0"/>
                  </a:moveTo>
                  <a:lnTo>
                    <a:pt x="3570338" y="0"/>
                  </a:lnTo>
                </a:path>
                <a:path w="5702934">
                  <a:moveTo>
                    <a:pt x="3579469" y="0"/>
                  </a:moveTo>
                  <a:lnTo>
                    <a:pt x="3585565" y="0"/>
                  </a:lnTo>
                </a:path>
                <a:path w="5702934">
                  <a:moveTo>
                    <a:pt x="3594709" y="0"/>
                  </a:moveTo>
                  <a:lnTo>
                    <a:pt x="3600792" y="0"/>
                  </a:lnTo>
                </a:path>
                <a:path w="5702934">
                  <a:moveTo>
                    <a:pt x="3609936" y="0"/>
                  </a:moveTo>
                  <a:lnTo>
                    <a:pt x="3616032" y="0"/>
                  </a:lnTo>
                </a:path>
                <a:path w="5702934">
                  <a:moveTo>
                    <a:pt x="3625164" y="0"/>
                  </a:moveTo>
                  <a:lnTo>
                    <a:pt x="3631260" y="0"/>
                  </a:lnTo>
                </a:path>
                <a:path w="5702934">
                  <a:moveTo>
                    <a:pt x="3640404" y="0"/>
                  </a:moveTo>
                  <a:lnTo>
                    <a:pt x="3646500" y="0"/>
                  </a:lnTo>
                </a:path>
                <a:path w="5702934">
                  <a:moveTo>
                    <a:pt x="3655631" y="0"/>
                  </a:moveTo>
                  <a:lnTo>
                    <a:pt x="3661727" y="0"/>
                  </a:lnTo>
                </a:path>
                <a:path w="5702934">
                  <a:moveTo>
                    <a:pt x="3670858" y="0"/>
                  </a:moveTo>
                  <a:lnTo>
                    <a:pt x="3676954" y="0"/>
                  </a:lnTo>
                </a:path>
                <a:path w="5702934">
                  <a:moveTo>
                    <a:pt x="3686098" y="0"/>
                  </a:moveTo>
                  <a:lnTo>
                    <a:pt x="3692194" y="0"/>
                  </a:lnTo>
                </a:path>
                <a:path w="5702934">
                  <a:moveTo>
                    <a:pt x="3701326" y="0"/>
                  </a:moveTo>
                  <a:lnTo>
                    <a:pt x="3707422" y="0"/>
                  </a:lnTo>
                </a:path>
                <a:path w="5702934">
                  <a:moveTo>
                    <a:pt x="3716566" y="0"/>
                  </a:moveTo>
                  <a:lnTo>
                    <a:pt x="3722649" y="0"/>
                  </a:lnTo>
                </a:path>
                <a:path w="5702934">
                  <a:moveTo>
                    <a:pt x="3731793" y="0"/>
                  </a:moveTo>
                  <a:lnTo>
                    <a:pt x="3737889" y="0"/>
                  </a:lnTo>
                </a:path>
                <a:path w="5702934">
                  <a:moveTo>
                    <a:pt x="3747020" y="0"/>
                  </a:moveTo>
                  <a:lnTo>
                    <a:pt x="3753116" y="0"/>
                  </a:lnTo>
                </a:path>
                <a:path w="5702934">
                  <a:moveTo>
                    <a:pt x="3762260" y="0"/>
                  </a:moveTo>
                  <a:lnTo>
                    <a:pt x="3768344" y="0"/>
                  </a:lnTo>
                </a:path>
                <a:path w="5702934">
                  <a:moveTo>
                    <a:pt x="3777488" y="0"/>
                  </a:moveTo>
                  <a:lnTo>
                    <a:pt x="3783584" y="0"/>
                  </a:lnTo>
                </a:path>
                <a:path w="5702934">
                  <a:moveTo>
                    <a:pt x="3792715" y="0"/>
                  </a:moveTo>
                  <a:lnTo>
                    <a:pt x="3798811" y="0"/>
                  </a:lnTo>
                </a:path>
                <a:path w="5702934">
                  <a:moveTo>
                    <a:pt x="3807955" y="0"/>
                  </a:moveTo>
                  <a:lnTo>
                    <a:pt x="3814038" y="0"/>
                  </a:lnTo>
                </a:path>
                <a:path w="5702934">
                  <a:moveTo>
                    <a:pt x="3823182" y="0"/>
                  </a:moveTo>
                  <a:lnTo>
                    <a:pt x="3829278" y="0"/>
                  </a:lnTo>
                </a:path>
                <a:path w="5702934">
                  <a:moveTo>
                    <a:pt x="3838409" y="0"/>
                  </a:moveTo>
                  <a:lnTo>
                    <a:pt x="3844505" y="0"/>
                  </a:lnTo>
                </a:path>
                <a:path w="5702934">
                  <a:moveTo>
                    <a:pt x="3853649" y="0"/>
                  </a:moveTo>
                  <a:lnTo>
                    <a:pt x="3859733" y="0"/>
                  </a:lnTo>
                </a:path>
                <a:path w="5702934">
                  <a:moveTo>
                    <a:pt x="3868877" y="0"/>
                  </a:moveTo>
                  <a:lnTo>
                    <a:pt x="3874973" y="0"/>
                  </a:lnTo>
                </a:path>
                <a:path w="5702934">
                  <a:moveTo>
                    <a:pt x="3884104" y="0"/>
                  </a:moveTo>
                  <a:lnTo>
                    <a:pt x="3890200" y="0"/>
                  </a:lnTo>
                </a:path>
                <a:path w="5702934">
                  <a:moveTo>
                    <a:pt x="3899344" y="0"/>
                  </a:moveTo>
                  <a:lnTo>
                    <a:pt x="3905440" y="0"/>
                  </a:lnTo>
                </a:path>
                <a:path w="5702934">
                  <a:moveTo>
                    <a:pt x="3914571" y="0"/>
                  </a:moveTo>
                  <a:lnTo>
                    <a:pt x="3920667" y="0"/>
                  </a:lnTo>
                </a:path>
                <a:path w="5702934">
                  <a:moveTo>
                    <a:pt x="3929811" y="0"/>
                  </a:moveTo>
                  <a:lnTo>
                    <a:pt x="3935895" y="0"/>
                  </a:lnTo>
                </a:path>
                <a:path w="5702934">
                  <a:moveTo>
                    <a:pt x="3945039" y="0"/>
                  </a:moveTo>
                  <a:lnTo>
                    <a:pt x="3951135" y="0"/>
                  </a:lnTo>
                </a:path>
                <a:path w="5702934">
                  <a:moveTo>
                    <a:pt x="3960266" y="0"/>
                  </a:moveTo>
                  <a:lnTo>
                    <a:pt x="3966362" y="0"/>
                  </a:lnTo>
                </a:path>
                <a:path w="5702934">
                  <a:moveTo>
                    <a:pt x="3975506" y="0"/>
                  </a:moveTo>
                  <a:lnTo>
                    <a:pt x="3981589" y="0"/>
                  </a:lnTo>
                </a:path>
                <a:path w="5702934">
                  <a:moveTo>
                    <a:pt x="3990733" y="0"/>
                  </a:moveTo>
                  <a:lnTo>
                    <a:pt x="3996829" y="0"/>
                  </a:lnTo>
                </a:path>
                <a:path w="5702934">
                  <a:moveTo>
                    <a:pt x="4005961" y="0"/>
                  </a:moveTo>
                  <a:lnTo>
                    <a:pt x="4012057" y="0"/>
                  </a:lnTo>
                </a:path>
                <a:path w="5702934">
                  <a:moveTo>
                    <a:pt x="4021201" y="0"/>
                  </a:moveTo>
                  <a:lnTo>
                    <a:pt x="4027284" y="0"/>
                  </a:lnTo>
                </a:path>
                <a:path w="5702934">
                  <a:moveTo>
                    <a:pt x="4036428" y="0"/>
                  </a:moveTo>
                  <a:lnTo>
                    <a:pt x="4042524" y="0"/>
                  </a:lnTo>
                </a:path>
                <a:path w="5702934">
                  <a:moveTo>
                    <a:pt x="4051655" y="0"/>
                  </a:moveTo>
                  <a:lnTo>
                    <a:pt x="4057751" y="0"/>
                  </a:lnTo>
                </a:path>
                <a:path w="5702934">
                  <a:moveTo>
                    <a:pt x="4066895" y="0"/>
                  </a:moveTo>
                  <a:lnTo>
                    <a:pt x="4072978" y="0"/>
                  </a:lnTo>
                </a:path>
                <a:path w="5702934">
                  <a:moveTo>
                    <a:pt x="4082122" y="0"/>
                  </a:moveTo>
                  <a:lnTo>
                    <a:pt x="4088218" y="0"/>
                  </a:lnTo>
                </a:path>
                <a:path w="5702934">
                  <a:moveTo>
                    <a:pt x="4097350" y="0"/>
                  </a:moveTo>
                  <a:lnTo>
                    <a:pt x="4103446" y="0"/>
                  </a:lnTo>
                </a:path>
                <a:path w="5702934">
                  <a:moveTo>
                    <a:pt x="4112590" y="0"/>
                  </a:moveTo>
                  <a:lnTo>
                    <a:pt x="4118686" y="0"/>
                  </a:lnTo>
                </a:path>
                <a:path w="5702934">
                  <a:moveTo>
                    <a:pt x="4127817" y="0"/>
                  </a:moveTo>
                  <a:lnTo>
                    <a:pt x="4133913" y="0"/>
                  </a:lnTo>
                </a:path>
                <a:path w="5702934">
                  <a:moveTo>
                    <a:pt x="4143057" y="0"/>
                  </a:moveTo>
                  <a:lnTo>
                    <a:pt x="4149140" y="0"/>
                  </a:lnTo>
                </a:path>
                <a:path w="5702934">
                  <a:moveTo>
                    <a:pt x="4158284" y="0"/>
                  </a:moveTo>
                  <a:lnTo>
                    <a:pt x="4164380" y="0"/>
                  </a:lnTo>
                </a:path>
                <a:path w="5702934">
                  <a:moveTo>
                    <a:pt x="4173512" y="0"/>
                  </a:moveTo>
                  <a:lnTo>
                    <a:pt x="4179608" y="0"/>
                  </a:lnTo>
                </a:path>
                <a:path w="5702934">
                  <a:moveTo>
                    <a:pt x="4188752" y="0"/>
                  </a:moveTo>
                  <a:lnTo>
                    <a:pt x="4194835" y="0"/>
                  </a:lnTo>
                </a:path>
                <a:path w="5702934">
                  <a:moveTo>
                    <a:pt x="4203979" y="0"/>
                  </a:moveTo>
                  <a:lnTo>
                    <a:pt x="4210075" y="0"/>
                  </a:lnTo>
                </a:path>
                <a:path w="5702934">
                  <a:moveTo>
                    <a:pt x="4219206" y="0"/>
                  </a:moveTo>
                  <a:lnTo>
                    <a:pt x="4225302" y="0"/>
                  </a:lnTo>
                </a:path>
                <a:path w="5702934">
                  <a:moveTo>
                    <a:pt x="4234446" y="0"/>
                  </a:moveTo>
                  <a:lnTo>
                    <a:pt x="4240530" y="0"/>
                  </a:lnTo>
                </a:path>
                <a:path w="5702934">
                  <a:moveTo>
                    <a:pt x="4249674" y="0"/>
                  </a:moveTo>
                  <a:lnTo>
                    <a:pt x="4255770" y="0"/>
                  </a:lnTo>
                </a:path>
                <a:path w="5702934">
                  <a:moveTo>
                    <a:pt x="4264901" y="0"/>
                  </a:moveTo>
                  <a:lnTo>
                    <a:pt x="4270997" y="0"/>
                  </a:lnTo>
                </a:path>
                <a:path w="5702934">
                  <a:moveTo>
                    <a:pt x="4280141" y="0"/>
                  </a:moveTo>
                  <a:lnTo>
                    <a:pt x="4286224" y="0"/>
                  </a:lnTo>
                </a:path>
                <a:path w="5702934">
                  <a:moveTo>
                    <a:pt x="4295368" y="0"/>
                  </a:moveTo>
                  <a:lnTo>
                    <a:pt x="4301464" y="0"/>
                  </a:lnTo>
                </a:path>
                <a:path w="5702934">
                  <a:moveTo>
                    <a:pt x="4310595" y="0"/>
                  </a:moveTo>
                  <a:lnTo>
                    <a:pt x="4316691" y="0"/>
                  </a:lnTo>
                </a:path>
                <a:path w="5702934">
                  <a:moveTo>
                    <a:pt x="4325835" y="0"/>
                  </a:moveTo>
                  <a:lnTo>
                    <a:pt x="4331931" y="0"/>
                  </a:lnTo>
                </a:path>
                <a:path w="5702934">
                  <a:moveTo>
                    <a:pt x="4341063" y="0"/>
                  </a:moveTo>
                  <a:lnTo>
                    <a:pt x="4347159" y="0"/>
                  </a:lnTo>
                </a:path>
                <a:path w="5702934">
                  <a:moveTo>
                    <a:pt x="4356290" y="0"/>
                  </a:moveTo>
                  <a:lnTo>
                    <a:pt x="4362386" y="0"/>
                  </a:lnTo>
                </a:path>
                <a:path w="5702934">
                  <a:moveTo>
                    <a:pt x="4371530" y="0"/>
                  </a:moveTo>
                  <a:lnTo>
                    <a:pt x="4377626" y="0"/>
                  </a:lnTo>
                </a:path>
                <a:path w="5702934">
                  <a:moveTo>
                    <a:pt x="4386757" y="0"/>
                  </a:moveTo>
                  <a:lnTo>
                    <a:pt x="4392853" y="0"/>
                  </a:lnTo>
                </a:path>
                <a:path w="5702934">
                  <a:moveTo>
                    <a:pt x="4401997" y="0"/>
                  </a:moveTo>
                  <a:lnTo>
                    <a:pt x="4408081" y="0"/>
                  </a:lnTo>
                </a:path>
                <a:path w="5702934">
                  <a:moveTo>
                    <a:pt x="4417225" y="0"/>
                  </a:moveTo>
                  <a:lnTo>
                    <a:pt x="4423321" y="0"/>
                  </a:lnTo>
                </a:path>
                <a:path w="5702934">
                  <a:moveTo>
                    <a:pt x="4432452" y="0"/>
                  </a:moveTo>
                  <a:lnTo>
                    <a:pt x="4438548" y="0"/>
                  </a:lnTo>
                </a:path>
                <a:path w="5702934">
                  <a:moveTo>
                    <a:pt x="4447692" y="0"/>
                  </a:moveTo>
                  <a:lnTo>
                    <a:pt x="4453775" y="0"/>
                  </a:lnTo>
                </a:path>
                <a:path w="5702934">
                  <a:moveTo>
                    <a:pt x="4462919" y="0"/>
                  </a:moveTo>
                  <a:lnTo>
                    <a:pt x="4469015" y="0"/>
                  </a:lnTo>
                </a:path>
                <a:path w="5702934">
                  <a:moveTo>
                    <a:pt x="4478147" y="0"/>
                  </a:moveTo>
                  <a:lnTo>
                    <a:pt x="4484243" y="0"/>
                  </a:lnTo>
                </a:path>
                <a:path w="5702934">
                  <a:moveTo>
                    <a:pt x="4493387" y="0"/>
                  </a:moveTo>
                  <a:lnTo>
                    <a:pt x="4499470" y="0"/>
                  </a:lnTo>
                </a:path>
                <a:path w="5702934">
                  <a:moveTo>
                    <a:pt x="4508614" y="0"/>
                  </a:moveTo>
                  <a:lnTo>
                    <a:pt x="4514710" y="0"/>
                  </a:lnTo>
                </a:path>
                <a:path w="5702934">
                  <a:moveTo>
                    <a:pt x="4523841" y="0"/>
                  </a:moveTo>
                  <a:lnTo>
                    <a:pt x="4529937" y="0"/>
                  </a:lnTo>
                </a:path>
                <a:path w="5702934">
                  <a:moveTo>
                    <a:pt x="4539081" y="0"/>
                  </a:moveTo>
                  <a:lnTo>
                    <a:pt x="4545164" y="0"/>
                  </a:lnTo>
                </a:path>
                <a:path w="5702934">
                  <a:moveTo>
                    <a:pt x="4554308" y="0"/>
                  </a:moveTo>
                  <a:lnTo>
                    <a:pt x="4560404" y="0"/>
                  </a:lnTo>
                </a:path>
                <a:path w="5702934">
                  <a:moveTo>
                    <a:pt x="4569536" y="0"/>
                  </a:moveTo>
                  <a:lnTo>
                    <a:pt x="4575632" y="0"/>
                  </a:lnTo>
                </a:path>
                <a:path w="5702934">
                  <a:moveTo>
                    <a:pt x="4584776" y="0"/>
                  </a:moveTo>
                  <a:lnTo>
                    <a:pt x="4590872" y="0"/>
                  </a:lnTo>
                </a:path>
                <a:path w="5702934">
                  <a:moveTo>
                    <a:pt x="4600003" y="0"/>
                  </a:moveTo>
                  <a:lnTo>
                    <a:pt x="4606099" y="0"/>
                  </a:lnTo>
                </a:path>
                <a:path w="5702934">
                  <a:moveTo>
                    <a:pt x="4615230" y="0"/>
                  </a:moveTo>
                  <a:lnTo>
                    <a:pt x="4621326" y="0"/>
                  </a:lnTo>
                </a:path>
                <a:path w="5702934">
                  <a:moveTo>
                    <a:pt x="4630470" y="0"/>
                  </a:moveTo>
                  <a:lnTo>
                    <a:pt x="4636566" y="0"/>
                  </a:lnTo>
                </a:path>
                <a:path w="5702934">
                  <a:moveTo>
                    <a:pt x="4645698" y="0"/>
                  </a:moveTo>
                  <a:lnTo>
                    <a:pt x="4651794" y="0"/>
                  </a:lnTo>
                </a:path>
                <a:path w="5702934">
                  <a:moveTo>
                    <a:pt x="4660938" y="0"/>
                  </a:moveTo>
                  <a:lnTo>
                    <a:pt x="4667021" y="0"/>
                  </a:lnTo>
                </a:path>
                <a:path w="5702934">
                  <a:moveTo>
                    <a:pt x="4676165" y="0"/>
                  </a:moveTo>
                  <a:lnTo>
                    <a:pt x="4682261" y="0"/>
                  </a:lnTo>
                </a:path>
                <a:path w="5702934">
                  <a:moveTo>
                    <a:pt x="4691392" y="0"/>
                  </a:moveTo>
                  <a:lnTo>
                    <a:pt x="4697488" y="0"/>
                  </a:lnTo>
                </a:path>
                <a:path w="5702934">
                  <a:moveTo>
                    <a:pt x="4706632" y="0"/>
                  </a:moveTo>
                  <a:lnTo>
                    <a:pt x="4712716" y="0"/>
                  </a:lnTo>
                </a:path>
                <a:path w="5702934">
                  <a:moveTo>
                    <a:pt x="4721860" y="0"/>
                  </a:moveTo>
                  <a:lnTo>
                    <a:pt x="4727956" y="0"/>
                  </a:lnTo>
                </a:path>
                <a:path w="5702934">
                  <a:moveTo>
                    <a:pt x="4737087" y="0"/>
                  </a:moveTo>
                  <a:lnTo>
                    <a:pt x="4743183" y="0"/>
                  </a:lnTo>
                </a:path>
                <a:path w="5702934">
                  <a:moveTo>
                    <a:pt x="4752327" y="0"/>
                  </a:moveTo>
                  <a:lnTo>
                    <a:pt x="4758410" y="0"/>
                  </a:lnTo>
                </a:path>
                <a:path w="5702934">
                  <a:moveTo>
                    <a:pt x="4767554" y="0"/>
                  </a:moveTo>
                  <a:lnTo>
                    <a:pt x="4773650" y="0"/>
                  </a:lnTo>
                </a:path>
                <a:path w="5702934">
                  <a:moveTo>
                    <a:pt x="4782781" y="0"/>
                  </a:moveTo>
                  <a:lnTo>
                    <a:pt x="4788877" y="0"/>
                  </a:lnTo>
                </a:path>
                <a:path w="5702934">
                  <a:moveTo>
                    <a:pt x="4798021" y="0"/>
                  </a:moveTo>
                  <a:lnTo>
                    <a:pt x="4804117" y="0"/>
                  </a:lnTo>
                </a:path>
                <a:path w="5702934">
                  <a:moveTo>
                    <a:pt x="4813249" y="0"/>
                  </a:moveTo>
                  <a:lnTo>
                    <a:pt x="4819345" y="0"/>
                  </a:lnTo>
                </a:path>
                <a:path w="5702934">
                  <a:moveTo>
                    <a:pt x="4828476" y="0"/>
                  </a:moveTo>
                  <a:lnTo>
                    <a:pt x="4834572" y="0"/>
                  </a:lnTo>
                </a:path>
                <a:path w="5702934">
                  <a:moveTo>
                    <a:pt x="4843716" y="0"/>
                  </a:moveTo>
                  <a:lnTo>
                    <a:pt x="4849812" y="0"/>
                  </a:lnTo>
                </a:path>
                <a:path w="5702934">
                  <a:moveTo>
                    <a:pt x="4858943" y="0"/>
                  </a:moveTo>
                  <a:lnTo>
                    <a:pt x="4865039" y="0"/>
                  </a:lnTo>
                </a:path>
                <a:path w="5702934">
                  <a:moveTo>
                    <a:pt x="4874183" y="0"/>
                  </a:moveTo>
                  <a:lnTo>
                    <a:pt x="4880267" y="0"/>
                  </a:lnTo>
                </a:path>
                <a:path w="5702934">
                  <a:moveTo>
                    <a:pt x="4889411" y="0"/>
                  </a:moveTo>
                  <a:lnTo>
                    <a:pt x="4895507" y="0"/>
                  </a:lnTo>
                </a:path>
                <a:path w="5702934">
                  <a:moveTo>
                    <a:pt x="4904638" y="0"/>
                  </a:moveTo>
                  <a:lnTo>
                    <a:pt x="4910734" y="0"/>
                  </a:lnTo>
                </a:path>
                <a:path w="5702934">
                  <a:moveTo>
                    <a:pt x="4919878" y="0"/>
                  </a:moveTo>
                  <a:lnTo>
                    <a:pt x="4925961" y="0"/>
                  </a:lnTo>
                </a:path>
                <a:path w="5702934">
                  <a:moveTo>
                    <a:pt x="4935105" y="0"/>
                  </a:moveTo>
                  <a:lnTo>
                    <a:pt x="4941201" y="0"/>
                  </a:lnTo>
                </a:path>
                <a:path w="5702934">
                  <a:moveTo>
                    <a:pt x="4950333" y="0"/>
                  </a:moveTo>
                  <a:lnTo>
                    <a:pt x="4956429" y="0"/>
                  </a:lnTo>
                </a:path>
                <a:path w="5702934">
                  <a:moveTo>
                    <a:pt x="4965573" y="0"/>
                  </a:moveTo>
                  <a:lnTo>
                    <a:pt x="4971656" y="0"/>
                  </a:lnTo>
                </a:path>
                <a:path w="5702934">
                  <a:moveTo>
                    <a:pt x="4980800" y="0"/>
                  </a:moveTo>
                  <a:lnTo>
                    <a:pt x="4986896" y="0"/>
                  </a:lnTo>
                </a:path>
                <a:path w="5702934">
                  <a:moveTo>
                    <a:pt x="4996027" y="0"/>
                  </a:moveTo>
                  <a:lnTo>
                    <a:pt x="5002123" y="0"/>
                  </a:lnTo>
                </a:path>
                <a:path w="5702934">
                  <a:moveTo>
                    <a:pt x="5011267" y="0"/>
                  </a:moveTo>
                  <a:lnTo>
                    <a:pt x="5017350" y="0"/>
                  </a:lnTo>
                </a:path>
                <a:path w="5702934">
                  <a:moveTo>
                    <a:pt x="5026494" y="0"/>
                  </a:moveTo>
                  <a:lnTo>
                    <a:pt x="5032590" y="0"/>
                  </a:lnTo>
                </a:path>
                <a:path w="5702934">
                  <a:moveTo>
                    <a:pt x="5041722" y="0"/>
                  </a:moveTo>
                  <a:lnTo>
                    <a:pt x="5047818" y="0"/>
                  </a:lnTo>
                </a:path>
                <a:path w="5702934">
                  <a:moveTo>
                    <a:pt x="5056962" y="0"/>
                  </a:moveTo>
                  <a:lnTo>
                    <a:pt x="5063058" y="0"/>
                  </a:lnTo>
                </a:path>
                <a:path w="5702934">
                  <a:moveTo>
                    <a:pt x="5072189" y="0"/>
                  </a:moveTo>
                  <a:lnTo>
                    <a:pt x="5078285" y="0"/>
                  </a:lnTo>
                </a:path>
                <a:path w="5702934">
                  <a:moveTo>
                    <a:pt x="5087429" y="0"/>
                  </a:moveTo>
                  <a:lnTo>
                    <a:pt x="5093512" y="0"/>
                  </a:lnTo>
                </a:path>
                <a:path w="5702934">
                  <a:moveTo>
                    <a:pt x="5102656" y="0"/>
                  </a:moveTo>
                  <a:lnTo>
                    <a:pt x="5108752" y="0"/>
                  </a:lnTo>
                </a:path>
                <a:path w="5702934">
                  <a:moveTo>
                    <a:pt x="5117884" y="0"/>
                  </a:moveTo>
                  <a:lnTo>
                    <a:pt x="5123980" y="0"/>
                  </a:lnTo>
                </a:path>
                <a:path w="5702934">
                  <a:moveTo>
                    <a:pt x="5133124" y="0"/>
                  </a:moveTo>
                  <a:lnTo>
                    <a:pt x="5139207" y="0"/>
                  </a:lnTo>
                </a:path>
                <a:path w="5702934">
                  <a:moveTo>
                    <a:pt x="5148351" y="0"/>
                  </a:moveTo>
                  <a:lnTo>
                    <a:pt x="5154447" y="0"/>
                  </a:lnTo>
                </a:path>
                <a:path w="5702934">
                  <a:moveTo>
                    <a:pt x="5163578" y="0"/>
                  </a:moveTo>
                  <a:lnTo>
                    <a:pt x="5169674" y="0"/>
                  </a:lnTo>
                </a:path>
                <a:path w="5702934">
                  <a:moveTo>
                    <a:pt x="5178818" y="0"/>
                  </a:moveTo>
                  <a:lnTo>
                    <a:pt x="5184902" y="0"/>
                  </a:lnTo>
                </a:path>
                <a:path w="5702934">
                  <a:moveTo>
                    <a:pt x="5194046" y="0"/>
                  </a:moveTo>
                  <a:lnTo>
                    <a:pt x="5200142" y="0"/>
                  </a:lnTo>
                </a:path>
                <a:path w="5702934">
                  <a:moveTo>
                    <a:pt x="5209273" y="0"/>
                  </a:moveTo>
                  <a:lnTo>
                    <a:pt x="5215369" y="0"/>
                  </a:lnTo>
                </a:path>
                <a:path w="5702934">
                  <a:moveTo>
                    <a:pt x="5224513" y="0"/>
                  </a:moveTo>
                  <a:lnTo>
                    <a:pt x="5230596" y="0"/>
                  </a:lnTo>
                </a:path>
                <a:path w="5702934">
                  <a:moveTo>
                    <a:pt x="5239740" y="0"/>
                  </a:moveTo>
                  <a:lnTo>
                    <a:pt x="5245836" y="0"/>
                  </a:lnTo>
                </a:path>
                <a:path w="5702934">
                  <a:moveTo>
                    <a:pt x="5254967" y="0"/>
                  </a:moveTo>
                  <a:lnTo>
                    <a:pt x="5261063" y="0"/>
                  </a:lnTo>
                </a:path>
                <a:path w="5702934">
                  <a:moveTo>
                    <a:pt x="5270207" y="0"/>
                  </a:moveTo>
                  <a:lnTo>
                    <a:pt x="5276291" y="0"/>
                  </a:lnTo>
                </a:path>
                <a:path w="5702934">
                  <a:moveTo>
                    <a:pt x="5285435" y="0"/>
                  </a:moveTo>
                  <a:lnTo>
                    <a:pt x="5291531" y="0"/>
                  </a:lnTo>
                </a:path>
                <a:path w="5702934">
                  <a:moveTo>
                    <a:pt x="5300662" y="0"/>
                  </a:moveTo>
                  <a:lnTo>
                    <a:pt x="5306758" y="0"/>
                  </a:lnTo>
                </a:path>
                <a:path w="5702934">
                  <a:moveTo>
                    <a:pt x="5315902" y="0"/>
                  </a:moveTo>
                  <a:lnTo>
                    <a:pt x="5321998" y="0"/>
                  </a:lnTo>
                </a:path>
                <a:path w="5702934">
                  <a:moveTo>
                    <a:pt x="5331129" y="0"/>
                  </a:moveTo>
                  <a:lnTo>
                    <a:pt x="5337225" y="0"/>
                  </a:lnTo>
                </a:path>
                <a:path w="5702934">
                  <a:moveTo>
                    <a:pt x="5346369" y="0"/>
                  </a:moveTo>
                  <a:lnTo>
                    <a:pt x="5352453" y="0"/>
                  </a:lnTo>
                </a:path>
                <a:path w="5702934">
                  <a:moveTo>
                    <a:pt x="5361597" y="0"/>
                  </a:moveTo>
                  <a:lnTo>
                    <a:pt x="5367693" y="0"/>
                  </a:lnTo>
                </a:path>
                <a:path w="5702934">
                  <a:moveTo>
                    <a:pt x="5376824" y="0"/>
                  </a:moveTo>
                  <a:lnTo>
                    <a:pt x="5382920" y="0"/>
                  </a:lnTo>
                </a:path>
                <a:path w="5702934">
                  <a:moveTo>
                    <a:pt x="5392064" y="0"/>
                  </a:moveTo>
                  <a:lnTo>
                    <a:pt x="5398147" y="0"/>
                  </a:lnTo>
                </a:path>
                <a:path w="5702934">
                  <a:moveTo>
                    <a:pt x="5407291" y="0"/>
                  </a:moveTo>
                  <a:lnTo>
                    <a:pt x="5413387" y="0"/>
                  </a:lnTo>
                </a:path>
                <a:path w="5702934">
                  <a:moveTo>
                    <a:pt x="5422519" y="0"/>
                  </a:moveTo>
                  <a:lnTo>
                    <a:pt x="5428615" y="0"/>
                  </a:lnTo>
                </a:path>
                <a:path w="5702934">
                  <a:moveTo>
                    <a:pt x="5437759" y="0"/>
                  </a:moveTo>
                  <a:lnTo>
                    <a:pt x="5443842" y="0"/>
                  </a:lnTo>
                </a:path>
                <a:path w="5702934">
                  <a:moveTo>
                    <a:pt x="5452986" y="0"/>
                  </a:moveTo>
                  <a:lnTo>
                    <a:pt x="5459082" y="0"/>
                  </a:lnTo>
                </a:path>
                <a:path w="5702934">
                  <a:moveTo>
                    <a:pt x="5468213" y="0"/>
                  </a:moveTo>
                  <a:lnTo>
                    <a:pt x="5474309" y="0"/>
                  </a:lnTo>
                </a:path>
                <a:path w="5702934">
                  <a:moveTo>
                    <a:pt x="5483453" y="0"/>
                  </a:moveTo>
                  <a:lnTo>
                    <a:pt x="5489536" y="0"/>
                  </a:lnTo>
                </a:path>
                <a:path w="5702934">
                  <a:moveTo>
                    <a:pt x="5498680" y="0"/>
                  </a:moveTo>
                  <a:lnTo>
                    <a:pt x="5504776" y="0"/>
                  </a:lnTo>
                </a:path>
                <a:path w="5702934">
                  <a:moveTo>
                    <a:pt x="5513908" y="0"/>
                  </a:moveTo>
                  <a:lnTo>
                    <a:pt x="5520004" y="0"/>
                  </a:lnTo>
                </a:path>
                <a:path w="5702934">
                  <a:moveTo>
                    <a:pt x="5529148" y="0"/>
                  </a:moveTo>
                  <a:lnTo>
                    <a:pt x="5535244" y="0"/>
                  </a:lnTo>
                </a:path>
                <a:path w="5702934">
                  <a:moveTo>
                    <a:pt x="5544375" y="0"/>
                  </a:moveTo>
                  <a:lnTo>
                    <a:pt x="5550471" y="0"/>
                  </a:lnTo>
                </a:path>
                <a:path w="5702934">
                  <a:moveTo>
                    <a:pt x="5559602" y="0"/>
                  </a:moveTo>
                  <a:lnTo>
                    <a:pt x="5565698" y="0"/>
                  </a:lnTo>
                </a:path>
                <a:path w="5702934">
                  <a:moveTo>
                    <a:pt x="5574842" y="0"/>
                  </a:moveTo>
                  <a:lnTo>
                    <a:pt x="5580938" y="0"/>
                  </a:lnTo>
                </a:path>
                <a:path w="5702934">
                  <a:moveTo>
                    <a:pt x="5590070" y="0"/>
                  </a:moveTo>
                  <a:lnTo>
                    <a:pt x="5596166" y="0"/>
                  </a:lnTo>
                </a:path>
                <a:path w="5702934">
                  <a:moveTo>
                    <a:pt x="5605310" y="0"/>
                  </a:moveTo>
                  <a:lnTo>
                    <a:pt x="5611393" y="0"/>
                  </a:lnTo>
                </a:path>
                <a:path w="5702934">
                  <a:moveTo>
                    <a:pt x="5620537" y="0"/>
                  </a:moveTo>
                  <a:lnTo>
                    <a:pt x="5626633" y="0"/>
                  </a:lnTo>
                </a:path>
                <a:path w="5702934">
                  <a:moveTo>
                    <a:pt x="5635764" y="0"/>
                  </a:moveTo>
                  <a:lnTo>
                    <a:pt x="5641860" y="0"/>
                  </a:lnTo>
                </a:path>
                <a:path w="5702934">
                  <a:moveTo>
                    <a:pt x="5651004" y="0"/>
                  </a:moveTo>
                  <a:lnTo>
                    <a:pt x="5657088" y="0"/>
                  </a:lnTo>
                </a:path>
                <a:path w="5702934">
                  <a:moveTo>
                    <a:pt x="5666232" y="0"/>
                  </a:moveTo>
                  <a:lnTo>
                    <a:pt x="5672328" y="0"/>
                  </a:lnTo>
                </a:path>
                <a:path w="5702934">
                  <a:moveTo>
                    <a:pt x="5681459" y="0"/>
                  </a:moveTo>
                  <a:lnTo>
                    <a:pt x="5687555" y="0"/>
                  </a:lnTo>
                </a:path>
                <a:path w="5702934">
                  <a:moveTo>
                    <a:pt x="5696699" y="0"/>
                  </a:moveTo>
                  <a:lnTo>
                    <a:pt x="5702782" y="0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3" name="object 113"/>
            <p:cNvSpPr/>
            <p:nvPr/>
          </p:nvSpPr>
          <p:spPr>
            <a:xfrm>
              <a:off x="6799478" y="377844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4" name="object 114"/>
            <p:cNvSpPr/>
            <p:nvPr/>
          </p:nvSpPr>
          <p:spPr>
            <a:xfrm>
              <a:off x="6799478" y="379365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5" name="object 115"/>
            <p:cNvSpPr/>
            <p:nvPr/>
          </p:nvSpPr>
          <p:spPr>
            <a:xfrm>
              <a:off x="6799478" y="380888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6" name="object 116"/>
            <p:cNvSpPr/>
            <p:nvPr/>
          </p:nvSpPr>
          <p:spPr>
            <a:xfrm>
              <a:off x="6799478" y="382410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7" name="object 117"/>
            <p:cNvSpPr/>
            <p:nvPr/>
          </p:nvSpPr>
          <p:spPr>
            <a:xfrm>
              <a:off x="6799478" y="383932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8" name="object 118"/>
            <p:cNvSpPr/>
            <p:nvPr/>
          </p:nvSpPr>
          <p:spPr>
            <a:xfrm>
              <a:off x="6799478" y="385455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9" name="object 119"/>
            <p:cNvSpPr/>
            <p:nvPr/>
          </p:nvSpPr>
          <p:spPr>
            <a:xfrm>
              <a:off x="6799478" y="386977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0" name="object 120"/>
            <p:cNvSpPr/>
            <p:nvPr/>
          </p:nvSpPr>
          <p:spPr>
            <a:xfrm>
              <a:off x="6799478" y="388499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1" name="object 121"/>
            <p:cNvSpPr/>
            <p:nvPr/>
          </p:nvSpPr>
          <p:spPr>
            <a:xfrm>
              <a:off x="6799478" y="390022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2" name="object 122"/>
            <p:cNvSpPr/>
            <p:nvPr/>
          </p:nvSpPr>
          <p:spPr>
            <a:xfrm>
              <a:off x="6799478" y="391544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3" name="object 123"/>
            <p:cNvSpPr/>
            <p:nvPr/>
          </p:nvSpPr>
          <p:spPr>
            <a:xfrm>
              <a:off x="6799478" y="393066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4" name="object 124"/>
            <p:cNvSpPr/>
            <p:nvPr/>
          </p:nvSpPr>
          <p:spPr>
            <a:xfrm>
              <a:off x="6799478" y="394588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5" name="object 125"/>
            <p:cNvSpPr/>
            <p:nvPr/>
          </p:nvSpPr>
          <p:spPr>
            <a:xfrm>
              <a:off x="6799478" y="396111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6" name="object 126"/>
            <p:cNvSpPr/>
            <p:nvPr/>
          </p:nvSpPr>
          <p:spPr>
            <a:xfrm>
              <a:off x="6799478" y="397633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7" name="object 127"/>
            <p:cNvSpPr/>
            <p:nvPr/>
          </p:nvSpPr>
          <p:spPr>
            <a:xfrm>
              <a:off x="6799478" y="399155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8" name="object 128"/>
            <p:cNvSpPr/>
            <p:nvPr/>
          </p:nvSpPr>
          <p:spPr>
            <a:xfrm>
              <a:off x="6797192" y="400982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9" name="object 129"/>
            <p:cNvSpPr/>
            <p:nvPr/>
          </p:nvSpPr>
          <p:spPr>
            <a:xfrm>
              <a:off x="6799478" y="403722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0" name="object 130"/>
            <p:cNvSpPr/>
            <p:nvPr/>
          </p:nvSpPr>
          <p:spPr>
            <a:xfrm>
              <a:off x="6797192" y="405549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1" name="object 131"/>
            <p:cNvSpPr/>
            <p:nvPr/>
          </p:nvSpPr>
          <p:spPr>
            <a:xfrm>
              <a:off x="6799478" y="408289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2" name="object 132"/>
            <p:cNvSpPr/>
            <p:nvPr/>
          </p:nvSpPr>
          <p:spPr>
            <a:xfrm>
              <a:off x="6797192" y="4101166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3" name="object 133"/>
            <p:cNvSpPr/>
            <p:nvPr/>
          </p:nvSpPr>
          <p:spPr>
            <a:xfrm>
              <a:off x="6797192" y="413161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4" name="object 134"/>
            <p:cNvSpPr/>
            <p:nvPr/>
          </p:nvSpPr>
          <p:spPr>
            <a:xfrm>
              <a:off x="6799478" y="415902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5" name="object 135"/>
            <p:cNvSpPr/>
            <p:nvPr/>
          </p:nvSpPr>
          <p:spPr>
            <a:xfrm>
              <a:off x="6799478" y="417423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6" name="object 136"/>
            <p:cNvSpPr/>
            <p:nvPr/>
          </p:nvSpPr>
          <p:spPr>
            <a:xfrm>
              <a:off x="6799478" y="418946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7" name="object 137"/>
            <p:cNvSpPr/>
            <p:nvPr/>
          </p:nvSpPr>
          <p:spPr>
            <a:xfrm>
              <a:off x="6799478" y="420469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8" name="object 138"/>
            <p:cNvSpPr/>
            <p:nvPr/>
          </p:nvSpPr>
          <p:spPr>
            <a:xfrm>
              <a:off x="6797192" y="422295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9" name="object 139"/>
            <p:cNvSpPr/>
            <p:nvPr/>
          </p:nvSpPr>
          <p:spPr>
            <a:xfrm>
              <a:off x="6799478" y="425035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0" name="object 140"/>
            <p:cNvSpPr/>
            <p:nvPr/>
          </p:nvSpPr>
          <p:spPr>
            <a:xfrm>
              <a:off x="6799478" y="426558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1" name="object 141"/>
            <p:cNvSpPr/>
            <p:nvPr/>
          </p:nvSpPr>
          <p:spPr>
            <a:xfrm>
              <a:off x="6799478" y="428080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2" name="object 142"/>
            <p:cNvSpPr/>
            <p:nvPr/>
          </p:nvSpPr>
          <p:spPr>
            <a:xfrm>
              <a:off x="6799478" y="429602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3" name="object 143"/>
            <p:cNvSpPr/>
            <p:nvPr/>
          </p:nvSpPr>
          <p:spPr>
            <a:xfrm>
              <a:off x="6799478" y="431125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4" name="object 144"/>
            <p:cNvSpPr/>
            <p:nvPr/>
          </p:nvSpPr>
          <p:spPr>
            <a:xfrm>
              <a:off x="6799478" y="432647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5" name="object 145"/>
            <p:cNvSpPr/>
            <p:nvPr/>
          </p:nvSpPr>
          <p:spPr>
            <a:xfrm>
              <a:off x="6799478" y="434169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6" name="object 146"/>
            <p:cNvSpPr/>
            <p:nvPr/>
          </p:nvSpPr>
          <p:spPr>
            <a:xfrm>
              <a:off x="6799478" y="435692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7" name="object 147"/>
            <p:cNvSpPr/>
            <p:nvPr/>
          </p:nvSpPr>
          <p:spPr>
            <a:xfrm>
              <a:off x="6797192" y="437518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8" name="object 148"/>
            <p:cNvSpPr/>
            <p:nvPr/>
          </p:nvSpPr>
          <p:spPr>
            <a:xfrm>
              <a:off x="6799478" y="440259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9" name="object 149"/>
            <p:cNvSpPr/>
            <p:nvPr/>
          </p:nvSpPr>
          <p:spPr>
            <a:xfrm>
              <a:off x="6797192" y="442085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0" name="object 150"/>
            <p:cNvSpPr/>
            <p:nvPr/>
          </p:nvSpPr>
          <p:spPr>
            <a:xfrm>
              <a:off x="6797192" y="445130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1" name="object 151"/>
            <p:cNvSpPr/>
            <p:nvPr/>
          </p:nvSpPr>
          <p:spPr>
            <a:xfrm>
              <a:off x="6799478" y="447870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2" name="object 152"/>
            <p:cNvSpPr/>
            <p:nvPr/>
          </p:nvSpPr>
          <p:spPr>
            <a:xfrm>
              <a:off x="6797192" y="449697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3" name="object 153"/>
            <p:cNvSpPr/>
            <p:nvPr/>
          </p:nvSpPr>
          <p:spPr>
            <a:xfrm>
              <a:off x="6799478" y="452437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4" name="object 154"/>
            <p:cNvSpPr/>
            <p:nvPr/>
          </p:nvSpPr>
          <p:spPr>
            <a:xfrm>
              <a:off x="6797192" y="454264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5" name="object 155"/>
            <p:cNvSpPr/>
            <p:nvPr/>
          </p:nvSpPr>
          <p:spPr>
            <a:xfrm>
              <a:off x="6799478" y="457004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6" name="object 156"/>
            <p:cNvSpPr/>
            <p:nvPr/>
          </p:nvSpPr>
          <p:spPr>
            <a:xfrm>
              <a:off x="6799478" y="458527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7" name="object 157"/>
            <p:cNvSpPr/>
            <p:nvPr/>
          </p:nvSpPr>
          <p:spPr>
            <a:xfrm>
              <a:off x="6799478" y="460049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8" name="object 158"/>
            <p:cNvSpPr/>
            <p:nvPr/>
          </p:nvSpPr>
          <p:spPr>
            <a:xfrm>
              <a:off x="6799478" y="461571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9" name="object 159"/>
            <p:cNvSpPr/>
            <p:nvPr/>
          </p:nvSpPr>
          <p:spPr>
            <a:xfrm>
              <a:off x="6799478" y="463094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0" name="object 160"/>
            <p:cNvSpPr/>
            <p:nvPr/>
          </p:nvSpPr>
          <p:spPr>
            <a:xfrm>
              <a:off x="6799478" y="464616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1" name="object 161"/>
            <p:cNvSpPr/>
            <p:nvPr/>
          </p:nvSpPr>
          <p:spPr>
            <a:xfrm>
              <a:off x="6797192" y="4664430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2" name="object 162"/>
            <p:cNvSpPr/>
            <p:nvPr/>
          </p:nvSpPr>
          <p:spPr>
            <a:xfrm>
              <a:off x="6799478" y="469183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3" name="object 163"/>
            <p:cNvSpPr/>
            <p:nvPr/>
          </p:nvSpPr>
          <p:spPr>
            <a:xfrm>
              <a:off x="6799478" y="470706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4" name="object 164"/>
            <p:cNvSpPr/>
            <p:nvPr/>
          </p:nvSpPr>
          <p:spPr>
            <a:xfrm>
              <a:off x="6799478" y="472227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5" name="object 165"/>
            <p:cNvSpPr/>
            <p:nvPr/>
          </p:nvSpPr>
          <p:spPr>
            <a:xfrm>
              <a:off x="6799478" y="473750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6" name="object 166"/>
            <p:cNvSpPr/>
            <p:nvPr/>
          </p:nvSpPr>
          <p:spPr>
            <a:xfrm>
              <a:off x="6799478" y="475273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7" name="object 167"/>
            <p:cNvSpPr/>
            <p:nvPr/>
          </p:nvSpPr>
          <p:spPr>
            <a:xfrm>
              <a:off x="6799478" y="476794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8" name="object 168"/>
            <p:cNvSpPr/>
            <p:nvPr/>
          </p:nvSpPr>
          <p:spPr>
            <a:xfrm>
              <a:off x="6799478" y="478317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9" name="object 169"/>
            <p:cNvSpPr/>
            <p:nvPr/>
          </p:nvSpPr>
          <p:spPr>
            <a:xfrm>
              <a:off x="6799478" y="479840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0" name="object 170"/>
            <p:cNvSpPr/>
            <p:nvPr/>
          </p:nvSpPr>
          <p:spPr>
            <a:xfrm>
              <a:off x="6797192" y="481666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1" name="object 171"/>
            <p:cNvSpPr/>
            <p:nvPr/>
          </p:nvSpPr>
          <p:spPr>
            <a:xfrm>
              <a:off x="6799478" y="484407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2" name="object 172"/>
            <p:cNvSpPr/>
            <p:nvPr/>
          </p:nvSpPr>
          <p:spPr>
            <a:xfrm>
              <a:off x="6797192" y="486233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3" name="object 173"/>
            <p:cNvSpPr/>
            <p:nvPr/>
          </p:nvSpPr>
          <p:spPr>
            <a:xfrm>
              <a:off x="6799478" y="488974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4" name="object 174"/>
            <p:cNvSpPr/>
            <p:nvPr/>
          </p:nvSpPr>
          <p:spPr>
            <a:xfrm>
              <a:off x="6797192" y="490800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5" name="object 175"/>
            <p:cNvSpPr/>
            <p:nvPr/>
          </p:nvSpPr>
          <p:spPr>
            <a:xfrm>
              <a:off x="6797192" y="493845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6" name="object 176"/>
            <p:cNvSpPr/>
            <p:nvPr/>
          </p:nvSpPr>
          <p:spPr>
            <a:xfrm>
              <a:off x="6799478" y="496585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7" name="object 177"/>
            <p:cNvSpPr/>
            <p:nvPr/>
          </p:nvSpPr>
          <p:spPr>
            <a:xfrm>
              <a:off x="6797192" y="498412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8" name="object 178"/>
            <p:cNvSpPr/>
            <p:nvPr/>
          </p:nvSpPr>
          <p:spPr>
            <a:xfrm>
              <a:off x="6799478" y="501152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9" name="object 179"/>
            <p:cNvSpPr/>
            <p:nvPr/>
          </p:nvSpPr>
          <p:spPr>
            <a:xfrm>
              <a:off x="6799478" y="502674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0" name="object 180"/>
            <p:cNvSpPr/>
            <p:nvPr/>
          </p:nvSpPr>
          <p:spPr>
            <a:xfrm>
              <a:off x="6799478" y="504197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1" name="object 181"/>
            <p:cNvSpPr/>
            <p:nvPr/>
          </p:nvSpPr>
          <p:spPr>
            <a:xfrm>
              <a:off x="6799478" y="505719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2" name="object 182"/>
            <p:cNvSpPr/>
            <p:nvPr/>
          </p:nvSpPr>
          <p:spPr>
            <a:xfrm>
              <a:off x="6799478" y="507241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3" name="object 183"/>
            <p:cNvSpPr/>
            <p:nvPr/>
          </p:nvSpPr>
          <p:spPr>
            <a:xfrm>
              <a:off x="6799478" y="508764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4" name="object 184"/>
            <p:cNvSpPr/>
            <p:nvPr/>
          </p:nvSpPr>
          <p:spPr>
            <a:xfrm>
              <a:off x="6797192" y="510590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5" name="object 185"/>
            <p:cNvSpPr/>
            <p:nvPr/>
          </p:nvSpPr>
          <p:spPr>
            <a:xfrm>
              <a:off x="6799478" y="513331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6" name="object 186"/>
            <p:cNvSpPr/>
            <p:nvPr/>
          </p:nvSpPr>
          <p:spPr>
            <a:xfrm>
              <a:off x="6799478" y="514854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7" name="object 187"/>
            <p:cNvSpPr/>
            <p:nvPr/>
          </p:nvSpPr>
          <p:spPr>
            <a:xfrm>
              <a:off x="6799478" y="516375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8" name="object 188"/>
            <p:cNvSpPr/>
            <p:nvPr/>
          </p:nvSpPr>
          <p:spPr>
            <a:xfrm>
              <a:off x="6799478" y="517898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9" name="object 189"/>
            <p:cNvSpPr/>
            <p:nvPr/>
          </p:nvSpPr>
          <p:spPr>
            <a:xfrm>
              <a:off x="6799478" y="519421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0" name="object 190"/>
            <p:cNvSpPr/>
            <p:nvPr/>
          </p:nvSpPr>
          <p:spPr>
            <a:xfrm>
              <a:off x="6799478" y="520942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1" name="object 191"/>
            <p:cNvSpPr/>
            <p:nvPr/>
          </p:nvSpPr>
          <p:spPr>
            <a:xfrm>
              <a:off x="6799478" y="522465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2" name="object 192"/>
            <p:cNvSpPr/>
            <p:nvPr/>
          </p:nvSpPr>
          <p:spPr>
            <a:xfrm>
              <a:off x="6799478" y="523988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3" name="object 193"/>
            <p:cNvSpPr/>
            <p:nvPr/>
          </p:nvSpPr>
          <p:spPr>
            <a:xfrm>
              <a:off x="6799478" y="525509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4" name="object 194"/>
            <p:cNvSpPr/>
            <p:nvPr/>
          </p:nvSpPr>
          <p:spPr>
            <a:xfrm>
              <a:off x="6797192" y="527336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5" name="object 195"/>
            <p:cNvSpPr/>
            <p:nvPr/>
          </p:nvSpPr>
          <p:spPr>
            <a:xfrm>
              <a:off x="6797192" y="530381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6" name="object 196"/>
            <p:cNvSpPr/>
            <p:nvPr/>
          </p:nvSpPr>
          <p:spPr>
            <a:xfrm>
              <a:off x="6799478" y="533121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7" name="object 197"/>
            <p:cNvSpPr/>
            <p:nvPr/>
          </p:nvSpPr>
          <p:spPr>
            <a:xfrm>
              <a:off x="6797192" y="534948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8" name="object 198"/>
            <p:cNvSpPr/>
            <p:nvPr/>
          </p:nvSpPr>
          <p:spPr>
            <a:xfrm>
              <a:off x="6797192" y="537992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9" name="object 199"/>
            <p:cNvSpPr/>
            <p:nvPr/>
          </p:nvSpPr>
          <p:spPr>
            <a:xfrm>
              <a:off x="6799478" y="540732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0" name="object 200"/>
            <p:cNvSpPr/>
            <p:nvPr/>
          </p:nvSpPr>
          <p:spPr>
            <a:xfrm>
              <a:off x="6797192" y="542559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1" name="object 201"/>
            <p:cNvSpPr/>
            <p:nvPr/>
          </p:nvSpPr>
          <p:spPr>
            <a:xfrm>
              <a:off x="6799478" y="545299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2" name="object 202"/>
            <p:cNvSpPr/>
            <p:nvPr/>
          </p:nvSpPr>
          <p:spPr>
            <a:xfrm>
              <a:off x="6799478" y="546822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3" name="object 203"/>
            <p:cNvSpPr/>
            <p:nvPr/>
          </p:nvSpPr>
          <p:spPr>
            <a:xfrm>
              <a:off x="6799478" y="548345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4" name="object 204"/>
            <p:cNvSpPr/>
            <p:nvPr/>
          </p:nvSpPr>
          <p:spPr>
            <a:xfrm>
              <a:off x="6799478" y="549866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5" name="object 205"/>
            <p:cNvSpPr/>
            <p:nvPr/>
          </p:nvSpPr>
          <p:spPr>
            <a:xfrm>
              <a:off x="6799478" y="551389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6" name="object 206"/>
            <p:cNvSpPr/>
            <p:nvPr/>
          </p:nvSpPr>
          <p:spPr>
            <a:xfrm>
              <a:off x="6799478" y="5529122"/>
              <a:ext cx="0" cy="3175"/>
            </a:xfrm>
            <a:custGeom>
              <a:avLst/>
              <a:gdLst/>
              <a:ahLst/>
              <a:cxnLst/>
              <a:rect l="l" t="t" r="r" b="b"/>
              <a:pathLst>
                <a:path h="3175">
                  <a:moveTo>
                    <a:pt x="-2285" y="1517"/>
                  </a:moveTo>
                  <a:lnTo>
                    <a:pt x="2285" y="1517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7" name="object 207"/>
            <p:cNvSpPr/>
            <p:nvPr/>
          </p:nvSpPr>
          <p:spPr>
            <a:xfrm>
              <a:off x="1040333" y="3778440"/>
              <a:ext cx="5762625" cy="1753870"/>
            </a:xfrm>
            <a:custGeom>
              <a:avLst/>
              <a:gdLst/>
              <a:ahLst/>
              <a:cxnLst/>
              <a:rect l="l" t="t" r="r" b="b"/>
              <a:pathLst>
                <a:path w="5762625" h="1753870">
                  <a:moveTo>
                    <a:pt x="5711926" y="0"/>
                  </a:moveTo>
                  <a:lnTo>
                    <a:pt x="5718022" y="0"/>
                  </a:lnTo>
                </a:path>
                <a:path w="5762625" h="1753870">
                  <a:moveTo>
                    <a:pt x="5727153" y="0"/>
                  </a:moveTo>
                  <a:lnTo>
                    <a:pt x="5733249" y="0"/>
                  </a:lnTo>
                </a:path>
                <a:path w="5762625" h="1753870">
                  <a:moveTo>
                    <a:pt x="5742393" y="0"/>
                  </a:moveTo>
                  <a:lnTo>
                    <a:pt x="5748477" y="0"/>
                  </a:lnTo>
                </a:path>
                <a:path w="5762625" h="1753870">
                  <a:moveTo>
                    <a:pt x="5757621" y="0"/>
                  </a:moveTo>
                  <a:lnTo>
                    <a:pt x="5762193" y="0"/>
                  </a:lnTo>
                </a:path>
                <a:path w="5762625" h="1753870">
                  <a:moveTo>
                    <a:pt x="0" y="1753717"/>
                  </a:moveTo>
                  <a:lnTo>
                    <a:pt x="6096" y="1753717"/>
                  </a:lnTo>
                </a:path>
                <a:path w="5762625" h="1753870">
                  <a:moveTo>
                    <a:pt x="15227" y="1753717"/>
                  </a:moveTo>
                  <a:lnTo>
                    <a:pt x="21323" y="1753717"/>
                  </a:lnTo>
                </a:path>
                <a:path w="5762625" h="1753870">
                  <a:moveTo>
                    <a:pt x="30467" y="1753717"/>
                  </a:moveTo>
                  <a:lnTo>
                    <a:pt x="36550" y="1753717"/>
                  </a:lnTo>
                </a:path>
                <a:path w="5762625" h="1753870">
                  <a:moveTo>
                    <a:pt x="45694" y="1753717"/>
                  </a:moveTo>
                  <a:lnTo>
                    <a:pt x="51790" y="1753717"/>
                  </a:lnTo>
                </a:path>
                <a:path w="5762625" h="1753870">
                  <a:moveTo>
                    <a:pt x="60921" y="1753717"/>
                  </a:moveTo>
                  <a:lnTo>
                    <a:pt x="67017" y="1753717"/>
                  </a:lnTo>
                </a:path>
                <a:path w="5762625" h="1753870">
                  <a:moveTo>
                    <a:pt x="76161" y="1753717"/>
                  </a:moveTo>
                  <a:lnTo>
                    <a:pt x="82245" y="1753717"/>
                  </a:lnTo>
                </a:path>
                <a:path w="5762625" h="1753870">
                  <a:moveTo>
                    <a:pt x="91389" y="1753717"/>
                  </a:moveTo>
                  <a:lnTo>
                    <a:pt x="97485" y="1753717"/>
                  </a:lnTo>
                </a:path>
                <a:path w="5762625" h="1753870">
                  <a:moveTo>
                    <a:pt x="106616" y="1753717"/>
                  </a:moveTo>
                  <a:lnTo>
                    <a:pt x="112712" y="1753717"/>
                  </a:lnTo>
                </a:path>
                <a:path w="5762625" h="1753870">
                  <a:moveTo>
                    <a:pt x="121856" y="1753717"/>
                  </a:moveTo>
                  <a:lnTo>
                    <a:pt x="127952" y="1753717"/>
                  </a:lnTo>
                </a:path>
                <a:path w="5762625" h="1753870">
                  <a:moveTo>
                    <a:pt x="137083" y="1753717"/>
                  </a:moveTo>
                  <a:lnTo>
                    <a:pt x="143179" y="1753717"/>
                  </a:lnTo>
                </a:path>
                <a:path w="5762625" h="1753870">
                  <a:moveTo>
                    <a:pt x="152311" y="1753717"/>
                  </a:moveTo>
                  <a:lnTo>
                    <a:pt x="158407" y="1753717"/>
                  </a:lnTo>
                </a:path>
                <a:path w="5762625" h="1753870">
                  <a:moveTo>
                    <a:pt x="167551" y="1753717"/>
                  </a:moveTo>
                  <a:lnTo>
                    <a:pt x="173647" y="1753717"/>
                  </a:lnTo>
                </a:path>
                <a:path w="5762625" h="1753870">
                  <a:moveTo>
                    <a:pt x="182778" y="1753717"/>
                  </a:moveTo>
                  <a:lnTo>
                    <a:pt x="188874" y="1753717"/>
                  </a:lnTo>
                </a:path>
                <a:path w="5762625" h="1753870">
                  <a:moveTo>
                    <a:pt x="198018" y="1753717"/>
                  </a:moveTo>
                  <a:lnTo>
                    <a:pt x="204101" y="1753717"/>
                  </a:lnTo>
                </a:path>
                <a:path w="5762625" h="1753870">
                  <a:moveTo>
                    <a:pt x="213245" y="1753717"/>
                  </a:moveTo>
                  <a:lnTo>
                    <a:pt x="219341" y="1753717"/>
                  </a:lnTo>
                </a:path>
                <a:path w="5762625" h="1753870">
                  <a:moveTo>
                    <a:pt x="228473" y="1753717"/>
                  </a:moveTo>
                  <a:lnTo>
                    <a:pt x="234569" y="1753717"/>
                  </a:lnTo>
                </a:path>
                <a:path w="5762625" h="1753870">
                  <a:moveTo>
                    <a:pt x="243712" y="1753717"/>
                  </a:moveTo>
                  <a:lnTo>
                    <a:pt x="249796" y="1753717"/>
                  </a:lnTo>
                </a:path>
                <a:path w="5762625" h="1753870">
                  <a:moveTo>
                    <a:pt x="258940" y="1753717"/>
                  </a:moveTo>
                  <a:lnTo>
                    <a:pt x="265036" y="1753717"/>
                  </a:lnTo>
                </a:path>
                <a:path w="5762625" h="1753870">
                  <a:moveTo>
                    <a:pt x="274167" y="1753717"/>
                  </a:moveTo>
                  <a:lnTo>
                    <a:pt x="280263" y="1753717"/>
                  </a:lnTo>
                </a:path>
                <a:path w="5762625" h="1753870">
                  <a:moveTo>
                    <a:pt x="289407" y="1753717"/>
                  </a:moveTo>
                  <a:lnTo>
                    <a:pt x="295490" y="1753717"/>
                  </a:lnTo>
                </a:path>
                <a:path w="5762625" h="1753870">
                  <a:moveTo>
                    <a:pt x="304634" y="1753717"/>
                  </a:moveTo>
                  <a:lnTo>
                    <a:pt x="310730" y="1753717"/>
                  </a:lnTo>
                </a:path>
                <a:path w="5762625" h="1753870">
                  <a:moveTo>
                    <a:pt x="319862" y="1753717"/>
                  </a:moveTo>
                  <a:lnTo>
                    <a:pt x="325958" y="1753717"/>
                  </a:lnTo>
                </a:path>
                <a:path w="5762625" h="1753870">
                  <a:moveTo>
                    <a:pt x="335102" y="1753717"/>
                  </a:moveTo>
                  <a:lnTo>
                    <a:pt x="341185" y="1753717"/>
                  </a:lnTo>
                </a:path>
                <a:path w="5762625" h="1753870">
                  <a:moveTo>
                    <a:pt x="350329" y="1753717"/>
                  </a:moveTo>
                  <a:lnTo>
                    <a:pt x="356425" y="1753717"/>
                  </a:lnTo>
                </a:path>
                <a:path w="5762625" h="1753870">
                  <a:moveTo>
                    <a:pt x="365556" y="1753717"/>
                  </a:moveTo>
                  <a:lnTo>
                    <a:pt x="371652" y="1753717"/>
                  </a:lnTo>
                </a:path>
                <a:path w="5762625" h="1753870">
                  <a:moveTo>
                    <a:pt x="380796" y="1753717"/>
                  </a:moveTo>
                  <a:lnTo>
                    <a:pt x="386892" y="1753717"/>
                  </a:lnTo>
                </a:path>
                <a:path w="5762625" h="1753870">
                  <a:moveTo>
                    <a:pt x="396024" y="1753717"/>
                  </a:moveTo>
                  <a:lnTo>
                    <a:pt x="402120" y="1753717"/>
                  </a:lnTo>
                </a:path>
                <a:path w="5762625" h="1753870">
                  <a:moveTo>
                    <a:pt x="411264" y="1753717"/>
                  </a:moveTo>
                  <a:lnTo>
                    <a:pt x="417347" y="1753717"/>
                  </a:lnTo>
                </a:path>
                <a:path w="5762625" h="1753870">
                  <a:moveTo>
                    <a:pt x="426491" y="1753717"/>
                  </a:moveTo>
                  <a:lnTo>
                    <a:pt x="432587" y="1753717"/>
                  </a:lnTo>
                </a:path>
                <a:path w="5762625" h="1753870">
                  <a:moveTo>
                    <a:pt x="441718" y="1753717"/>
                  </a:moveTo>
                  <a:lnTo>
                    <a:pt x="447814" y="1753717"/>
                  </a:lnTo>
                </a:path>
                <a:path w="5762625" h="1753870">
                  <a:moveTo>
                    <a:pt x="456958" y="1753717"/>
                  </a:moveTo>
                  <a:lnTo>
                    <a:pt x="463042" y="1753717"/>
                  </a:lnTo>
                </a:path>
                <a:path w="5762625" h="1753870">
                  <a:moveTo>
                    <a:pt x="472186" y="1753717"/>
                  </a:moveTo>
                  <a:lnTo>
                    <a:pt x="478281" y="1753717"/>
                  </a:lnTo>
                </a:path>
                <a:path w="5762625" h="1753870">
                  <a:moveTo>
                    <a:pt x="487413" y="1753717"/>
                  </a:moveTo>
                  <a:lnTo>
                    <a:pt x="493509" y="1753717"/>
                  </a:lnTo>
                </a:path>
                <a:path w="5762625" h="1753870">
                  <a:moveTo>
                    <a:pt x="502653" y="1753717"/>
                  </a:moveTo>
                  <a:lnTo>
                    <a:pt x="508736" y="1753717"/>
                  </a:lnTo>
                </a:path>
                <a:path w="5762625" h="1753870">
                  <a:moveTo>
                    <a:pt x="517880" y="1753717"/>
                  </a:moveTo>
                  <a:lnTo>
                    <a:pt x="523976" y="1753717"/>
                  </a:lnTo>
                </a:path>
                <a:path w="5762625" h="1753870">
                  <a:moveTo>
                    <a:pt x="533107" y="1753717"/>
                  </a:moveTo>
                  <a:lnTo>
                    <a:pt x="539203" y="1753717"/>
                  </a:lnTo>
                </a:path>
                <a:path w="5762625" h="1753870">
                  <a:moveTo>
                    <a:pt x="548347" y="1753717"/>
                  </a:moveTo>
                  <a:lnTo>
                    <a:pt x="554431" y="1753717"/>
                  </a:lnTo>
                </a:path>
                <a:path w="5762625" h="1753870">
                  <a:moveTo>
                    <a:pt x="563575" y="1753717"/>
                  </a:moveTo>
                  <a:lnTo>
                    <a:pt x="569671" y="1753717"/>
                  </a:lnTo>
                </a:path>
                <a:path w="5762625" h="1753870">
                  <a:moveTo>
                    <a:pt x="578802" y="1753717"/>
                  </a:moveTo>
                  <a:lnTo>
                    <a:pt x="584898" y="1753717"/>
                  </a:lnTo>
                </a:path>
                <a:path w="5762625" h="1753870">
                  <a:moveTo>
                    <a:pt x="594042" y="1753717"/>
                  </a:moveTo>
                  <a:lnTo>
                    <a:pt x="600138" y="1753717"/>
                  </a:lnTo>
                </a:path>
                <a:path w="5762625" h="1753870">
                  <a:moveTo>
                    <a:pt x="609269" y="1753717"/>
                  </a:moveTo>
                  <a:lnTo>
                    <a:pt x="615365" y="1753717"/>
                  </a:lnTo>
                </a:path>
                <a:path w="5762625" h="1753870">
                  <a:moveTo>
                    <a:pt x="624497" y="1753717"/>
                  </a:moveTo>
                  <a:lnTo>
                    <a:pt x="630593" y="1753717"/>
                  </a:lnTo>
                </a:path>
                <a:path w="5762625" h="1753870">
                  <a:moveTo>
                    <a:pt x="639737" y="1753717"/>
                  </a:moveTo>
                  <a:lnTo>
                    <a:pt x="645833" y="1753717"/>
                  </a:lnTo>
                </a:path>
                <a:path w="5762625" h="1753870">
                  <a:moveTo>
                    <a:pt x="654964" y="1753717"/>
                  </a:moveTo>
                  <a:lnTo>
                    <a:pt x="661060" y="1753717"/>
                  </a:lnTo>
                </a:path>
                <a:path w="5762625" h="1753870">
                  <a:moveTo>
                    <a:pt x="670204" y="1753717"/>
                  </a:moveTo>
                  <a:lnTo>
                    <a:pt x="676287" y="1753717"/>
                  </a:lnTo>
                </a:path>
                <a:path w="5762625" h="1753870">
                  <a:moveTo>
                    <a:pt x="685431" y="1753717"/>
                  </a:moveTo>
                  <a:lnTo>
                    <a:pt x="691527" y="1753717"/>
                  </a:lnTo>
                </a:path>
                <a:path w="5762625" h="1753870">
                  <a:moveTo>
                    <a:pt x="700659" y="1753717"/>
                  </a:moveTo>
                  <a:lnTo>
                    <a:pt x="706755" y="1753717"/>
                  </a:lnTo>
                </a:path>
                <a:path w="5762625" h="1753870">
                  <a:moveTo>
                    <a:pt x="715899" y="1753717"/>
                  </a:moveTo>
                  <a:lnTo>
                    <a:pt x="721982" y="1753717"/>
                  </a:lnTo>
                </a:path>
                <a:path w="5762625" h="1753870">
                  <a:moveTo>
                    <a:pt x="731126" y="1753717"/>
                  </a:moveTo>
                  <a:lnTo>
                    <a:pt x="737222" y="1753717"/>
                  </a:lnTo>
                </a:path>
                <a:path w="5762625" h="1753870">
                  <a:moveTo>
                    <a:pt x="746353" y="1753717"/>
                  </a:moveTo>
                  <a:lnTo>
                    <a:pt x="752449" y="1753717"/>
                  </a:lnTo>
                </a:path>
                <a:path w="5762625" h="1753870">
                  <a:moveTo>
                    <a:pt x="761593" y="1753717"/>
                  </a:moveTo>
                  <a:lnTo>
                    <a:pt x="767676" y="1753717"/>
                  </a:lnTo>
                </a:path>
                <a:path w="5762625" h="1753870">
                  <a:moveTo>
                    <a:pt x="776820" y="1753717"/>
                  </a:moveTo>
                  <a:lnTo>
                    <a:pt x="782916" y="1753717"/>
                  </a:lnTo>
                </a:path>
                <a:path w="5762625" h="1753870">
                  <a:moveTo>
                    <a:pt x="792048" y="1753717"/>
                  </a:moveTo>
                  <a:lnTo>
                    <a:pt x="798144" y="1753717"/>
                  </a:lnTo>
                </a:path>
                <a:path w="5762625" h="1753870">
                  <a:moveTo>
                    <a:pt x="807288" y="1753717"/>
                  </a:moveTo>
                  <a:lnTo>
                    <a:pt x="813384" y="1753717"/>
                  </a:lnTo>
                </a:path>
                <a:path w="5762625" h="1753870">
                  <a:moveTo>
                    <a:pt x="822515" y="1753717"/>
                  </a:moveTo>
                  <a:lnTo>
                    <a:pt x="828611" y="1753717"/>
                  </a:lnTo>
                </a:path>
                <a:path w="5762625" h="1753870">
                  <a:moveTo>
                    <a:pt x="837742" y="1753717"/>
                  </a:moveTo>
                  <a:lnTo>
                    <a:pt x="843838" y="1753717"/>
                  </a:lnTo>
                </a:path>
                <a:path w="5762625" h="1753870">
                  <a:moveTo>
                    <a:pt x="852982" y="1753717"/>
                  </a:moveTo>
                  <a:lnTo>
                    <a:pt x="859078" y="1753717"/>
                  </a:lnTo>
                </a:path>
                <a:path w="5762625" h="1753870">
                  <a:moveTo>
                    <a:pt x="868210" y="1753717"/>
                  </a:moveTo>
                  <a:lnTo>
                    <a:pt x="874306" y="1753717"/>
                  </a:lnTo>
                </a:path>
                <a:path w="5762625" h="1753870">
                  <a:moveTo>
                    <a:pt x="883450" y="1753717"/>
                  </a:moveTo>
                  <a:lnTo>
                    <a:pt x="889533" y="1753717"/>
                  </a:lnTo>
                </a:path>
                <a:path w="5762625" h="1753870">
                  <a:moveTo>
                    <a:pt x="898677" y="1753717"/>
                  </a:moveTo>
                  <a:lnTo>
                    <a:pt x="904773" y="1753717"/>
                  </a:lnTo>
                </a:path>
                <a:path w="5762625" h="1753870">
                  <a:moveTo>
                    <a:pt x="913904" y="1753717"/>
                  </a:moveTo>
                  <a:lnTo>
                    <a:pt x="920000" y="1753717"/>
                  </a:lnTo>
                </a:path>
                <a:path w="5762625" h="1753870">
                  <a:moveTo>
                    <a:pt x="929144" y="1753717"/>
                  </a:moveTo>
                  <a:lnTo>
                    <a:pt x="935228" y="1753717"/>
                  </a:lnTo>
                </a:path>
                <a:path w="5762625" h="1753870">
                  <a:moveTo>
                    <a:pt x="944372" y="1753717"/>
                  </a:moveTo>
                  <a:lnTo>
                    <a:pt x="950468" y="1753717"/>
                  </a:lnTo>
                </a:path>
                <a:path w="5762625" h="1753870">
                  <a:moveTo>
                    <a:pt x="959599" y="1753717"/>
                  </a:moveTo>
                  <a:lnTo>
                    <a:pt x="965695" y="1753717"/>
                  </a:lnTo>
                </a:path>
                <a:path w="5762625" h="1753870">
                  <a:moveTo>
                    <a:pt x="974839" y="1753717"/>
                  </a:moveTo>
                  <a:lnTo>
                    <a:pt x="980922" y="1753717"/>
                  </a:lnTo>
                </a:path>
                <a:path w="5762625" h="1753870">
                  <a:moveTo>
                    <a:pt x="990066" y="1753717"/>
                  </a:moveTo>
                  <a:lnTo>
                    <a:pt x="996162" y="1753717"/>
                  </a:lnTo>
                </a:path>
                <a:path w="5762625" h="1753870">
                  <a:moveTo>
                    <a:pt x="1005293" y="1753717"/>
                  </a:moveTo>
                  <a:lnTo>
                    <a:pt x="1011389" y="1753717"/>
                  </a:lnTo>
                </a:path>
                <a:path w="5762625" h="1753870">
                  <a:moveTo>
                    <a:pt x="1020533" y="1753717"/>
                  </a:moveTo>
                  <a:lnTo>
                    <a:pt x="1026617" y="1753717"/>
                  </a:lnTo>
                </a:path>
                <a:path w="5762625" h="1753870">
                  <a:moveTo>
                    <a:pt x="1035761" y="1753717"/>
                  </a:moveTo>
                  <a:lnTo>
                    <a:pt x="1041857" y="1753717"/>
                  </a:lnTo>
                </a:path>
                <a:path w="5762625" h="1753870">
                  <a:moveTo>
                    <a:pt x="1050988" y="1753717"/>
                  </a:moveTo>
                  <a:lnTo>
                    <a:pt x="1057084" y="1753717"/>
                  </a:lnTo>
                </a:path>
                <a:path w="5762625" h="1753870">
                  <a:moveTo>
                    <a:pt x="1066228" y="1753717"/>
                  </a:moveTo>
                  <a:lnTo>
                    <a:pt x="1072324" y="1753717"/>
                  </a:lnTo>
                </a:path>
                <a:path w="5762625" h="1753870">
                  <a:moveTo>
                    <a:pt x="1081455" y="1753717"/>
                  </a:moveTo>
                  <a:lnTo>
                    <a:pt x="1087551" y="1753717"/>
                  </a:lnTo>
                </a:path>
                <a:path w="5762625" h="1753870">
                  <a:moveTo>
                    <a:pt x="1096695" y="1753717"/>
                  </a:moveTo>
                  <a:lnTo>
                    <a:pt x="1102779" y="1753717"/>
                  </a:lnTo>
                </a:path>
                <a:path w="5762625" h="1753870">
                  <a:moveTo>
                    <a:pt x="1111923" y="1753717"/>
                  </a:moveTo>
                  <a:lnTo>
                    <a:pt x="1118019" y="1753717"/>
                  </a:lnTo>
                </a:path>
                <a:path w="5762625" h="1753870">
                  <a:moveTo>
                    <a:pt x="1127150" y="1753717"/>
                  </a:moveTo>
                  <a:lnTo>
                    <a:pt x="1133246" y="1753717"/>
                  </a:lnTo>
                </a:path>
                <a:path w="5762625" h="1753870">
                  <a:moveTo>
                    <a:pt x="1142390" y="1753717"/>
                  </a:moveTo>
                  <a:lnTo>
                    <a:pt x="1148473" y="1753717"/>
                  </a:lnTo>
                </a:path>
                <a:path w="5762625" h="1753870">
                  <a:moveTo>
                    <a:pt x="1157617" y="1753717"/>
                  </a:moveTo>
                  <a:lnTo>
                    <a:pt x="1163713" y="1753717"/>
                  </a:lnTo>
                </a:path>
                <a:path w="5762625" h="1753870">
                  <a:moveTo>
                    <a:pt x="1172845" y="1753717"/>
                  </a:moveTo>
                  <a:lnTo>
                    <a:pt x="1178941" y="1753717"/>
                  </a:lnTo>
                </a:path>
                <a:path w="5762625" h="1753870">
                  <a:moveTo>
                    <a:pt x="1188085" y="1753717"/>
                  </a:moveTo>
                  <a:lnTo>
                    <a:pt x="1194168" y="1753717"/>
                  </a:lnTo>
                </a:path>
                <a:path w="5762625" h="1753870">
                  <a:moveTo>
                    <a:pt x="1203312" y="1753717"/>
                  </a:moveTo>
                  <a:lnTo>
                    <a:pt x="1209408" y="1753717"/>
                  </a:lnTo>
                </a:path>
                <a:path w="5762625" h="1753870">
                  <a:moveTo>
                    <a:pt x="1218539" y="1753717"/>
                  </a:moveTo>
                  <a:lnTo>
                    <a:pt x="1224635" y="1753717"/>
                  </a:lnTo>
                </a:path>
                <a:path w="5762625" h="1753870">
                  <a:moveTo>
                    <a:pt x="1233779" y="1753717"/>
                  </a:moveTo>
                  <a:lnTo>
                    <a:pt x="1239862" y="1753717"/>
                  </a:lnTo>
                </a:path>
                <a:path w="5762625" h="1753870">
                  <a:moveTo>
                    <a:pt x="1249006" y="1753717"/>
                  </a:moveTo>
                  <a:lnTo>
                    <a:pt x="1255102" y="1753717"/>
                  </a:lnTo>
                </a:path>
                <a:path w="5762625" h="1753870">
                  <a:moveTo>
                    <a:pt x="1264234" y="1753717"/>
                  </a:moveTo>
                  <a:lnTo>
                    <a:pt x="1270330" y="1753717"/>
                  </a:lnTo>
                </a:path>
                <a:path w="5762625" h="1753870">
                  <a:moveTo>
                    <a:pt x="1279474" y="1753717"/>
                  </a:moveTo>
                  <a:lnTo>
                    <a:pt x="1285570" y="1753717"/>
                  </a:lnTo>
                </a:path>
                <a:path w="5762625" h="1753870">
                  <a:moveTo>
                    <a:pt x="1294701" y="1753717"/>
                  </a:moveTo>
                  <a:lnTo>
                    <a:pt x="1300797" y="1753717"/>
                  </a:lnTo>
                </a:path>
                <a:path w="5762625" h="1753870">
                  <a:moveTo>
                    <a:pt x="1309928" y="1753717"/>
                  </a:moveTo>
                  <a:lnTo>
                    <a:pt x="1316024" y="1753717"/>
                  </a:lnTo>
                </a:path>
                <a:path w="5762625" h="1753870">
                  <a:moveTo>
                    <a:pt x="1325168" y="1753717"/>
                  </a:moveTo>
                  <a:lnTo>
                    <a:pt x="1331264" y="1753717"/>
                  </a:lnTo>
                </a:path>
                <a:path w="5762625" h="1753870">
                  <a:moveTo>
                    <a:pt x="1340396" y="1753717"/>
                  </a:moveTo>
                  <a:lnTo>
                    <a:pt x="1346492" y="1753717"/>
                  </a:lnTo>
                </a:path>
                <a:path w="5762625" h="1753870">
                  <a:moveTo>
                    <a:pt x="1355636" y="1753717"/>
                  </a:moveTo>
                  <a:lnTo>
                    <a:pt x="1361719" y="1753717"/>
                  </a:lnTo>
                </a:path>
                <a:path w="5762625" h="1753870">
                  <a:moveTo>
                    <a:pt x="1370863" y="1753717"/>
                  </a:moveTo>
                  <a:lnTo>
                    <a:pt x="1376959" y="1753717"/>
                  </a:lnTo>
                </a:path>
                <a:path w="5762625" h="1753870">
                  <a:moveTo>
                    <a:pt x="1386090" y="1753717"/>
                  </a:moveTo>
                  <a:lnTo>
                    <a:pt x="1392186" y="1753717"/>
                  </a:lnTo>
                </a:path>
                <a:path w="5762625" h="1753870">
                  <a:moveTo>
                    <a:pt x="1401330" y="1753717"/>
                  </a:moveTo>
                  <a:lnTo>
                    <a:pt x="1407414" y="1753717"/>
                  </a:lnTo>
                </a:path>
                <a:path w="5762625" h="1753870">
                  <a:moveTo>
                    <a:pt x="1416558" y="1753717"/>
                  </a:moveTo>
                  <a:lnTo>
                    <a:pt x="1422654" y="1753717"/>
                  </a:lnTo>
                </a:path>
                <a:path w="5762625" h="1753870">
                  <a:moveTo>
                    <a:pt x="1431785" y="1753717"/>
                  </a:moveTo>
                  <a:lnTo>
                    <a:pt x="1437881" y="1753717"/>
                  </a:lnTo>
                </a:path>
                <a:path w="5762625" h="1753870">
                  <a:moveTo>
                    <a:pt x="1447025" y="1753717"/>
                  </a:moveTo>
                  <a:lnTo>
                    <a:pt x="1453108" y="1753717"/>
                  </a:lnTo>
                </a:path>
                <a:path w="5762625" h="1753870">
                  <a:moveTo>
                    <a:pt x="1462252" y="1753717"/>
                  </a:moveTo>
                  <a:lnTo>
                    <a:pt x="1468348" y="1753717"/>
                  </a:lnTo>
                </a:path>
                <a:path w="5762625" h="1753870">
                  <a:moveTo>
                    <a:pt x="1477479" y="1753717"/>
                  </a:moveTo>
                  <a:lnTo>
                    <a:pt x="1483575" y="1753717"/>
                  </a:lnTo>
                </a:path>
                <a:path w="5762625" h="1753870">
                  <a:moveTo>
                    <a:pt x="1492719" y="1753717"/>
                  </a:moveTo>
                  <a:lnTo>
                    <a:pt x="1498803" y="1753717"/>
                  </a:lnTo>
                </a:path>
                <a:path w="5762625" h="1753870">
                  <a:moveTo>
                    <a:pt x="1507947" y="1753717"/>
                  </a:moveTo>
                  <a:lnTo>
                    <a:pt x="1514043" y="1753717"/>
                  </a:lnTo>
                </a:path>
                <a:path w="5762625" h="1753870">
                  <a:moveTo>
                    <a:pt x="1523174" y="1753717"/>
                  </a:moveTo>
                  <a:lnTo>
                    <a:pt x="1529270" y="1753717"/>
                  </a:lnTo>
                </a:path>
                <a:path w="5762625" h="1753870">
                  <a:moveTo>
                    <a:pt x="1538414" y="1753717"/>
                  </a:moveTo>
                  <a:lnTo>
                    <a:pt x="1544510" y="1753717"/>
                  </a:lnTo>
                </a:path>
                <a:path w="5762625" h="1753870">
                  <a:moveTo>
                    <a:pt x="1553641" y="1753717"/>
                  </a:moveTo>
                  <a:lnTo>
                    <a:pt x="1559737" y="1753717"/>
                  </a:lnTo>
                </a:path>
                <a:path w="5762625" h="1753870">
                  <a:moveTo>
                    <a:pt x="1568881" y="1753717"/>
                  </a:moveTo>
                  <a:lnTo>
                    <a:pt x="1574965" y="1753717"/>
                  </a:lnTo>
                </a:path>
                <a:path w="5762625" h="1753870">
                  <a:moveTo>
                    <a:pt x="1584109" y="1753717"/>
                  </a:moveTo>
                  <a:lnTo>
                    <a:pt x="1590205" y="1753717"/>
                  </a:lnTo>
                </a:path>
                <a:path w="5762625" h="1753870">
                  <a:moveTo>
                    <a:pt x="1599336" y="1753717"/>
                  </a:moveTo>
                  <a:lnTo>
                    <a:pt x="1605432" y="1753717"/>
                  </a:lnTo>
                </a:path>
                <a:path w="5762625" h="1753870">
                  <a:moveTo>
                    <a:pt x="1614576" y="1753717"/>
                  </a:moveTo>
                  <a:lnTo>
                    <a:pt x="1620659" y="1753717"/>
                  </a:lnTo>
                </a:path>
                <a:path w="5762625" h="1753870">
                  <a:moveTo>
                    <a:pt x="1629803" y="1753717"/>
                  </a:moveTo>
                  <a:lnTo>
                    <a:pt x="1635899" y="1753717"/>
                  </a:lnTo>
                </a:path>
                <a:path w="5762625" h="1753870">
                  <a:moveTo>
                    <a:pt x="1645031" y="1753717"/>
                  </a:moveTo>
                  <a:lnTo>
                    <a:pt x="1651127" y="1753717"/>
                  </a:lnTo>
                </a:path>
                <a:path w="5762625" h="1753870">
                  <a:moveTo>
                    <a:pt x="1660270" y="1753717"/>
                  </a:moveTo>
                  <a:lnTo>
                    <a:pt x="1666354" y="1753717"/>
                  </a:lnTo>
                </a:path>
                <a:path w="5762625" h="1753870">
                  <a:moveTo>
                    <a:pt x="1675498" y="1753717"/>
                  </a:moveTo>
                  <a:lnTo>
                    <a:pt x="1681594" y="1753717"/>
                  </a:lnTo>
                </a:path>
                <a:path w="5762625" h="1753870">
                  <a:moveTo>
                    <a:pt x="1690725" y="1753717"/>
                  </a:moveTo>
                  <a:lnTo>
                    <a:pt x="1696821" y="1753717"/>
                  </a:lnTo>
                </a:path>
                <a:path w="5762625" h="1753870">
                  <a:moveTo>
                    <a:pt x="1705965" y="1753717"/>
                  </a:moveTo>
                  <a:lnTo>
                    <a:pt x="1712048" y="1753717"/>
                  </a:lnTo>
                </a:path>
                <a:path w="5762625" h="1753870">
                  <a:moveTo>
                    <a:pt x="1721192" y="1753717"/>
                  </a:moveTo>
                  <a:lnTo>
                    <a:pt x="1727288" y="1753717"/>
                  </a:lnTo>
                </a:path>
                <a:path w="5762625" h="1753870">
                  <a:moveTo>
                    <a:pt x="1736420" y="1753717"/>
                  </a:moveTo>
                  <a:lnTo>
                    <a:pt x="1742516" y="1753717"/>
                  </a:lnTo>
                </a:path>
                <a:path w="5762625" h="1753870">
                  <a:moveTo>
                    <a:pt x="1751660" y="1753717"/>
                  </a:moveTo>
                  <a:lnTo>
                    <a:pt x="1757756" y="1753717"/>
                  </a:lnTo>
                </a:path>
                <a:path w="5762625" h="1753870">
                  <a:moveTo>
                    <a:pt x="1766887" y="1753717"/>
                  </a:moveTo>
                  <a:lnTo>
                    <a:pt x="1772983" y="1753717"/>
                  </a:lnTo>
                </a:path>
                <a:path w="5762625" h="1753870">
                  <a:moveTo>
                    <a:pt x="1782114" y="1753717"/>
                  </a:moveTo>
                  <a:lnTo>
                    <a:pt x="1788210" y="1753717"/>
                  </a:lnTo>
                </a:path>
                <a:path w="5762625" h="1753870">
                  <a:moveTo>
                    <a:pt x="1797354" y="1753717"/>
                  </a:moveTo>
                  <a:lnTo>
                    <a:pt x="1803450" y="1753717"/>
                  </a:lnTo>
                </a:path>
                <a:path w="5762625" h="1753870">
                  <a:moveTo>
                    <a:pt x="1812582" y="1753717"/>
                  </a:moveTo>
                  <a:lnTo>
                    <a:pt x="1818678" y="1753717"/>
                  </a:lnTo>
                </a:path>
                <a:path w="5762625" h="1753870">
                  <a:moveTo>
                    <a:pt x="1827822" y="1753717"/>
                  </a:moveTo>
                  <a:lnTo>
                    <a:pt x="1833905" y="1753717"/>
                  </a:lnTo>
                </a:path>
                <a:path w="5762625" h="1753870">
                  <a:moveTo>
                    <a:pt x="1843049" y="1753717"/>
                  </a:moveTo>
                  <a:lnTo>
                    <a:pt x="1849145" y="1753717"/>
                  </a:lnTo>
                </a:path>
                <a:path w="5762625" h="1753870">
                  <a:moveTo>
                    <a:pt x="1858276" y="1753717"/>
                  </a:moveTo>
                  <a:lnTo>
                    <a:pt x="1864372" y="1753717"/>
                  </a:lnTo>
                </a:path>
                <a:path w="5762625" h="1753870">
                  <a:moveTo>
                    <a:pt x="1873516" y="1753717"/>
                  </a:moveTo>
                  <a:lnTo>
                    <a:pt x="1879600" y="1753717"/>
                  </a:lnTo>
                </a:path>
                <a:path w="5762625" h="1753870">
                  <a:moveTo>
                    <a:pt x="1888744" y="1753717"/>
                  </a:moveTo>
                  <a:lnTo>
                    <a:pt x="1894840" y="1753717"/>
                  </a:lnTo>
                </a:path>
                <a:path w="5762625" h="1753870">
                  <a:moveTo>
                    <a:pt x="1903971" y="1753717"/>
                  </a:moveTo>
                  <a:lnTo>
                    <a:pt x="1910067" y="1753717"/>
                  </a:lnTo>
                </a:path>
                <a:path w="5762625" h="1753870">
                  <a:moveTo>
                    <a:pt x="1919211" y="1753717"/>
                  </a:moveTo>
                  <a:lnTo>
                    <a:pt x="1925294" y="1753717"/>
                  </a:lnTo>
                </a:path>
                <a:path w="5762625" h="1753870">
                  <a:moveTo>
                    <a:pt x="1934438" y="1753717"/>
                  </a:moveTo>
                  <a:lnTo>
                    <a:pt x="1940534" y="1753717"/>
                  </a:lnTo>
                </a:path>
                <a:path w="5762625" h="1753870">
                  <a:moveTo>
                    <a:pt x="1949665" y="1753717"/>
                  </a:moveTo>
                  <a:lnTo>
                    <a:pt x="1955761" y="1753717"/>
                  </a:lnTo>
                </a:path>
                <a:path w="5762625" h="1753870">
                  <a:moveTo>
                    <a:pt x="1964905" y="1753717"/>
                  </a:moveTo>
                  <a:lnTo>
                    <a:pt x="1970989" y="1753717"/>
                  </a:lnTo>
                </a:path>
                <a:path w="5762625" h="1753870">
                  <a:moveTo>
                    <a:pt x="1980133" y="1753717"/>
                  </a:moveTo>
                  <a:lnTo>
                    <a:pt x="1986229" y="1753717"/>
                  </a:lnTo>
                </a:path>
                <a:path w="5762625" h="1753870">
                  <a:moveTo>
                    <a:pt x="1995360" y="1753717"/>
                  </a:moveTo>
                  <a:lnTo>
                    <a:pt x="2001456" y="1753717"/>
                  </a:lnTo>
                </a:path>
                <a:path w="5762625" h="1753870">
                  <a:moveTo>
                    <a:pt x="2010600" y="1753717"/>
                  </a:moveTo>
                  <a:lnTo>
                    <a:pt x="2016696" y="1753717"/>
                  </a:lnTo>
                </a:path>
                <a:path w="5762625" h="1753870">
                  <a:moveTo>
                    <a:pt x="2025827" y="1753717"/>
                  </a:moveTo>
                  <a:lnTo>
                    <a:pt x="2031923" y="1753717"/>
                  </a:lnTo>
                </a:path>
                <a:path w="5762625" h="1753870">
                  <a:moveTo>
                    <a:pt x="2041067" y="1753717"/>
                  </a:moveTo>
                  <a:lnTo>
                    <a:pt x="2047151" y="1753717"/>
                  </a:lnTo>
                </a:path>
                <a:path w="5762625" h="1753870">
                  <a:moveTo>
                    <a:pt x="2056295" y="1753717"/>
                  </a:moveTo>
                  <a:lnTo>
                    <a:pt x="2062391" y="1753717"/>
                  </a:lnTo>
                </a:path>
                <a:path w="5762625" h="1753870">
                  <a:moveTo>
                    <a:pt x="2071522" y="1753717"/>
                  </a:moveTo>
                  <a:lnTo>
                    <a:pt x="2077618" y="1753717"/>
                  </a:lnTo>
                </a:path>
                <a:path w="5762625" h="1753870">
                  <a:moveTo>
                    <a:pt x="2086762" y="1753717"/>
                  </a:moveTo>
                  <a:lnTo>
                    <a:pt x="2092845" y="1753717"/>
                  </a:lnTo>
                </a:path>
                <a:path w="5762625" h="1753870">
                  <a:moveTo>
                    <a:pt x="2101989" y="1753717"/>
                  </a:moveTo>
                  <a:lnTo>
                    <a:pt x="2108085" y="1753717"/>
                  </a:lnTo>
                </a:path>
                <a:path w="5762625" h="1753870">
                  <a:moveTo>
                    <a:pt x="2117217" y="1753717"/>
                  </a:moveTo>
                  <a:lnTo>
                    <a:pt x="2123313" y="1753717"/>
                  </a:lnTo>
                </a:path>
                <a:path w="5762625" h="1753870">
                  <a:moveTo>
                    <a:pt x="2132457" y="1753717"/>
                  </a:moveTo>
                  <a:lnTo>
                    <a:pt x="2138540" y="1753717"/>
                  </a:lnTo>
                </a:path>
                <a:path w="5762625" h="1753870">
                  <a:moveTo>
                    <a:pt x="2147684" y="1753717"/>
                  </a:moveTo>
                  <a:lnTo>
                    <a:pt x="2153780" y="1753717"/>
                  </a:lnTo>
                </a:path>
                <a:path w="5762625" h="1753870">
                  <a:moveTo>
                    <a:pt x="2162911" y="1753717"/>
                  </a:moveTo>
                  <a:lnTo>
                    <a:pt x="2169007" y="1753717"/>
                  </a:lnTo>
                </a:path>
                <a:path w="5762625" h="1753870">
                  <a:moveTo>
                    <a:pt x="2178151" y="1753717"/>
                  </a:moveTo>
                  <a:lnTo>
                    <a:pt x="2184234" y="1753717"/>
                  </a:lnTo>
                </a:path>
                <a:path w="5762625" h="1753870">
                  <a:moveTo>
                    <a:pt x="2193378" y="1753717"/>
                  </a:moveTo>
                  <a:lnTo>
                    <a:pt x="2199474" y="1753717"/>
                  </a:lnTo>
                </a:path>
                <a:path w="5762625" h="1753870">
                  <a:moveTo>
                    <a:pt x="2208606" y="1753717"/>
                  </a:moveTo>
                  <a:lnTo>
                    <a:pt x="2214702" y="1753717"/>
                  </a:lnTo>
                </a:path>
                <a:path w="5762625" h="1753870">
                  <a:moveTo>
                    <a:pt x="2223846" y="1753717"/>
                  </a:moveTo>
                  <a:lnTo>
                    <a:pt x="2229942" y="1753717"/>
                  </a:lnTo>
                </a:path>
                <a:path w="5762625" h="1753870">
                  <a:moveTo>
                    <a:pt x="2239073" y="1753717"/>
                  </a:moveTo>
                  <a:lnTo>
                    <a:pt x="2245169" y="1753717"/>
                  </a:lnTo>
                </a:path>
                <a:path w="5762625" h="1753870">
                  <a:moveTo>
                    <a:pt x="2254300" y="1753717"/>
                  </a:moveTo>
                  <a:lnTo>
                    <a:pt x="2260396" y="1753717"/>
                  </a:lnTo>
                </a:path>
                <a:path w="5762625" h="1753870">
                  <a:moveTo>
                    <a:pt x="2269540" y="1753717"/>
                  </a:moveTo>
                  <a:lnTo>
                    <a:pt x="2275636" y="1753717"/>
                  </a:lnTo>
                </a:path>
                <a:path w="5762625" h="1753870">
                  <a:moveTo>
                    <a:pt x="2284768" y="1753717"/>
                  </a:moveTo>
                  <a:lnTo>
                    <a:pt x="2290864" y="1753717"/>
                  </a:lnTo>
                </a:path>
                <a:path w="5762625" h="1753870">
                  <a:moveTo>
                    <a:pt x="2300008" y="1753717"/>
                  </a:moveTo>
                  <a:lnTo>
                    <a:pt x="2306091" y="1753717"/>
                  </a:lnTo>
                </a:path>
                <a:path w="5762625" h="1753870">
                  <a:moveTo>
                    <a:pt x="2315235" y="1753717"/>
                  </a:moveTo>
                  <a:lnTo>
                    <a:pt x="2321331" y="1753717"/>
                  </a:lnTo>
                </a:path>
                <a:path w="5762625" h="1753870">
                  <a:moveTo>
                    <a:pt x="2330462" y="1753717"/>
                  </a:moveTo>
                  <a:lnTo>
                    <a:pt x="2336558" y="1753717"/>
                  </a:lnTo>
                </a:path>
                <a:path w="5762625" h="1753870">
                  <a:moveTo>
                    <a:pt x="2345702" y="1753717"/>
                  </a:moveTo>
                  <a:lnTo>
                    <a:pt x="2351786" y="1753717"/>
                  </a:lnTo>
                </a:path>
                <a:path w="5762625" h="1753870">
                  <a:moveTo>
                    <a:pt x="2360929" y="1753717"/>
                  </a:moveTo>
                  <a:lnTo>
                    <a:pt x="2367026" y="1753717"/>
                  </a:lnTo>
                </a:path>
                <a:path w="5762625" h="1753870">
                  <a:moveTo>
                    <a:pt x="2376157" y="1753717"/>
                  </a:moveTo>
                  <a:lnTo>
                    <a:pt x="2382253" y="1753717"/>
                  </a:lnTo>
                </a:path>
                <a:path w="5762625" h="1753870">
                  <a:moveTo>
                    <a:pt x="2391397" y="1753717"/>
                  </a:moveTo>
                  <a:lnTo>
                    <a:pt x="2397480" y="1753717"/>
                  </a:lnTo>
                </a:path>
                <a:path w="5762625" h="1753870">
                  <a:moveTo>
                    <a:pt x="2406624" y="1753717"/>
                  </a:moveTo>
                  <a:lnTo>
                    <a:pt x="2412720" y="1753717"/>
                  </a:lnTo>
                </a:path>
                <a:path w="5762625" h="1753870">
                  <a:moveTo>
                    <a:pt x="2421851" y="1753717"/>
                  </a:moveTo>
                  <a:lnTo>
                    <a:pt x="2427947" y="1753717"/>
                  </a:lnTo>
                </a:path>
                <a:path w="5762625" h="1753870">
                  <a:moveTo>
                    <a:pt x="2437091" y="1753717"/>
                  </a:moveTo>
                  <a:lnTo>
                    <a:pt x="2443175" y="1753717"/>
                  </a:lnTo>
                </a:path>
                <a:path w="5762625" h="1753870">
                  <a:moveTo>
                    <a:pt x="2452319" y="1753717"/>
                  </a:moveTo>
                  <a:lnTo>
                    <a:pt x="2458415" y="1753717"/>
                  </a:lnTo>
                </a:path>
                <a:path w="5762625" h="1753870">
                  <a:moveTo>
                    <a:pt x="2467546" y="1753717"/>
                  </a:moveTo>
                  <a:lnTo>
                    <a:pt x="2473642" y="1753717"/>
                  </a:lnTo>
                </a:path>
                <a:path w="5762625" h="1753870">
                  <a:moveTo>
                    <a:pt x="2482786" y="1753717"/>
                  </a:moveTo>
                  <a:lnTo>
                    <a:pt x="2488882" y="1753717"/>
                  </a:lnTo>
                </a:path>
                <a:path w="5762625" h="1753870">
                  <a:moveTo>
                    <a:pt x="2498013" y="1753717"/>
                  </a:moveTo>
                  <a:lnTo>
                    <a:pt x="2504109" y="1753717"/>
                  </a:lnTo>
                </a:path>
                <a:path w="5762625" h="1753870">
                  <a:moveTo>
                    <a:pt x="2513253" y="1753717"/>
                  </a:moveTo>
                  <a:lnTo>
                    <a:pt x="2519337" y="1753717"/>
                  </a:lnTo>
                </a:path>
                <a:path w="5762625" h="1753870">
                  <a:moveTo>
                    <a:pt x="2528481" y="1753717"/>
                  </a:moveTo>
                  <a:lnTo>
                    <a:pt x="2534577" y="1753717"/>
                  </a:lnTo>
                </a:path>
                <a:path w="5762625" h="1753870">
                  <a:moveTo>
                    <a:pt x="2543708" y="1753717"/>
                  </a:moveTo>
                  <a:lnTo>
                    <a:pt x="2549804" y="1753717"/>
                  </a:lnTo>
                </a:path>
                <a:path w="5762625" h="1753870">
                  <a:moveTo>
                    <a:pt x="2558948" y="1753717"/>
                  </a:moveTo>
                  <a:lnTo>
                    <a:pt x="2565031" y="1753717"/>
                  </a:lnTo>
                </a:path>
                <a:path w="5762625" h="1753870">
                  <a:moveTo>
                    <a:pt x="2574175" y="1753717"/>
                  </a:moveTo>
                  <a:lnTo>
                    <a:pt x="2580271" y="1753717"/>
                  </a:lnTo>
                </a:path>
                <a:path w="5762625" h="1753870">
                  <a:moveTo>
                    <a:pt x="2589403" y="1753717"/>
                  </a:moveTo>
                  <a:lnTo>
                    <a:pt x="2595499" y="1753717"/>
                  </a:lnTo>
                </a:path>
                <a:path w="5762625" h="1753870">
                  <a:moveTo>
                    <a:pt x="2604642" y="1753717"/>
                  </a:moveTo>
                  <a:lnTo>
                    <a:pt x="2610726" y="1753717"/>
                  </a:lnTo>
                </a:path>
                <a:path w="5762625" h="1753870">
                  <a:moveTo>
                    <a:pt x="2619870" y="1753717"/>
                  </a:moveTo>
                  <a:lnTo>
                    <a:pt x="2625966" y="1753717"/>
                  </a:lnTo>
                </a:path>
                <a:path w="5762625" h="1753870">
                  <a:moveTo>
                    <a:pt x="2635097" y="1753717"/>
                  </a:moveTo>
                  <a:lnTo>
                    <a:pt x="2641193" y="1753717"/>
                  </a:lnTo>
                </a:path>
                <a:path w="5762625" h="1753870">
                  <a:moveTo>
                    <a:pt x="2650337" y="1753717"/>
                  </a:moveTo>
                  <a:lnTo>
                    <a:pt x="2656420" y="1753717"/>
                  </a:lnTo>
                </a:path>
                <a:path w="5762625" h="1753870">
                  <a:moveTo>
                    <a:pt x="2665564" y="1753717"/>
                  </a:moveTo>
                  <a:lnTo>
                    <a:pt x="2671660" y="1753717"/>
                  </a:lnTo>
                </a:path>
                <a:path w="5762625" h="1753870">
                  <a:moveTo>
                    <a:pt x="2680792" y="1753717"/>
                  </a:moveTo>
                  <a:lnTo>
                    <a:pt x="2686888" y="1753717"/>
                  </a:lnTo>
                </a:path>
                <a:path w="5762625" h="1753870">
                  <a:moveTo>
                    <a:pt x="2696032" y="1753717"/>
                  </a:moveTo>
                  <a:lnTo>
                    <a:pt x="2702128" y="1753717"/>
                  </a:lnTo>
                </a:path>
                <a:path w="5762625" h="1753870">
                  <a:moveTo>
                    <a:pt x="2711259" y="1753717"/>
                  </a:moveTo>
                  <a:lnTo>
                    <a:pt x="2717355" y="1753717"/>
                  </a:lnTo>
                </a:path>
                <a:path w="5762625" h="1753870">
                  <a:moveTo>
                    <a:pt x="2726486" y="1753717"/>
                  </a:moveTo>
                  <a:lnTo>
                    <a:pt x="2732582" y="1753717"/>
                  </a:lnTo>
                </a:path>
                <a:path w="5762625" h="1753870">
                  <a:moveTo>
                    <a:pt x="2741726" y="1753717"/>
                  </a:moveTo>
                  <a:lnTo>
                    <a:pt x="2747822" y="1753717"/>
                  </a:lnTo>
                </a:path>
                <a:path w="5762625" h="1753870">
                  <a:moveTo>
                    <a:pt x="2756954" y="1753717"/>
                  </a:moveTo>
                  <a:lnTo>
                    <a:pt x="2763050" y="1753717"/>
                  </a:lnTo>
                </a:path>
                <a:path w="5762625" h="1753870">
                  <a:moveTo>
                    <a:pt x="2772194" y="1753717"/>
                  </a:moveTo>
                  <a:lnTo>
                    <a:pt x="2778277" y="1753717"/>
                  </a:lnTo>
                </a:path>
                <a:path w="5762625" h="1753870">
                  <a:moveTo>
                    <a:pt x="2787421" y="1753717"/>
                  </a:moveTo>
                  <a:lnTo>
                    <a:pt x="2793517" y="1753717"/>
                  </a:lnTo>
                </a:path>
                <a:path w="5762625" h="1753870">
                  <a:moveTo>
                    <a:pt x="2802648" y="1753717"/>
                  </a:moveTo>
                  <a:lnTo>
                    <a:pt x="2808744" y="1753717"/>
                  </a:lnTo>
                </a:path>
                <a:path w="5762625" h="1753870">
                  <a:moveTo>
                    <a:pt x="2817888" y="1753717"/>
                  </a:moveTo>
                  <a:lnTo>
                    <a:pt x="2823972" y="1753717"/>
                  </a:lnTo>
                </a:path>
                <a:path w="5762625" h="1753870">
                  <a:moveTo>
                    <a:pt x="2833116" y="1753717"/>
                  </a:moveTo>
                  <a:lnTo>
                    <a:pt x="2839212" y="1753717"/>
                  </a:lnTo>
                </a:path>
                <a:path w="5762625" h="1753870">
                  <a:moveTo>
                    <a:pt x="2848343" y="1753717"/>
                  </a:moveTo>
                  <a:lnTo>
                    <a:pt x="2854439" y="1753717"/>
                  </a:lnTo>
                </a:path>
                <a:path w="5762625" h="1753870">
                  <a:moveTo>
                    <a:pt x="2863583" y="1753717"/>
                  </a:moveTo>
                  <a:lnTo>
                    <a:pt x="2869666" y="1753717"/>
                  </a:lnTo>
                </a:path>
                <a:path w="5762625" h="1753870">
                  <a:moveTo>
                    <a:pt x="2878810" y="1753717"/>
                  </a:moveTo>
                  <a:lnTo>
                    <a:pt x="2884906" y="1753717"/>
                  </a:lnTo>
                </a:path>
                <a:path w="5762625" h="1753870">
                  <a:moveTo>
                    <a:pt x="2894037" y="1753717"/>
                  </a:moveTo>
                  <a:lnTo>
                    <a:pt x="2900133" y="1753717"/>
                  </a:lnTo>
                </a:path>
                <a:path w="5762625" h="1753870">
                  <a:moveTo>
                    <a:pt x="2909277" y="1753717"/>
                  </a:moveTo>
                  <a:lnTo>
                    <a:pt x="2915361" y="1753717"/>
                  </a:lnTo>
                </a:path>
                <a:path w="5762625" h="1753870">
                  <a:moveTo>
                    <a:pt x="2924505" y="1753717"/>
                  </a:moveTo>
                  <a:lnTo>
                    <a:pt x="2930601" y="1753717"/>
                  </a:lnTo>
                </a:path>
                <a:path w="5762625" h="1753870">
                  <a:moveTo>
                    <a:pt x="2939732" y="1753717"/>
                  </a:moveTo>
                  <a:lnTo>
                    <a:pt x="2945828" y="1753717"/>
                  </a:lnTo>
                </a:path>
                <a:path w="5762625" h="1753870">
                  <a:moveTo>
                    <a:pt x="2954972" y="1753717"/>
                  </a:moveTo>
                  <a:lnTo>
                    <a:pt x="2961068" y="1753717"/>
                  </a:lnTo>
                </a:path>
                <a:path w="5762625" h="1753870">
                  <a:moveTo>
                    <a:pt x="2970199" y="1753717"/>
                  </a:moveTo>
                  <a:lnTo>
                    <a:pt x="2976295" y="1753717"/>
                  </a:lnTo>
                </a:path>
                <a:path w="5762625" h="1753870">
                  <a:moveTo>
                    <a:pt x="2985439" y="1753717"/>
                  </a:moveTo>
                  <a:lnTo>
                    <a:pt x="2991523" y="1753717"/>
                  </a:lnTo>
                </a:path>
                <a:path w="5762625" h="1753870">
                  <a:moveTo>
                    <a:pt x="3000667" y="1753717"/>
                  </a:moveTo>
                  <a:lnTo>
                    <a:pt x="3006763" y="1753717"/>
                  </a:lnTo>
                </a:path>
                <a:path w="5762625" h="1753870">
                  <a:moveTo>
                    <a:pt x="3015894" y="1753717"/>
                  </a:moveTo>
                  <a:lnTo>
                    <a:pt x="3021990" y="1753717"/>
                  </a:lnTo>
                </a:path>
                <a:path w="5762625" h="1753870">
                  <a:moveTo>
                    <a:pt x="3031134" y="1753717"/>
                  </a:moveTo>
                  <a:lnTo>
                    <a:pt x="3037217" y="1753717"/>
                  </a:lnTo>
                </a:path>
                <a:path w="5762625" h="1753870">
                  <a:moveTo>
                    <a:pt x="3046361" y="1753717"/>
                  </a:moveTo>
                  <a:lnTo>
                    <a:pt x="3052457" y="1753717"/>
                  </a:lnTo>
                </a:path>
                <a:path w="5762625" h="1753870">
                  <a:moveTo>
                    <a:pt x="3061589" y="1753717"/>
                  </a:moveTo>
                  <a:lnTo>
                    <a:pt x="3067685" y="1753717"/>
                  </a:lnTo>
                </a:path>
                <a:path w="5762625" h="1753870">
                  <a:moveTo>
                    <a:pt x="3076829" y="1753717"/>
                  </a:moveTo>
                  <a:lnTo>
                    <a:pt x="3082912" y="1753717"/>
                  </a:lnTo>
                </a:path>
                <a:path w="5762625" h="1753870">
                  <a:moveTo>
                    <a:pt x="3092056" y="1753717"/>
                  </a:moveTo>
                  <a:lnTo>
                    <a:pt x="3098152" y="1753717"/>
                  </a:lnTo>
                </a:path>
                <a:path w="5762625" h="1753870">
                  <a:moveTo>
                    <a:pt x="3107283" y="1753717"/>
                  </a:moveTo>
                  <a:lnTo>
                    <a:pt x="3113379" y="1753717"/>
                  </a:lnTo>
                </a:path>
                <a:path w="5762625" h="1753870">
                  <a:moveTo>
                    <a:pt x="3122523" y="1753717"/>
                  </a:moveTo>
                  <a:lnTo>
                    <a:pt x="3128606" y="1753717"/>
                  </a:lnTo>
                </a:path>
                <a:path w="5762625" h="1753870">
                  <a:moveTo>
                    <a:pt x="3137750" y="1753717"/>
                  </a:moveTo>
                  <a:lnTo>
                    <a:pt x="3143846" y="1753717"/>
                  </a:lnTo>
                </a:path>
                <a:path w="5762625" h="1753870">
                  <a:moveTo>
                    <a:pt x="3152978" y="1753717"/>
                  </a:moveTo>
                  <a:lnTo>
                    <a:pt x="3159074" y="1753717"/>
                  </a:lnTo>
                </a:path>
                <a:path w="5762625" h="1753870">
                  <a:moveTo>
                    <a:pt x="3168218" y="1753717"/>
                  </a:moveTo>
                  <a:lnTo>
                    <a:pt x="3174314" y="1753717"/>
                  </a:lnTo>
                </a:path>
                <a:path w="5762625" h="1753870">
                  <a:moveTo>
                    <a:pt x="3183445" y="1753717"/>
                  </a:moveTo>
                  <a:lnTo>
                    <a:pt x="3189541" y="1753717"/>
                  </a:lnTo>
                </a:path>
                <a:path w="5762625" h="1753870">
                  <a:moveTo>
                    <a:pt x="3198672" y="1753717"/>
                  </a:moveTo>
                  <a:lnTo>
                    <a:pt x="3204768" y="1753717"/>
                  </a:lnTo>
                </a:path>
                <a:path w="5762625" h="1753870">
                  <a:moveTo>
                    <a:pt x="3213912" y="1753717"/>
                  </a:moveTo>
                  <a:lnTo>
                    <a:pt x="3220008" y="1753717"/>
                  </a:lnTo>
                </a:path>
                <a:path w="5762625" h="1753870">
                  <a:moveTo>
                    <a:pt x="3229140" y="1753717"/>
                  </a:moveTo>
                  <a:lnTo>
                    <a:pt x="3235236" y="1753717"/>
                  </a:lnTo>
                </a:path>
                <a:path w="5762625" h="1753870">
                  <a:moveTo>
                    <a:pt x="3244380" y="1753717"/>
                  </a:moveTo>
                  <a:lnTo>
                    <a:pt x="3250463" y="1753717"/>
                  </a:lnTo>
                </a:path>
                <a:path w="5762625" h="1753870">
                  <a:moveTo>
                    <a:pt x="3259607" y="1753717"/>
                  </a:moveTo>
                  <a:lnTo>
                    <a:pt x="3265703" y="1753717"/>
                  </a:lnTo>
                </a:path>
                <a:path w="5762625" h="1753870">
                  <a:moveTo>
                    <a:pt x="3274834" y="1753717"/>
                  </a:moveTo>
                  <a:lnTo>
                    <a:pt x="3280930" y="1753717"/>
                  </a:lnTo>
                </a:path>
                <a:path w="5762625" h="1753870">
                  <a:moveTo>
                    <a:pt x="3290074" y="1753717"/>
                  </a:moveTo>
                  <a:lnTo>
                    <a:pt x="3296158" y="1753717"/>
                  </a:lnTo>
                </a:path>
                <a:path w="5762625" h="1753870">
                  <a:moveTo>
                    <a:pt x="3305302" y="1753717"/>
                  </a:moveTo>
                  <a:lnTo>
                    <a:pt x="3311398" y="1753717"/>
                  </a:lnTo>
                </a:path>
                <a:path w="5762625" h="1753870">
                  <a:moveTo>
                    <a:pt x="3320529" y="1753717"/>
                  </a:moveTo>
                  <a:lnTo>
                    <a:pt x="3326625" y="1753717"/>
                  </a:lnTo>
                </a:path>
                <a:path w="5762625" h="1753870">
                  <a:moveTo>
                    <a:pt x="3335769" y="1753717"/>
                  </a:moveTo>
                  <a:lnTo>
                    <a:pt x="3341852" y="1753717"/>
                  </a:lnTo>
                </a:path>
                <a:path w="5762625" h="1753870">
                  <a:moveTo>
                    <a:pt x="3350996" y="1753717"/>
                  </a:moveTo>
                  <a:lnTo>
                    <a:pt x="3357092" y="1753717"/>
                  </a:lnTo>
                </a:path>
                <a:path w="5762625" h="1753870">
                  <a:moveTo>
                    <a:pt x="3366223" y="1753717"/>
                  </a:moveTo>
                  <a:lnTo>
                    <a:pt x="3372319" y="1753717"/>
                  </a:lnTo>
                </a:path>
                <a:path w="5762625" h="1753870">
                  <a:moveTo>
                    <a:pt x="3381463" y="1753717"/>
                  </a:moveTo>
                  <a:lnTo>
                    <a:pt x="3387547" y="1753717"/>
                  </a:lnTo>
                </a:path>
                <a:path w="5762625" h="1753870">
                  <a:moveTo>
                    <a:pt x="3396691" y="1753717"/>
                  </a:moveTo>
                  <a:lnTo>
                    <a:pt x="3402787" y="1753717"/>
                  </a:lnTo>
                </a:path>
                <a:path w="5762625" h="1753870">
                  <a:moveTo>
                    <a:pt x="3411918" y="1753717"/>
                  </a:moveTo>
                  <a:lnTo>
                    <a:pt x="3418014" y="1753717"/>
                  </a:lnTo>
                </a:path>
                <a:path w="5762625" h="1753870">
                  <a:moveTo>
                    <a:pt x="3427158" y="1753717"/>
                  </a:moveTo>
                  <a:lnTo>
                    <a:pt x="3433254" y="1753717"/>
                  </a:lnTo>
                </a:path>
                <a:path w="5762625" h="1753870">
                  <a:moveTo>
                    <a:pt x="3442385" y="1753717"/>
                  </a:moveTo>
                  <a:lnTo>
                    <a:pt x="3448481" y="1753717"/>
                  </a:lnTo>
                </a:path>
                <a:path w="5762625" h="1753870">
                  <a:moveTo>
                    <a:pt x="3457625" y="1753717"/>
                  </a:moveTo>
                  <a:lnTo>
                    <a:pt x="3463709" y="1753717"/>
                  </a:lnTo>
                </a:path>
                <a:path w="5762625" h="1753870">
                  <a:moveTo>
                    <a:pt x="3472853" y="1753717"/>
                  </a:moveTo>
                  <a:lnTo>
                    <a:pt x="3478949" y="1753717"/>
                  </a:lnTo>
                </a:path>
                <a:path w="5762625" h="1753870">
                  <a:moveTo>
                    <a:pt x="3488080" y="1753717"/>
                  </a:moveTo>
                  <a:lnTo>
                    <a:pt x="3494176" y="1753717"/>
                  </a:lnTo>
                </a:path>
                <a:path w="5762625" h="1753870">
                  <a:moveTo>
                    <a:pt x="3503320" y="1753717"/>
                  </a:moveTo>
                  <a:lnTo>
                    <a:pt x="3509403" y="1753717"/>
                  </a:lnTo>
                </a:path>
                <a:path w="5762625" h="1753870">
                  <a:moveTo>
                    <a:pt x="3518547" y="1753717"/>
                  </a:moveTo>
                  <a:lnTo>
                    <a:pt x="3524643" y="1753717"/>
                  </a:lnTo>
                </a:path>
                <a:path w="5762625" h="1753870">
                  <a:moveTo>
                    <a:pt x="3533775" y="1753717"/>
                  </a:moveTo>
                  <a:lnTo>
                    <a:pt x="3539871" y="1753717"/>
                  </a:lnTo>
                </a:path>
                <a:path w="5762625" h="1753870">
                  <a:moveTo>
                    <a:pt x="3549015" y="1753717"/>
                  </a:moveTo>
                  <a:lnTo>
                    <a:pt x="3555098" y="1753717"/>
                  </a:lnTo>
                </a:path>
                <a:path w="5762625" h="1753870">
                  <a:moveTo>
                    <a:pt x="3564242" y="1753717"/>
                  </a:moveTo>
                  <a:lnTo>
                    <a:pt x="3570338" y="1753717"/>
                  </a:lnTo>
                </a:path>
                <a:path w="5762625" h="1753870">
                  <a:moveTo>
                    <a:pt x="3579469" y="1753717"/>
                  </a:moveTo>
                  <a:lnTo>
                    <a:pt x="3585565" y="1753717"/>
                  </a:lnTo>
                </a:path>
                <a:path w="5762625" h="1753870">
                  <a:moveTo>
                    <a:pt x="3594709" y="1753717"/>
                  </a:moveTo>
                  <a:lnTo>
                    <a:pt x="3600792" y="1753717"/>
                  </a:lnTo>
                </a:path>
                <a:path w="5762625" h="1753870">
                  <a:moveTo>
                    <a:pt x="3609936" y="1753717"/>
                  </a:moveTo>
                  <a:lnTo>
                    <a:pt x="3616032" y="1753717"/>
                  </a:lnTo>
                </a:path>
                <a:path w="5762625" h="1753870">
                  <a:moveTo>
                    <a:pt x="3625164" y="1753717"/>
                  </a:moveTo>
                  <a:lnTo>
                    <a:pt x="3631260" y="1753717"/>
                  </a:lnTo>
                </a:path>
                <a:path w="5762625" h="1753870">
                  <a:moveTo>
                    <a:pt x="3640404" y="1753717"/>
                  </a:moveTo>
                  <a:lnTo>
                    <a:pt x="3646500" y="1753717"/>
                  </a:lnTo>
                </a:path>
                <a:path w="5762625" h="1753870">
                  <a:moveTo>
                    <a:pt x="3655631" y="1753717"/>
                  </a:moveTo>
                  <a:lnTo>
                    <a:pt x="3661727" y="1753717"/>
                  </a:lnTo>
                </a:path>
                <a:path w="5762625" h="1753870">
                  <a:moveTo>
                    <a:pt x="3670858" y="1753717"/>
                  </a:moveTo>
                  <a:lnTo>
                    <a:pt x="3676954" y="1753717"/>
                  </a:lnTo>
                </a:path>
                <a:path w="5762625" h="1753870">
                  <a:moveTo>
                    <a:pt x="3686098" y="1753717"/>
                  </a:moveTo>
                  <a:lnTo>
                    <a:pt x="3692194" y="1753717"/>
                  </a:lnTo>
                </a:path>
                <a:path w="5762625" h="1753870">
                  <a:moveTo>
                    <a:pt x="3701326" y="1753717"/>
                  </a:moveTo>
                  <a:lnTo>
                    <a:pt x="3707422" y="1753717"/>
                  </a:lnTo>
                </a:path>
                <a:path w="5762625" h="1753870">
                  <a:moveTo>
                    <a:pt x="3716566" y="1753717"/>
                  </a:moveTo>
                  <a:lnTo>
                    <a:pt x="3722649" y="1753717"/>
                  </a:lnTo>
                </a:path>
                <a:path w="5762625" h="1753870">
                  <a:moveTo>
                    <a:pt x="3731793" y="1753717"/>
                  </a:moveTo>
                  <a:lnTo>
                    <a:pt x="3737889" y="1753717"/>
                  </a:lnTo>
                </a:path>
                <a:path w="5762625" h="1753870">
                  <a:moveTo>
                    <a:pt x="3747020" y="1753717"/>
                  </a:moveTo>
                  <a:lnTo>
                    <a:pt x="3753116" y="1753717"/>
                  </a:lnTo>
                </a:path>
                <a:path w="5762625" h="1753870">
                  <a:moveTo>
                    <a:pt x="3762260" y="1753717"/>
                  </a:moveTo>
                  <a:lnTo>
                    <a:pt x="3768344" y="1753717"/>
                  </a:lnTo>
                </a:path>
                <a:path w="5762625" h="1753870">
                  <a:moveTo>
                    <a:pt x="3777488" y="1753717"/>
                  </a:moveTo>
                  <a:lnTo>
                    <a:pt x="3783584" y="1753717"/>
                  </a:lnTo>
                </a:path>
                <a:path w="5762625" h="1753870">
                  <a:moveTo>
                    <a:pt x="3792715" y="1753717"/>
                  </a:moveTo>
                  <a:lnTo>
                    <a:pt x="3798811" y="1753717"/>
                  </a:lnTo>
                </a:path>
                <a:path w="5762625" h="1753870">
                  <a:moveTo>
                    <a:pt x="3807955" y="1753717"/>
                  </a:moveTo>
                  <a:lnTo>
                    <a:pt x="3814038" y="1753717"/>
                  </a:lnTo>
                </a:path>
                <a:path w="5762625" h="1753870">
                  <a:moveTo>
                    <a:pt x="3823182" y="1753717"/>
                  </a:moveTo>
                  <a:lnTo>
                    <a:pt x="3829278" y="1753717"/>
                  </a:lnTo>
                </a:path>
                <a:path w="5762625" h="1753870">
                  <a:moveTo>
                    <a:pt x="3838409" y="1753717"/>
                  </a:moveTo>
                  <a:lnTo>
                    <a:pt x="3844505" y="1753717"/>
                  </a:lnTo>
                </a:path>
                <a:path w="5762625" h="1753870">
                  <a:moveTo>
                    <a:pt x="3853649" y="1753717"/>
                  </a:moveTo>
                  <a:lnTo>
                    <a:pt x="3859733" y="1753717"/>
                  </a:lnTo>
                </a:path>
                <a:path w="5762625" h="1753870">
                  <a:moveTo>
                    <a:pt x="3868877" y="1753717"/>
                  </a:moveTo>
                  <a:lnTo>
                    <a:pt x="3874973" y="1753717"/>
                  </a:lnTo>
                </a:path>
                <a:path w="5762625" h="1753870">
                  <a:moveTo>
                    <a:pt x="3884104" y="1753717"/>
                  </a:moveTo>
                  <a:lnTo>
                    <a:pt x="3890200" y="1753717"/>
                  </a:lnTo>
                </a:path>
                <a:path w="5762625" h="1753870">
                  <a:moveTo>
                    <a:pt x="3899344" y="1753717"/>
                  </a:moveTo>
                  <a:lnTo>
                    <a:pt x="3905440" y="1753717"/>
                  </a:lnTo>
                </a:path>
                <a:path w="5762625" h="1753870">
                  <a:moveTo>
                    <a:pt x="3914571" y="1753717"/>
                  </a:moveTo>
                  <a:lnTo>
                    <a:pt x="3920667" y="1753717"/>
                  </a:lnTo>
                </a:path>
                <a:path w="5762625" h="1753870">
                  <a:moveTo>
                    <a:pt x="3929811" y="1753717"/>
                  </a:moveTo>
                  <a:lnTo>
                    <a:pt x="3935895" y="1753717"/>
                  </a:lnTo>
                </a:path>
                <a:path w="5762625" h="1753870">
                  <a:moveTo>
                    <a:pt x="3945039" y="1753717"/>
                  </a:moveTo>
                  <a:lnTo>
                    <a:pt x="3951135" y="1753717"/>
                  </a:lnTo>
                </a:path>
                <a:path w="5762625" h="1753870">
                  <a:moveTo>
                    <a:pt x="3960266" y="1753717"/>
                  </a:moveTo>
                  <a:lnTo>
                    <a:pt x="3966362" y="1753717"/>
                  </a:lnTo>
                </a:path>
                <a:path w="5762625" h="1753870">
                  <a:moveTo>
                    <a:pt x="3975506" y="1753717"/>
                  </a:moveTo>
                  <a:lnTo>
                    <a:pt x="3981589" y="1753717"/>
                  </a:lnTo>
                </a:path>
                <a:path w="5762625" h="1753870">
                  <a:moveTo>
                    <a:pt x="3990733" y="1753717"/>
                  </a:moveTo>
                  <a:lnTo>
                    <a:pt x="3996829" y="1753717"/>
                  </a:lnTo>
                </a:path>
                <a:path w="5762625" h="1753870">
                  <a:moveTo>
                    <a:pt x="4005961" y="1753717"/>
                  </a:moveTo>
                  <a:lnTo>
                    <a:pt x="4012057" y="1753717"/>
                  </a:lnTo>
                </a:path>
                <a:path w="5762625" h="1753870">
                  <a:moveTo>
                    <a:pt x="4021201" y="1753717"/>
                  </a:moveTo>
                  <a:lnTo>
                    <a:pt x="4027284" y="1753717"/>
                  </a:lnTo>
                </a:path>
                <a:path w="5762625" h="1753870">
                  <a:moveTo>
                    <a:pt x="4036428" y="1753717"/>
                  </a:moveTo>
                  <a:lnTo>
                    <a:pt x="4042524" y="1753717"/>
                  </a:lnTo>
                </a:path>
                <a:path w="5762625" h="1753870">
                  <a:moveTo>
                    <a:pt x="4051655" y="1753717"/>
                  </a:moveTo>
                  <a:lnTo>
                    <a:pt x="4057751" y="1753717"/>
                  </a:lnTo>
                </a:path>
                <a:path w="5762625" h="1753870">
                  <a:moveTo>
                    <a:pt x="4066895" y="1753717"/>
                  </a:moveTo>
                  <a:lnTo>
                    <a:pt x="4072978" y="1753717"/>
                  </a:lnTo>
                </a:path>
                <a:path w="5762625" h="1753870">
                  <a:moveTo>
                    <a:pt x="4082122" y="1753717"/>
                  </a:moveTo>
                  <a:lnTo>
                    <a:pt x="4088218" y="1753717"/>
                  </a:lnTo>
                </a:path>
                <a:path w="5762625" h="1753870">
                  <a:moveTo>
                    <a:pt x="4097350" y="1753717"/>
                  </a:moveTo>
                  <a:lnTo>
                    <a:pt x="4103446" y="1753717"/>
                  </a:lnTo>
                </a:path>
                <a:path w="5762625" h="1753870">
                  <a:moveTo>
                    <a:pt x="4112590" y="1753717"/>
                  </a:moveTo>
                  <a:lnTo>
                    <a:pt x="4118686" y="1753717"/>
                  </a:lnTo>
                </a:path>
                <a:path w="5762625" h="1753870">
                  <a:moveTo>
                    <a:pt x="4127817" y="1753717"/>
                  </a:moveTo>
                  <a:lnTo>
                    <a:pt x="4133913" y="1753717"/>
                  </a:lnTo>
                </a:path>
                <a:path w="5762625" h="1753870">
                  <a:moveTo>
                    <a:pt x="4143057" y="1753717"/>
                  </a:moveTo>
                  <a:lnTo>
                    <a:pt x="4149140" y="1753717"/>
                  </a:lnTo>
                </a:path>
                <a:path w="5762625" h="1753870">
                  <a:moveTo>
                    <a:pt x="4158284" y="1753717"/>
                  </a:moveTo>
                  <a:lnTo>
                    <a:pt x="4164380" y="1753717"/>
                  </a:lnTo>
                </a:path>
                <a:path w="5762625" h="1753870">
                  <a:moveTo>
                    <a:pt x="4173512" y="1753717"/>
                  </a:moveTo>
                  <a:lnTo>
                    <a:pt x="4179608" y="1753717"/>
                  </a:lnTo>
                </a:path>
                <a:path w="5762625" h="1753870">
                  <a:moveTo>
                    <a:pt x="4188752" y="1753717"/>
                  </a:moveTo>
                  <a:lnTo>
                    <a:pt x="4194835" y="1753717"/>
                  </a:lnTo>
                </a:path>
                <a:path w="5762625" h="1753870">
                  <a:moveTo>
                    <a:pt x="4203979" y="1753717"/>
                  </a:moveTo>
                  <a:lnTo>
                    <a:pt x="4210075" y="1753717"/>
                  </a:lnTo>
                </a:path>
                <a:path w="5762625" h="1753870">
                  <a:moveTo>
                    <a:pt x="4219206" y="1753717"/>
                  </a:moveTo>
                  <a:lnTo>
                    <a:pt x="4225302" y="1753717"/>
                  </a:lnTo>
                </a:path>
                <a:path w="5762625" h="1753870">
                  <a:moveTo>
                    <a:pt x="4234446" y="1753717"/>
                  </a:moveTo>
                  <a:lnTo>
                    <a:pt x="4240530" y="1753717"/>
                  </a:lnTo>
                </a:path>
                <a:path w="5762625" h="1753870">
                  <a:moveTo>
                    <a:pt x="4249674" y="1753717"/>
                  </a:moveTo>
                  <a:lnTo>
                    <a:pt x="4255770" y="1753717"/>
                  </a:lnTo>
                </a:path>
                <a:path w="5762625" h="1753870">
                  <a:moveTo>
                    <a:pt x="4264901" y="1753717"/>
                  </a:moveTo>
                  <a:lnTo>
                    <a:pt x="4270997" y="1753717"/>
                  </a:lnTo>
                </a:path>
                <a:path w="5762625" h="1753870">
                  <a:moveTo>
                    <a:pt x="4280141" y="1753717"/>
                  </a:moveTo>
                  <a:lnTo>
                    <a:pt x="4286224" y="1753717"/>
                  </a:lnTo>
                </a:path>
                <a:path w="5762625" h="1753870">
                  <a:moveTo>
                    <a:pt x="4295368" y="1753717"/>
                  </a:moveTo>
                  <a:lnTo>
                    <a:pt x="4301464" y="1753717"/>
                  </a:lnTo>
                </a:path>
                <a:path w="5762625" h="1753870">
                  <a:moveTo>
                    <a:pt x="4310595" y="1753717"/>
                  </a:moveTo>
                  <a:lnTo>
                    <a:pt x="4316691" y="1753717"/>
                  </a:lnTo>
                </a:path>
                <a:path w="5762625" h="1753870">
                  <a:moveTo>
                    <a:pt x="4325835" y="1753717"/>
                  </a:moveTo>
                  <a:lnTo>
                    <a:pt x="4331931" y="1753717"/>
                  </a:lnTo>
                </a:path>
                <a:path w="5762625" h="1753870">
                  <a:moveTo>
                    <a:pt x="4341063" y="1753717"/>
                  </a:moveTo>
                  <a:lnTo>
                    <a:pt x="4347159" y="1753717"/>
                  </a:lnTo>
                </a:path>
                <a:path w="5762625" h="1753870">
                  <a:moveTo>
                    <a:pt x="4356290" y="1753717"/>
                  </a:moveTo>
                  <a:lnTo>
                    <a:pt x="4362386" y="1753717"/>
                  </a:lnTo>
                </a:path>
                <a:path w="5762625" h="1753870">
                  <a:moveTo>
                    <a:pt x="4371530" y="1753717"/>
                  </a:moveTo>
                  <a:lnTo>
                    <a:pt x="4377626" y="1753717"/>
                  </a:lnTo>
                </a:path>
                <a:path w="5762625" h="1753870">
                  <a:moveTo>
                    <a:pt x="4386757" y="1753717"/>
                  </a:moveTo>
                  <a:lnTo>
                    <a:pt x="4392853" y="1753717"/>
                  </a:lnTo>
                </a:path>
                <a:path w="5762625" h="1753870">
                  <a:moveTo>
                    <a:pt x="4401997" y="1753717"/>
                  </a:moveTo>
                  <a:lnTo>
                    <a:pt x="4408081" y="1753717"/>
                  </a:lnTo>
                </a:path>
                <a:path w="5762625" h="1753870">
                  <a:moveTo>
                    <a:pt x="4417225" y="1753717"/>
                  </a:moveTo>
                  <a:lnTo>
                    <a:pt x="4423321" y="1753717"/>
                  </a:lnTo>
                </a:path>
                <a:path w="5762625" h="1753870">
                  <a:moveTo>
                    <a:pt x="4432452" y="1753717"/>
                  </a:moveTo>
                  <a:lnTo>
                    <a:pt x="4438548" y="1753717"/>
                  </a:lnTo>
                </a:path>
                <a:path w="5762625" h="1753870">
                  <a:moveTo>
                    <a:pt x="4447692" y="1753717"/>
                  </a:moveTo>
                  <a:lnTo>
                    <a:pt x="4453775" y="1753717"/>
                  </a:lnTo>
                </a:path>
                <a:path w="5762625" h="1753870">
                  <a:moveTo>
                    <a:pt x="4462919" y="1753717"/>
                  </a:moveTo>
                  <a:lnTo>
                    <a:pt x="4469015" y="1753717"/>
                  </a:lnTo>
                </a:path>
                <a:path w="5762625" h="1753870">
                  <a:moveTo>
                    <a:pt x="4478147" y="1753717"/>
                  </a:moveTo>
                  <a:lnTo>
                    <a:pt x="4484243" y="1753717"/>
                  </a:lnTo>
                </a:path>
                <a:path w="5762625" h="1753870">
                  <a:moveTo>
                    <a:pt x="4493387" y="1753717"/>
                  </a:moveTo>
                  <a:lnTo>
                    <a:pt x="4499470" y="1753717"/>
                  </a:lnTo>
                </a:path>
                <a:path w="5762625" h="1753870">
                  <a:moveTo>
                    <a:pt x="4508614" y="1753717"/>
                  </a:moveTo>
                  <a:lnTo>
                    <a:pt x="4514710" y="1753717"/>
                  </a:lnTo>
                </a:path>
                <a:path w="5762625" h="1753870">
                  <a:moveTo>
                    <a:pt x="4523841" y="1753717"/>
                  </a:moveTo>
                  <a:lnTo>
                    <a:pt x="4529937" y="1753717"/>
                  </a:lnTo>
                </a:path>
                <a:path w="5762625" h="1753870">
                  <a:moveTo>
                    <a:pt x="4539081" y="1753717"/>
                  </a:moveTo>
                  <a:lnTo>
                    <a:pt x="4545164" y="1753717"/>
                  </a:lnTo>
                </a:path>
                <a:path w="5762625" h="1753870">
                  <a:moveTo>
                    <a:pt x="4554308" y="1753717"/>
                  </a:moveTo>
                  <a:lnTo>
                    <a:pt x="4560404" y="1753717"/>
                  </a:lnTo>
                </a:path>
                <a:path w="5762625" h="1753870">
                  <a:moveTo>
                    <a:pt x="4569536" y="1753717"/>
                  </a:moveTo>
                  <a:lnTo>
                    <a:pt x="4575632" y="1753717"/>
                  </a:lnTo>
                </a:path>
                <a:path w="5762625" h="1753870">
                  <a:moveTo>
                    <a:pt x="4584776" y="1753717"/>
                  </a:moveTo>
                  <a:lnTo>
                    <a:pt x="4590872" y="1753717"/>
                  </a:lnTo>
                </a:path>
                <a:path w="5762625" h="1753870">
                  <a:moveTo>
                    <a:pt x="4600003" y="1753717"/>
                  </a:moveTo>
                  <a:lnTo>
                    <a:pt x="4606099" y="1753717"/>
                  </a:lnTo>
                </a:path>
                <a:path w="5762625" h="1753870">
                  <a:moveTo>
                    <a:pt x="4615230" y="1753717"/>
                  </a:moveTo>
                  <a:lnTo>
                    <a:pt x="4621326" y="1753717"/>
                  </a:lnTo>
                </a:path>
                <a:path w="5762625" h="1753870">
                  <a:moveTo>
                    <a:pt x="4630470" y="1753717"/>
                  </a:moveTo>
                  <a:lnTo>
                    <a:pt x="4636566" y="1753717"/>
                  </a:lnTo>
                </a:path>
                <a:path w="5762625" h="1753870">
                  <a:moveTo>
                    <a:pt x="4645698" y="1753717"/>
                  </a:moveTo>
                  <a:lnTo>
                    <a:pt x="4651794" y="1753717"/>
                  </a:lnTo>
                </a:path>
                <a:path w="5762625" h="1753870">
                  <a:moveTo>
                    <a:pt x="4660938" y="1753717"/>
                  </a:moveTo>
                  <a:lnTo>
                    <a:pt x="4667021" y="1753717"/>
                  </a:lnTo>
                </a:path>
                <a:path w="5762625" h="1753870">
                  <a:moveTo>
                    <a:pt x="4676165" y="1753717"/>
                  </a:moveTo>
                  <a:lnTo>
                    <a:pt x="4682261" y="1753717"/>
                  </a:lnTo>
                </a:path>
                <a:path w="5762625" h="1753870">
                  <a:moveTo>
                    <a:pt x="4691392" y="1753717"/>
                  </a:moveTo>
                  <a:lnTo>
                    <a:pt x="4697488" y="1753717"/>
                  </a:lnTo>
                </a:path>
                <a:path w="5762625" h="1753870">
                  <a:moveTo>
                    <a:pt x="4706632" y="1753717"/>
                  </a:moveTo>
                  <a:lnTo>
                    <a:pt x="4712716" y="1753717"/>
                  </a:lnTo>
                </a:path>
                <a:path w="5762625" h="1753870">
                  <a:moveTo>
                    <a:pt x="4721860" y="1753717"/>
                  </a:moveTo>
                  <a:lnTo>
                    <a:pt x="4727956" y="1753717"/>
                  </a:lnTo>
                </a:path>
                <a:path w="5762625" h="1753870">
                  <a:moveTo>
                    <a:pt x="4737087" y="1753717"/>
                  </a:moveTo>
                  <a:lnTo>
                    <a:pt x="4743183" y="1753717"/>
                  </a:lnTo>
                </a:path>
                <a:path w="5762625" h="1753870">
                  <a:moveTo>
                    <a:pt x="4752327" y="1753717"/>
                  </a:moveTo>
                  <a:lnTo>
                    <a:pt x="4758410" y="1753717"/>
                  </a:lnTo>
                </a:path>
                <a:path w="5762625" h="1753870">
                  <a:moveTo>
                    <a:pt x="4767554" y="1753717"/>
                  </a:moveTo>
                  <a:lnTo>
                    <a:pt x="4773650" y="1753717"/>
                  </a:lnTo>
                </a:path>
                <a:path w="5762625" h="1753870">
                  <a:moveTo>
                    <a:pt x="4782781" y="1753717"/>
                  </a:moveTo>
                  <a:lnTo>
                    <a:pt x="4788877" y="1753717"/>
                  </a:lnTo>
                </a:path>
                <a:path w="5762625" h="1753870">
                  <a:moveTo>
                    <a:pt x="4798021" y="1753717"/>
                  </a:moveTo>
                  <a:lnTo>
                    <a:pt x="4804117" y="1753717"/>
                  </a:lnTo>
                </a:path>
                <a:path w="5762625" h="1753870">
                  <a:moveTo>
                    <a:pt x="4813249" y="1753717"/>
                  </a:moveTo>
                  <a:lnTo>
                    <a:pt x="4819345" y="1753717"/>
                  </a:lnTo>
                </a:path>
                <a:path w="5762625" h="1753870">
                  <a:moveTo>
                    <a:pt x="4828476" y="1753717"/>
                  </a:moveTo>
                  <a:lnTo>
                    <a:pt x="4834572" y="1753717"/>
                  </a:lnTo>
                </a:path>
                <a:path w="5762625" h="1753870">
                  <a:moveTo>
                    <a:pt x="4843716" y="1753717"/>
                  </a:moveTo>
                  <a:lnTo>
                    <a:pt x="4849812" y="1753717"/>
                  </a:lnTo>
                </a:path>
                <a:path w="5762625" h="1753870">
                  <a:moveTo>
                    <a:pt x="4858943" y="1753717"/>
                  </a:moveTo>
                  <a:lnTo>
                    <a:pt x="4865039" y="1753717"/>
                  </a:lnTo>
                </a:path>
                <a:path w="5762625" h="1753870">
                  <a:moveTo>
                    <a:pt x="4874183" y="1753717"/>
                  </a:moveTo>
                  <a:lnTo>
                    <a:pt x="4880267" y="1753717"/>
                  </a:lnTo>
                </a:path>
                <a:path w="5762625" h="1753870">
                  <a:moveTo>
                    <a:pt x="4889411" y="1753717"/>
                  </a:moveTo>
                  <a:lnTo>
                    <a:pt x="4895507" y="1753717"/>
                  </a:lnTo>
                </a:path>
                <a:path w="5762625" h="1753870">
                  <a:moveTo>
                    <a:pt x="4904638" y="1753717"/>
                  </a:moveTo>
                  <a:lnTo>
                    <a:pt x="4910734" y="1753717"/>
                  </a:lnTo>
                </a:path>
                <a:path w="5762625" h="1753870">
                  <a:moveTo>
                    <a:pt x="4919878" y="1753717"/>
                  </a:moveTo>
                  <a:lnTo>
                    <a:pt x="4925961" y="1753717"/>
                  </a:lnTo>
                </a:path>
                <a:path w="5762625" h="1753870">
                  <a:moveTo>
                    <a:pt x="4935105" y="1753717"/>
                  </a:moveTo>
                  <a:lnTo>
                    <a:pt x="4941201" y="1753717"/>
                  </a:lnTo>
                </a:path>
                <a:path w="5762625" h="1753870">
                  <a:moveTo>
                    <a:pt x="4950333" y="1753717"/>
                  </a:moveTo>
                  <a:lnTo>
                    <a:pt x="4956429" y="1753717"/>
                  </a:lnTo>
                </a:path>
                <a:path w="5762625" h="1753870">
                  <a:moveTo>
                    <a:pt x="4965573" y="1753717"/>
                  </a:moveTo>
                  <a:lnTo>
                    <a:pt x="4971656" y="1753717"/>
                  </a:lnTo>
                </a:path>
                <a:path w="5762625" h="1753870">
                  <a:moveTo>
                    <a:pt x="4980800" y="1753717"/>
                  </a:moveTo>
                  <a:lnTo>
                    <a:pt x="4986896" y="1753717"/>
                  </a:lnTo>
                </a:path>
                <a:path w="5762625" h="1753870">
                  <a:moveTo>
                    <a:pt x="4996027" y="1753717"/>
                  </a:moveTo>
                  <a:lnTo>
                    <a:pt x="5002123" y="1753717"/>
                  </a:lnTo>
                </a:path>
                <a:path w="5762625" h="1753870">
                  <a:moveTo>
                    <a:pt x="5011267" y="1753717"/>
                  </a:moveTo>
                  <a:lnTo>
                    <a:pt x="5017350" y="1753717"/>
                  </a:lnTo>
                </a:path>
                <a:path w="5762625" h="1753870">
                  <a:moveTo>
                    <a:pt x="5026494" y="1753717"/>
                  </a:moveTo>
                  <a:lnTo>
                    <a:pt x="5032590" y="1753717"/>
                  </a:lnTo>
                </a:path>
                <a:path w="5762625" h="1753870">
                  <a:moveTo>
                    <a:pt x="5041722" y="1753717"/>
                  </a:moveTo>
                  <a:lnTo>
                    <a:pt x="5047818" y="1753717"/>
                  </a:lnTo>
                </a:path>
                <a:path w="5762625" h="1753870">
                  <a:moveTo>
                    <a:pt x="5056962" y="1753717"/>
                  </a:moveTo>
                  <a:lnTo>
                    <a:pt x="5063058" y="1753717"/>
                  </a:lnTo>
                </a:path>
                <a:path w="5762625" h="1753870">
                  <a:moveTo>
                    <a:pt x="5072189" y="1753717"/>
                  </a:moveTo>
                  <a:lnTo>
                    <a:pt x="5078285" y="1753717"/>
                  </a:lnTo>
                </a:path>
                <a:path w="5762625" h="1753870">
                  <a:moveTo>
                    <a:pt x="5087429" y="1753717"/>
                  </a:moveTo>
                  <a:lnTo>
                    <a:pt x="5093512" y="1753717"/>
                  </a:lnTo>
                </a:path>
                <a:path w="5762625" h="1753870">
                  <a:moveTo>
                    <a:pt x="5102656" y="1753717"/>
                  </a:moveTo>
                  <a:lnTo>
                    <a:pt x="5108752" y="1753717"/>
                  </a:lnTo>
                </a:path>
                <a:path w="5762625" h="1753870">
                  <a:moveTo>
                    <a:pt x="5117884" y="1753717"/>
                  </a:moveTo>
                  <a:lnTo>
                    <a:pt x="5123980" y="1753717"/>
                  </a:lnTo>
                </a:path>
                <a:path w="5762625" h="1753870">
                  <a:moveTo>
                    <a:pt x="5133124" y="1753717"/>
                  </a:moveTo>
                  <a:lnTo>
                    <a:pt x="5139207" y="1753717"/>
                  </a:lnTo>
                </a:path>
                <a:path w="5762625" h="1753870">
                  <a:moveTo>
                    <a:pt x="5148351" y="1753717"/>
                  </a:moveTo>
                  <a:lnTo>
                    <a:pt x="5154447" y="1753717"/>
                  </a:lnTo>
                </a:path>
                <a:path w="5762625" h="1753870">
                  <a:moveTo>
                    <a:pt x="5163578" y="1753717"/>
                  </a:moveTo>
                  <a:lnTo>
                    <a:pt x="5169674" y="1753717"/>
                  </a:lnTo>
                </a:path>
                <a:path w="5762625" h="1753870">
                  <a:moveTo>
                    <a:pt x="5178818" y="1753717"/>
                  </a:moveTo>
                  <a:lnTo>
                    <a:pt x="5184902" y="1753717"/>
                  </a:lnTo>
                </a:path>
                <a:path w="5762625" h="1753870">
                  <a:moveTo>
                    <a:pt x="5194046" y="1753717"/>
                  </a:moveTo>
                  <a:lnTo>
                    <a:pt x="5200142" y="1753717"/>
                  </a:lnTo>
                </a:path>
                <a:path w="5762625" h="1753870">
                  <a:moveTo>
                    <a:pt x="5209273" y="1753717"/>
                  </a:moveTo>
                  <a:lnTo>
                    <a:pt x="5215369" y="1753717"/>
                  </a:lnTo>
                </a:path>
                <a:path w="5762625" h="1753870">
                  <a:moveTo>
                    <a:pt x="5224513" y="1753717"/>
                  </a:moveTo>
                  <a:lnTo>
                    <a:pt x="5230596" y="1753717"/>
                  </a:lnTo>
                </a:path>
                <a:path w="5762625" h="1753870">
                  <a:moveTo>
                    <a:pt x="5239740" y="1753717"/>
                  </a:moveTo>
                  <a:lnTo>
                    <a:pt x="5245836" y="1753717"/>
                  </a:lnTo>
                </a:path>
                <a:path w="5762625" h="1753870">
                  <a:moveTo>
                    <a:pt x="5254967" y="1753717"/>
                  </a:moveTo>
                  <a:lnTo>
                    <a:pt x="5261063" y="1753717"/>
                  </a:lnTo>
                </a:path>
                <a:path w="5762625" h="1753870">
                  <a:moveTo>
                    <a:pt x="5270207" y="1753717"/>
                  </a:moveTo>
                  <a:lnTo>
                    <a:pt x="5276291" y="1753717"/>
                  </a:lnTo>
                </a:path>
                <a:path w="5762625" h="1753870">
                  <a:moveTo>
                    <a:pt x="5285435" y="1753717"/>
                  </a:moveTo>
                  <a:lnTo>
                    <a:pt x="5291531" y="1753717"/>
                  </a:lnTo>
                </a:path>
                <a:path w="5762625" h="1753870">
                  <a:moveTo>
                    <a:pt x="5300662" y="1753717"/>
                  </a:moveTo>
                  <a:lnTo>
                    <a:pt x="5306758" y="1753717"/>
                  </a:lnTo>
                </a:path>
                <a:path w="5762625" h="1753870">
                  <a:moveTo>
                    <a:pt x="5315902" y="1753717"/>
                  </a:moveTo>
                  <a:lnTo>
                    <a:pt x="5321998" y="1753717"/>
                  </a:lnTo>
                </a:path>
                <a:path w="5762625" h="1753870">
                  <a:moveTo>
                    <a:pt x="5331129" y="1753717"/>
                  </a:moveTo>
                  <a:lnTo>
                    <a:pt x="5337225" y="1753717"/>
                  </a:lnTo>
                </a:path>
                <a:path w="5762625" h="1753870">
                  <a:moveTo>
                    <a:pt x="5346369" y="1753717"/>
                  </a:moveTo>
                  <a:lnTo>
                    <a:pt x="5352453" y="1753717"/>
                  </a:lnTo>
                </a:path>
                <a:path w="5762625" h="1753870">
                  <a:moveTo>
                    <a:pt x="5361597" y="1753717"/>
                  </a:moveTo>
                  <a:lnTo>
                    <a:pt x="5367693" y="1753717"/>
                  </a:lnTo>
                </a:path>
                <a:path w="5762625" h="1753870">
                  <a:moveTo>
                    <a:pt x="5376824" y="1753717"/>
                  </a:moveTo>
                  <a:lnTo>
                    <a:pt x="5382920" y="1753717"/>
                  </a:lnTo>
                </a:path>
                <a:path w="5762625" h="1753870">
                  <a:moveTo>
                    <a:pt x="5392064" y="1753717"/>
                  </a:moveTo>
                  <a:lnTo>
                    <a:pt x="5398147" y="1753717"/>
                  </a:lnTo>
                </a:path>
                <a:path w="5762625" h="1753870">
                  <a:moveTo>
                    <a:pt x="5407291" y="1753717"/>
                  </a:moveTo>
                  <a:lnTo>
                    <a:pt x="5413387" y="1753717"/>
                  </a:lnTo>
                </a:path>
                <a:path w="5762625" h="1753870">
                  <a:moveTo>
                    <a:pt x="5422519" y="1753717"/>
                  </a:moveTo>
                  <a:lnTo>
                    <a:pt x="5428615" y="1753717"/>
                  </a:lnTo>
                </a:path>
                <a:path w="5762625" h="1753870">
                  <a:moveTo>
                    <a:pt x="5437759" y="1753717"/>
                  </a:moveTo>
                  <a:lnTo>
                    <a:pt x="5443842" y="1753717"/>
                  </a:lnTo>
                </a:path>
                <a:path w="5762625" h="1753870">
                  <a:moveTo>
                    <a:pt x="5452986" y="1753717"/>
                  </a:moveTo>
                  <a:lnTo>
                    <a:pt x="5459082" y="1753717"/>
                  </a:lnTo>
                </a:path>
                <a:path w="5762625" h="1753870">
                  <a:moveTo>
                    <a:pt x="5468213" y="1753717"/>
                  </a:moveTo>
                  <a:lnTo>
                    <a:pt x="5474309" y="1753717"/>
                  </a:lnTo>
                </a:path>
                <a:path w="5762625" h="1753870">
                  <a:moveTo>
                    <a:pt x="5483453" y="1753717"/>
                  </a:moveTo>
                  <a:lnTo>
                    <a:pt x="5489536" y="1753717"/>
                  </a:lnTo>
                </a:path>
                <a:path w="5762625" h="1753870">
                  <a:moveTo>
                    <a:pt x="5498680" y="1753717"/>
                  </a:moveTo>
                  <a:lnTo>
                    <a:pt x="5504776" y="1753717"/>
                  </a:lnTo>
                </a:path>
                <a:path w="5762625" h="1753870">
                  <a:moveTo>
                    <a:pt x="5513908" y="1753717"/>
                  </a:moveTo>
                  <a:lnTo>
                    <a:pt x="5520004" y="1753717"/>
                  </a:lnTo>
                </a:path>
                <a:path w="5762625" h="1753870">
                  <a:moveTo>
                    <a:pt x="5529148" y="1753717"/>
                  </a:moveTo>
                  <a:lnTo>
                    <a:pt x="5535244" y="1753717"/>
                  </a:lnTo>
                </a:path>
                <a:path w="5762625" h="1753870">
                  <a:moveTo>
                    <a:pt x="5544375" y="1753717"/>
                  </a:moveTo>
                  <a:lnTo>
                    <a:pt x="5550471" y="1753717"/>
                  </a:lnTo>
                </a:path>
                <a:path w="5762625" h="1753870">
                  <a:moveTo>
                    <a:pt x="5559602" y="1753717"/>
                  </a:moveTo>
                  <a:lnTo>
                    <a:pt x="5565698" y="1753717"/>
                  </a:lnTo>
                </a:path>
                <a:path w="5762625" h="1753870">
                  <a:moveTo>
                    <a:pt x="5574842" y="1753717"/>
                  </a:moveTo>
                  <a:lnTo>
                    <a:pt x="5580938" y="1753717"/>
                  </a:lnTo>
                </a:path>
                <a:path w="5762625" h="1753870">
                  <a:moveTo>
                    <a:pt x="5590070" y="1753717"/>
                  </a:moveTo>
                  <a:lnTo>
                    <a:pt x="5596166" y="1753717"/>
                  </a:lnTo>
                </a:path>
                <a:path w="5762625" h="1753870">
                  <a:moveTo>
                    <a:pt x="5605310" y="1753717"/>
                  </a:moveTo>
                  <a:lnTo>
                    <a:pt x="5611393" y="1753717"/>
                  </a:lnTo>
                </a:path>
                <a:path w="5762625" h="1753870">
                  <a:moveTo>
                    <a:pt x="5620537" y="1753717"/>
                  </a:moveTo>
                  <a:lnTo>
                    <a:pt x="5626633" y="1753717"/>
                  </a:lnTo>
                </a:path>
                <a:path w="5762625" h="1753870">
                  <a:moveTo>
                    <a:pt x="5635764" y="1753717"/>
                  </a:moveTo>
                  <a:lnTo>
                    <a:pt x="5641860" y="1753717"/>
                  </a:lnTo>
                </a:path>
                <a:path w="5762625" h="1753870">
                  <a:moveTo>
                    <a:pt x="5651004" y="1753717"/>
                  </a:moveTo>
                  <a:lnTo>
                    <a:pt x="5657088" y="1753717"/>
                  </a:lnTo>
                </a:path>
                <a:path w="5762625" h="1753870">
                  <a:moveTo>
                    <a:pt x="5666232" y="1753717"/>
                  </a:moveTo>
                  <a:lnTo>
                    <a:pt x="5672328" y="1753717"/>
                  </a:lnTo>
                </a:path>
                <a:path w="5762625" h="1753870">
                  <a:moveTo>
                    <a:pt x="5681459" y="1753717"/>
                  </a:moveTo>
                  <a:lnTo>
                    <a:pt x="5687555" y="1753717"/>
                  </a:lnTo>
                </a:path>
                <a:path w="5762625" h="1753870">
                  <a:moveTo>
                    <a:pt x="5696699" y="1753717"/>
                  </a:moveTo>
                  <a:lnTo>
                    <a:pt x="5702782" y="1753717"/>
                  </a:lnTo>
                </a:path>
                <a:path w="5762625" h="1753870">
                  <a:moveTo>
                    <a:pt x="5711926" y="1753717"/>
                  </a:moveTo>
                  <a:lnTo>
                    <a:pt x="5718022" y="1753717"/>
                  </a:lnTo>
                </a:path>
                <a:path w="5762625" h="1753870">
                  <a:moveTo>
                    <a:pt x="5727153" y="1753717"/>
                  </a:moveTo>
                  <a:lnTo>
                    <a:pt x="5733249" y="1753717"/>
                  </a:lnTo>
                </a:path>
                <a:path w="5762625" h="1753870">
                  <a:moveTo>
                    <a:pt x="5742393" y="1753717"/>
                  </a:moveTo>
                  <a:lnTo>
                    <a:pt x="5748477" y="1753717"/>
                  </a:lnTo>
                </a:path>
                <a:path w="5762625" h="1753870">
                  <a:moveTo>
                    <a:pt x="5757621" y="1753717"/>
                  </a:moveTo>
                  <a:lnTo>
                    <a:pt x="5762193" y="1753717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8" name="object 208"/>
            <p:cNvSpPr/>
            <p:nvPr/>
          </p:nvSpPr>
          <p:spPr>
            <a:xfrm>
              <a:off x="6799478" y="377844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9" name="object 209"/>
            <p:cNvSpPr/>
            <p:nvPr/>
          </p:nvSpPr>
          <p:spPr>
            <a:xfrm>
              <a:off x="6799478" y="379365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0" name="object 210"/>
            <p:cNvSpPr/>
            <p:nvPr/>
          </p:nvSpPr>
          <p:spPr>
            <a:xfrm>
              <a:off x="6799478" y="380888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1" name="object 211"/>
            <p:cNvSpPr/>
            <p:nvPr/>
          </p:nvSpPr>
          <p:spPr>
            <a:xfrm>
              <a:off x="6799478" y="382410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2" name="object 212"/>
            <p:cNvSpPr/>
            <p:nvPr/>
          </p:nvSpPr>
          <p:spPr>
            <a:xfrm>
              <a:off x="6799478" y="383932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3" name="object 213"/>
            <p:cNvSpPr/>
            <p:nvPr/>
          </p:nvSpPr>
          <p:spPr>
            <a:xfrm>
              <a:off x="6799478" y="385455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4" name="object 214"/>
            <p:cNvSpPr/>
            <p:nvPr/>
          </p:nvSpPr>
          <p:spPr>
            <a:xfrm>
              <a:off x="6799478" y="386977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5" name="object 215"/>
            <p:cNvSpPr/>
            <p:nvPr/>
          </p:nvSpPr>
          <p:spPr>
            <a:xfrm>
              <a:off x="6799478" y="388499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6" name="object 216"/>
            <p:cNvSpPr/>
            <p:nvPr/>
          </p:nvSpPr>
          <p:spPr>
            <a:xfrm>
              <a:off x="6799478" y="390022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7" name="object 217"/>
            <p:cNvSpPr/>
            <p:nvPr/>
          </p:nvSpPr>
          <p:spPr>
            <a:xfrm>
              <a:off x="6799478" y="391544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8" name="object 218"/>
            <p:cNvSpPr/>
            <p:nvPr/>
          </p:nvSpPr>
          <p:spPr>
            <a:xfrm>
              <a:off x="6799478" y="393066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9" name="object 219"/>
            <p:cNvSpPr/>
            <p:nvPr/>
          </p:nvSpPr>
          <p:spPr>
            <a:xfrm>
              <a:off x="6799478" y="394588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0" name="object 220"/>
            <p:cNvSpPr/>
            <p:nvPr/>
          </p:nvSpPr>
          <p:spPr>
            <a:xfrm>
              <a:off x="6799478" y="396111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1" name="object 221"/>
            <p:cNvSpPr/>
            <p:nvPr/>
          </p:nvSpPr>
          <p:spPr>
            <a:xfrm>
              <a:off x="6799478" y="397633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2" name="object 222"/>
            <p:cNvSpPr/>
            <p:nvPr/>
          </p:nvSpPr>
          <p:spPr>
            <a:xfrm>
              <a:off x="6799478" y="399155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3" name="object 223"/>
            <p:cNvSpPr/>
            <p:nvPr/>
          </p:nvSpPr>
          <p:spPr>
            <a:xfrm>
              <a:off x="6797192" y="400982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4" name="object 224"/>
            <p:cNvSpPr/>
            <p:nvPr/>
          </p:nvSpPr>
          <p:spPr>
            <a:xfrm>
              <a:off x="6799478" y="403722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5" name="object 225"/>
            <p:cNvSpPr/>
            <p:nvPr/>
          </p:nvSpPr>
          <p:spPr>
            <a:xfrm>
              <a:off x="6797192" y="405549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6" name="object 226"/>
            <p:cNvSpPr/>
            <p:nvPr/>
          </p:nvSpPr>
          <p:spPr>
            <a:xfrm>
              <a:off x="6799478" y="408289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7" name="object 227"/>
            <p:cNvSpPr/>
            <p:nvPr/>
          </p:nvSpPr>
          <p:spPr>
            <a:xfrm>
              <a:off x="6797192" y="4101166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8" name="object 228"/>
            <p:cNvSpPr/>
            <p:nvPr/>
          </p:nvSpPr>
          <p:spPr>
            <a:xfrm>
              <a:off x="6797192" y="413161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9" name="object 229"/>
            <p:cNvSpPr/>
            <p:nvPr/>
          </p:nvSpPr>
          <p:spPr>
            <a:xfrm>
              <a:off x="6799478" y="415902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0" name="object 230"/>
            <p:cNvSpPr/>
            <p:nvPr/>
          </p:nvSpPr>
          <p:spPr>
            <a:xfrm>
              <a:off x="6799478" y="417423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1" name="object 231"/>
            <p:cNvSpPr/>
            <p:nvPr/>
          </p:nvSpPr>
          <p:spPr>
            <a:xfrm>
              <a:off x="6799478" y="418946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2" name="object 232"/>
            <p:cNvSpPr/>
            <p:nvPr/>
          </p:nvSpPr>
          <p:spPr>
            <a:xfrm>
              <a:off x="6799478" y="420469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3" name="object 233"/>
            <p:cNvSpPr/>
            <p:nvPr/>
          </p:nvSpPr>
          <p:spPr>
            <a:xfrm>
              <a:off x="6797192" y="422295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4" name="object 234"/>
            <p:cNvSpPr/>
            <p:nvPr/>
          </p:nvSpPr>
          <p:spPr>
            <a:xfrm>
              <a:off x="6799478" y="425035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5" name="object 235"/>
            <p:cNvSpPr/>
            <p:nvPr/>
          </p:nvSpPr>
          <p:spPr>
            <a:xfrm>
              <a:off x="6799478" y="426558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6" name="object 236"/>
            <p:cNvSpPr/>
            <p:nvPr/>
          </p:nvSpPr>
          <p:spPr>
            <a:xfrm>
              <a:off x="6799478" y="428080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7" name="object 237"/>
            <p:cNvSpPr/>
            <p:nvPr/>
          </p:nvSpPr>
          <p:spPr>
            <a:xfrm>
              <a:off x="6799478" y="429602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8" name="object 238"/>
            <p:cNvSpPr/>
            <p:nvPr/>
          </p:nvSpPr>
          <p:spPr>
            <a:xfrm>
              <a:off x="6799478" y="431125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9" name="object 239"/>
            <p:cNvSpPr/>
            <p:nvPr/>
          </p:nvSpPr>
          <p:spPr>
            <a:xfrm>
              <a:off x="6799478" y="432647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0" name="object 240"/>
            <p:cNvSpPr/>
            <p:nvPr/>
          </p:nvSpPr>
          <p:spPr>
            <a:xfrm>
              <a:off x="6799478" y="434169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1" name="object 241"/>
            <p:cNvSpPr/>
            <p:nvPr/>
          </p:nvSpPr>
          <p:spPr>
            <a:xfrm>
              <a:off x="6799478" y="435692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2" name="object 242"/>
            <p:cNvSpPr/>
            <p:nvPr/>
          </p:nvSpPr>
          <p:spPr>
            <a:xfrm>
              <a:off x="6797192" y="437518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3" name="object 243"/>
            <p:cNvSpPr/>
            <p:nvPr/>
          </p:nvSpPr>
          <p:spPr>
            <a:xfrm>
              <a:off x="6799478" y="440259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4" name="object 244"/>
            <p:cNvSpPr/>
            <p:nvPr/>
          </p:nvSpPr>
          <p:spPr>
            <a:xfrm>
              <a:off x="6797192" y="442085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5" name="object 245"/>
            <p:cNvSpPr/>
            <p:nvPr/>
          </p:nvSpPr>
          <p:spPr>
            <a:xfrm>
              <a:off x="6797192" y="445130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6" name="object 246"/>
            <p:cNvSpPr/>
            <p:nvPr/>
          </p:nvSpPr>
          <p:spPr>
            <a:xfrm>
              <a:off x="6799478" y="447870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7" name="object 247"/>
            <p:cNvSpPr/>
            <p:nvPr/>
          </p:nvSpPr>
          <p:spPr>
            <a:xfrm>
              <a:off x="6797192" y="449697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8" name="object 248"/>
            <p:cNvSpPr/>
            <p:nvPr/>
          </p:nvSpPr>
          <p:spPr>
            <a:xfrm>
              <a:off x="6799478" y="452437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9" name="object 249"/>
            <p:cNvSpPr/>
            <p:nvPr/>
          </p:nvSpPr>
          <p:spPr>
            <a:xfrm>
              <a:off x="6797192" y="454264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0" name="object 250"/>
            <p:cNvSpPr/>
            <p:nvPr/>
          </p:nvSpPr>
          <p:spPr>
            <a:xfrm>
              <a:off x="6799478" y="457004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1" name="object 251"/>
            <p:cNvSpPr/>
            <p:nvPr/>
          </p:nvSpPr>
          <p:spPr>
            <a:xfrm>
              <a:off x="6799478" y="458527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2" name="object 252"/>
            <p:cNvSpPr/>
            <p:nvPr/>
          </p:nvSpPr>
          <p:spPr>
            <a:xfrm>
              <a:off x="6799478" y="460049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3" name="object 253"/>
            <p:cNvSpPr/>
            <p:nvPr/>
          </p:nvSpPr>
          <p:spPr>
            <a:xfrm>
              <a:off x="6799478" y="461571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4" name="object 254"/>
            <p:cNvSpPr/>
            <p:nvPr/>
          </p:nvSpPr>
          <p:spPr>
            <a:xfrm>
              <a:off x="6799478" y="463094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5" name="object 255"/>
            <p:cNvSpPr/>
            <p:nvPr/>
          </p:nvSpPr>
          <p:spPr>
            <a:xfrm>
              <a:off x="6799478" y="464616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6" name="object 256"/>
            <p:cNvSpPr/>
            <p:nvPr/>
          </p:nvSpPr>
          <p:spPr>
            <a:xfrm>
              <a:off x="6797192" y="4664430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7" name="object 257"/>
            <p:cNvSpPr/>
            <p:nvPr/>
          </p:nvSpPr>
          <p:spPr>
            <a:xfrm>
              <a:off x="6799478" y="469183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8" name="object 258"/>
            <p:cNvSpPr/>
            <p:nvPr/>
          </p:nvSpPr>
          <p:spPr>
            <a:xfrm>
              <a:off x="6799478" y="470706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9" name="object 259"/>
            <p:cNvSpPr/>
            <p:nvPr/>
          </p:nvSpPr>
          <p:spPr>
            <a:xfrm>
              <a:off x="6799478" y="472227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0" name="object 260"/>
            <p:cNvSpPr/>
            <p:nvPr/>
          </p:nvSpPr>
          <p:spPr>
            <a:xfrm>
              <a:off x="6799478" y="473750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1" name="object 261"/>
            <p:cNvSpPr/>
            <p:nvPr/>
          </p:nvSpPr>
          <p:spPr>
            <a:xfrm>
              <a:off x="6799478" y="475273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2" name="object 262"/>
            <p:cNvSpPr/>
            <p:nvPr/>
          </p:nvSpPr>
          <p:spPr>
            <a:xfrm>
              <a:off x="6799478" y="476794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3" name="object 263"/>
            <p:cNvSpPr/>
            <p:nvPr/>
          </p:nvSpPr>
          <p:spPr>
            <a:xfrm>
              <a:off x="6799478" y="478317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4" name="object 264"/>
            <p:cNvSpPr/>
            <p:nvPr/>
          </p:nvSpPr>
          <p:spPr>
            <a:xfrm>
              <a:off x="6799478" y="479840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5" name="object 265"/>
            <p:cNvSpPr/>
            <p:nvPr/>
          </p:nvSpPr>
          <p:spPr>
            <a:xfrm>
              <a:off x="6797192" y="481666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6" name="object 266"/>
            <p:cNvSpPr/>
            <p:nvPr/>
          </p:nvSpPr>
          <p:spPr>
            <a:xfrm>
              <a:off x="6799478" y="484407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7" name="object 267"/>
            <p:cNvSpPr/>
            <p:nvPr/>
          </p:nvSpPr>
          <p:spPr>
            <a:xfrm>
              <a:off x="6797192" y="486233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8" name="object 268"/>
            <p:cNvSpPr/>
            <p:nvPr/>
          </p:nvSpPr>
          <p:spPr>
            <a:xfrm>
              <a:off x="6799478" y="488974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9" name="object 269"/>
            <p:cNvSpPr/>
            <p:nvPr/>
          </p:nvSpPr>
          <p:spPr>
            <a:xfrm>
              <a:off x="6797192" y="490800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0" name="object 270"/>
            <p:cNvSpPr/>
            <p:nvPr/>
          </p:nvSpPr>
          <p:spPr>
            <a:xfrm>
              <a:off x="6797192" y="493845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1" name="object 271"/>
            <p:cNvSpPr/>
            <p:nvPr/>
          </p:nvSpPr>
          <p:spPr>
            <a:xfrm>
              <a:off x="6799478" y="496585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2" name="object 272"/>
            <p:cNvSpPr/>
            <p:nvPr/>
          </p:nvSpPr>
          <p:spPr>
            <a:xfrm>
              <a:off x="6797192" y="498412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3" name="object 273"/>
            <p:cNvSpPr/>
            <p:nvPr/>
          </p:nvSpPr>
          <p:spPr>
            <a:xfrm>
              <a:off x="6799478" y="501152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4" name="object 274"/>
            <p:cNvSpPr/>
            <p:nvPr/>
          </p:nvSpPr>
          <p:spPr>
            <a:xfrm>
              <a:off x="6799478" y="502674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5" name="object 275"/>
            <p:cNvSpPr/>
            <p:nvPr/>
          </p:nvSpPr>
          <p:spPr>
            <a:xfrm>
              <a:off x="6799478" y="504197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6" name="object 276"/>
            <p:cNvSpPr/>
            <p:nvPr/>
          </p:nvSpPr>
          <p:spPr>
            <a:xfrm>
              <a:off x="6799478" y="505719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7" name="object 277"/>
            <p:cNvSpPr/>
            <p:nvPr/>
          </p:nvSpPr>
          <p:spPr>
            <a:xfrm>
              <a:off x="6799478" y="507241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8" name="object 278"/>
            <p:cNvSpPr/>
            <p:nvPr/>
          </p:nvSpPr>
          <p:spPr>
            <a:xfrm>
              <a:off x="6799478" y="508764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9" name="object 279"/>
            <p:cNvSpPr/>
            <p:nvPr/>
          </p:nvSpPr>
          <p:spPr>
            <a:xfrm>
              <a:off x="6797192" y="510590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0" name="object 280"/>
            <p:cNvSpPr/>
            <p:nvPr/>
          </p:nvSpPr>
          <p:spPr>
            <a:xfrm>
              <a:off x="6799478" y="513331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1" name="object 281"/>
            <p:cNvSpPr/>
            <p:nvPr/>
          </p:nvSpPr>
          <p:spPr>
            <a:xfrm>
              <a:off x="6799478" y="514854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2" name="object 282"/>
            <p:cNvSpPr/>
            <p:nvPr/>
          </p:nvSpPr>
          <p:spPr>
            <a:xfrm>
              <a:off x="6799478" y="516375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3" name="object 283"/>
            <p:cNvSpPr/>
            <p:nvPr/>
          </p:nvSpPr>
          <p:spPr>
            <a:xfrm>
              <a:off x="6799478" y="517898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4" name="object 284"/>
            <p:cNvSpPr/>
            <p:nvPr/>
          </p:nvSpPr>
          <p:spPr>
            <a:xfrm>
              <a:off x="6799478" y="519421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5" name="object 285"/>
            <p:cNvSpPr/>
            <p:nvPr/>
          </p:nvSpPr>
          <p:spPr>
            <a:xfrm>
              <a:off x="6799478" y="520942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6" name="object 286"/>
            <p:cNvSpPr/>
            <p:nvPr/>
          </p:nvSpPr>
          <p:spPr>
            <a:xfrm>
              <a:off x="6799478" y="522465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7" name="object 287"/>
            <p:cNvSpPr/>
            <p:nvPr/>
          </p:nvSpPr>
          <p:spPr>
            <a:xfrm>
              <a:off x="6799478" y="523988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8" name="object 288"/>
            <p:cNvSpPr/>
            <p:nvPr/>
          </p:nvSpPr>
          <p:spPr>
            <a:xfrm>
              <a:off x="6799478" y="525509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9" name="object 289"/>
            <p:cNvSpPr/>
            <p:nvPr/>
          </p:nvSpPr>
          <p:spPr>
            <a:xfrm>
              <a:off x="6797192" y="527336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0" name="object 290"/>
            <p:cNvSpPr/>
            <p:nvPr/>
          </p:nvSpPr>
          <p:spPr>
            <a:xfrm>
              <a:off x="6797192" y="530381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1" name="object 291"/>
            <p:cNvSpPr/>
            <p:nvPr/>
          </p:nvSpPr>
          <p:spPr>
            <a:xfrm>
              <a:off x="6799478" y="533121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2" name="object 292"/>
            <p:cNvSpPr/>
            <p:nvPr/>
          </p:nvSpPr>
          <p:spPr>
            <a:xfrm>
              <a:off x="6797192" y="534948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3" name="object 293"/>
            <p:cNvSpPr/>
            <p:nvPr/>
          </p:nvSpPr>
          <p:spPr>
            <a:xfrm>
              <a:off x="6797192" y="537992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4" name="object 294"/>
            <p:cNvSpPr/>
            <p:nvPr/>
          </p:nvSpPr>
          <p:spPr>
            <a:xfrm>
              <a:off x="6799478" y="540732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5" name="object 295"/>
            <p:cNvSpPr/>
            <p:nvPr/>
          </p:nvSpPr>
          <p:spPr>
            <a:xfrm>
              <a:off x="6797192" y="542559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6" name="object 296"/>
            <p:cNvSpPr/>
            <p:nvPr/>
          </p:nvSpPr>
          <p:spPr>
            <a:xfrm>
              <a:off x="6799478" y="545299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7" name="object 297"/>
            <p:cNvSpPr/>
            <p:nvPr/>
          </p:nvSpPr>
          <p:spPr>
            <a:xfrm>
              <a:off x="6799478" y="546822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8" name="object 298"/>
            <p:cNvSpPr/>
            <p:nvPr/>
          </p:nvSpPr>
          <p:spPr>
            <a:xfrm>
              <a:off x="6799478" y="548345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9" name="object 299"/>
            <p:cNvSpPr/>
            <p:nvPr/>
          </p:nvSpPr>
          <p:spPr>
            <a:xfrm>
              <a:off x="6799478" y="549866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0" name="object 300"/>
            <p:cNvSpPr/>
            <p:nvPr/>
          </p:nvSpPr>
          <p:spPr>
            <a:xfrm>
              <a:off x="6799478" y="551389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1" name="object 301"/>
            <p:cNvSpPr/>
            <p:nvPr/>
          </p:nvSpPr>
          <p:spPr>
            <a:xfrm>
              <a:off x="6799478" y="5529122"/>
              <a:ext cx="0" cy="3175"/>
            </a:xfrm>
            <a:custGeom>
              <a:avLst/>
              <a:gdLst/>
              <a:ahLst/>
              <a:cxnLst/>
              <a:rect l="l" t="t" r="r" b="b"/>
              <a:pathLst>
                <a:path h="3175">
                  <a:moveTo>
                    <a:pt x="-2285" y="1517"/>
                  </a:moveTo>
                  <a:lnTo>
                    <a:pt x="2285" y="1517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2" name="object 302"/>
            <p:cNvSpPr/>
            <p:nvPr/>
          </p:nvSpPr>
          <p:spPr>
            <a:xfrm>
              <a:off x="1041857" y="377844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3" name="object 303"/>
            <p:cNvSpPr/>
            <p:nvPr/>
          </p:nvSpPr>
          <p:spPr>
            <a:xfrm>
              <a:off x="1041857" y="379365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4" name="object 304"/>
            <p:cNvSpPr/>
            <p:nvPr/>
          </p:nvSpPr>
          <p:spPr>
            <a:xfrm>
              <a:off x="1041857" y="380888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5" name="object 305"/>
            <p:cNvSpPr/>
            <p:nvPr/>
          </p:nvSpPr>
          <p:spPr>
            <a:xfrm>
              <a:off x="1041857" y="382410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6" name="object 306"/>
            <p:cNvSpPr/>
            <p:nvPr/>
          </p:nvSpPr>
          <p:spPr>
            <a:xfrm>
              <a:off x="1041857" y="383932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7" name="object 307"/>
            <p:cNvSpPr/>
            <p:nvPr/>
          </p:nvSpPr>
          <p:spPr>
            <a:xfrm>
              <a:off x="1041857" y="385455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8" name="object 308"/>
            <p:cNvSpPr/>
            <p:nvPr/>
          </p:nvSpPr>
          <p:spPr>
            <a:xfrm>
              <a:off x="1041857" y="386977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9" name="object 309"/>
            <p:cNvSpPr/>
            <p:nvPr/>
          </p:nvSpPr>
          <p:spPr>
            <a:xfrm>
              <a:off x="1041857" y="388499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0" name="object 310"/>
            <p:cNvSpPr/>
            <p:nvPr/>
          </p:nvSpPr>
          <p:spPr>
            <a:xfrm>
              <a:off x="1041857" y="390022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1" name="object 311"/>
            <p:cNvSpPr/>
            <p:nvPr/>
          </p:nvSpPr>
          <p:spPr>
            <a:xfrm>
              <a:off x="1041857" y="391544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2" name="object 312"/>
            <p:cNvSpPr/>
            <p:nvPr/>
          </p:nvSpPr>
          <p:spPr>
            <a:xfrm>
              <a:off x="1041857" y="393066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3" name="object 313"/>
            <p:cNvSpPr/>
            <p:nvPr/>
          </p:nvSpPr>
          <p:spPr>
            <a:xfrm>
              <a:off x="1041857" y="394588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4" name="object 314"/>
            <p:cNvSpPr/>
            <p:nvPr/>
          </p:nvSpPr>
          <p:spPr>
            <a:xfrm>
              <a:off x="1041857" y="396111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5" name="object 315"/>
            <p:cNvSpPr/>
            <p:nvPr/>
          </p:nvSpPr>
          <p:spPr>
            <a:xfrm>
              <a:off x="1041857" y="397633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6" name="object 316"/>
            <p:cNvSpPr/>
            <p:nvPr/>
          </p:nvSpPr>
          <p:spPr>
            <a:xfrm>
              <a:off x="1041857" y="399155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7" name="object 317"/>
            <p:cNvSpPr/>
            <p:nvPr/>
          </p:nvSpPr>
          <p:spPr>
            <a:xfrm>
              <a:off x="1039571" y="400982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8" name="object 318"/>
            <p:cNvSpPr/>
            <p:nvPr/>
          </p:nvSpPr>
          <p:spPr>
            <a:xfrm>
              <a:off x="1041857" y="403722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9" name="object 319"/>
            <p:cNvSpPr/>
            <p:nvPr/>
          </p:nvSpPr>
          <p:spPr>
            <a:xfrm>
              <a:off x="1039571" y="405549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0" name="object 320"/>
            <p:cNvSpPr/>
            <p:nvPr/>
          </p:nvSpPr>
          <p:spPr>
            <a:xfrm>
              <a:off x="1041857" y="408289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1" name="object 321"/>
            <p:cNvSpPr/>
            <p:nvPr/>
          </p:nvSpPr>
          <p:spPr>
            <a:xfrm>
              <a:off x="1039571" y="4101166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2" name="object 322"/>
            <p:cNvSpPr/>
            <p:nvPr/>
          </p:nvSpPr>
          <p:spPr>
            <a:xfrm>
              <a:off x="1039571" y="413161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3" name="object 323"/>
            <p:cNvSpPr/>
            <p:nvPr/>
          </p:nvSpPr>
          <p:spPr>
            <a:xfrm>
              <a:off x="1041857" y="415902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4" name="object 324"/>
            <p:cNvSpPr/>
            <p:nvPr/>
          </p:nvSpPr>
          <p:spPr>
            <a:xfrm>
              <a:off x="1041857" y="417423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5" name="object 325"/>
            <p:cNvSpPr/>
            <p:nvPr/>
          </p:nvSpPr>
          <p:spPr>
            <a:xfrm>
              <a:off x="1041857" y="418946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6" name="object 326"/>
            <p:cNvSpPr/>
            <p:nvPr/>
          </p:nvSpPr>
          <p:spPr>
            <a:xfrm>
              <a:off x="1041857" y="420469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7" name="object 327"/>
            <p:cNvSpPr/>
            <p:nvPr/>
          </p:nvSpPr>
          <p:spPr>
            <a:xfrm>
              <a:off x="1039571" y="422295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8" name="object 328"/>
            <p:cNvSpPr/>
            <p:nvPr/>
          </p:nvSpPr>
          <p:spPr>
            <a:xfrm>
              <a:off x="1041857" y="425035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9" name="object 329"/>
            <p:cNvSpPr/>
            <p:nvPr/>
          </p:nvSpPr>
          <p:spPr>
            <a:xfrm>
              <a:off x="1041857" y="426558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0" name="object 330"/>
            <p:cNvSpPr/>
            <p:nvPr/>
          </p:nvSpPr>
          <p:spPr>
            <a:xfrm>
              <a:off x="1041857" y="428080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1" name="object 331"/>
            <p:cNvSpPr/>
            <p:nvPr/>
          </p:nvSpPr>
          <p:spPr>
            <a:xfrm>
              <a:off x="1041857" y="429602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2" name="object 332"/>
            <p:cNvSpPr/>
            <p:nvPr/>
          </p:nvSpPr>
          <p:spPr>
            <a:xfrm>
              <a:off x="1041857" y="431125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3" name="object 333"/>
            <p:cNvSpPr/>
            <p:nvPr/>
          </p:nvSpPr>
          <p:spPr>
            <a:xfrm>
              <a:off x="1041857" y="432647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4" name="object 334"/>
            <p:cNvSpPr/>
            <p:nvPr/>
          </p:nvSpPr>
          <p:spPr>
            <a:xfrm>
              <a:off x="1041857" y="434169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5" name="object 335"/>
            <p:cNvSpPr/>
            <p:nvPr/>
          </p:nvSpPr>
          <p:spPr>
            <a:xfrm>
              <a:off x="1041857" y="435692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6" name="object 336"/>
            <p:cNvSpPr/>
            <p:nvPr/>
          </p:nvSpPr>
          <p:spPr>
            <a:xfrm>
              <a:off x="1039571" y="437518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7" name="object 337"/>
            <p:cNvSpPr/>
            <p:nvPr/>
          </p:nvSpPr>
          <p:spPr>
            <a:xfrm>
              <a:off x="1041857" y="440259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8" name="object 338"/>
            <p:cNvSpPr/>
            <p:nvPr/>
          </p:nvSpPr>
          <p:spPr>
            <a:xfrm>
              <a:off x="1039571" y="442085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9" name="object 339"/>
            <p:cNvSpPr/>
            <p:nvPr/>
          </p:nvSpPr>
          <p:spPr>
            <a:xfrm>
              <a:off x="1039571" y="445130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0" name="object 340"/>
            <p:cNvSpPr/>
            <p:nvPr/>
          </p:nvSpPr>
          <p:spPr>
            <a:xfrm>
              <a:off x="1041857" y="447870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1" name="object 341"/>
            <p:cNvSpPr/>
            <p:nvPr/>
          </p:nvSpPr>
          <p:spPr>
            <a:xfrm>
              <a:off x="1039571" y="449697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2" name="object 342"/>
            <p:cNvSpPr/>
            <p:nvPr/>
          </p:nvSpPr>
          <p:spPr>
            <a:xfrm>
              <a:off x="1041857" y="452437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3" name="object 343"/>
            <p:cNvSpPr/>
            <p:nvPr/>
          </p:nvSpPr>
          <p:spPr>
            <a:xfrm>
              <a:off x="1039571" y="454264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4" name="object 344"/>
            <p:cNvSpPr/>
            <p:nvPr/>
          </p:nvSpPr>
          <p:spPr>
            <a:xfrm>
              <a:off x="1041857" y="457004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5" name="object 345"/>
            <p:cNvSpPr/>
            <p:nvPr/>
          </p:nvSpPr>
          <p:spPr>
            <a:xfrm>
              <a:off x="1041857" y="458527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6" name="object 346"/>
            <p:cNvSpPr/>
            <p:nvPr/>
          </p:nvSpPr>
          <p:spPr>
            <a:xfrm>
              <a:off x="1041857" y="460049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7" name="object 347"/>
            <p:cNvSpPr/>
            <p:nvPr/>
          </p:nvSpPr>
          <p:spPr>
            <a:xfrm>
              <a:off x="1041857" y="461571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8" name="object 348"/>
            <p:cNvSpPr/>
            <p:nvPr/>
          </p:nvSpPr>
          <p:spPr>
            <a:xfrm>
              <a:off x="1041857" y="463094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9" name="object 349"/>
            <p:cNvSpPr/>
            <p:nvPr/>
          </p:nvSpPr>
          <p:spPr>
            <a:xfrm>
              <a:off x="1041857" y="464616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0" name="object 350"/>
            <p:cNvSpPr/>
            <p:nvPr/>
          </p:nvSpPr>
          <p:spPr>
            <a:xfrm>
              <a:off x="1039571" y="4664430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1" name="object 351"/>
            <p:cNvSpPr/>
            <p:nvPr/>
          </p:nvSpPr>
          <p:spPr>
            <a:xfrm>
              <a:off x="1041857" y="469183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2" name="object 352"/>
            <p:cNvSpPr/>
            <p:nvPr/>
          </p:nvSpPr>
          <p:spPr>
            <a:xfrm>
              <a:off x="1041857" y="470706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3" name="object 353"/>
            <p:cNvSpPr/>
            <p:nvPr/>
          </p:nvSpPr>
          <p:spPr>
            <a:xfrm>
              <a:off x="1041857" y="472227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4" name="object 354"/>
            <p:cNvSpPr/>
            <p:nvPr/>
          </p:nvSpPr>
          <p:spPr>
            <a:xfrm>
              <a:off x="1041857" y="473750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5" name="object 355"/>
            <p:cNvSpPr/>
            <p:nvPr/>
          </p:nvSpPr>
          <p:spPr>
            <a:xfrm>
              <a:off x="1041857" y="475273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6" name="object 356"/>
            <p:cNvSpPr/>
            <p:nvPr/>
          </p:nvSpPr>
          <p:spPr>
            <a:xfrm>
              <a:off x="1041857" y="476794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7" name="object 357"/>
            <p:cNvSpPr/>
            <p:nvPr/>
          </p:nvSpPr>
          <p:spPr>
            <a:xfrm>
              <a:off x="1041857" y="478317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8" name="object 358"/>
            <p:cNvSpPr/>
            <p:nvPr/>
          </p:nvSpPr>
          <p:spPr>
            <a:xfrm>
              <a:off x="1041857" y="479840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9" name="object 359"/>
            <p:cNvSpPr/>
            <p:nvPr/>
          </p:nvSpPr>
          <p:spPr>
            <a:xfrm>
              <a:off x="1039571" y="481666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0" name="object 360"/>
            <p:cNvSpPr/>
            <p:nvPr/>
          </p:nvSpPr>
          <p:spPr>
            <a:xfrm>
              <a:off x="1041857" y="484407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1" name="object 361"/>
            <p:cNvSpPr/>
            <p:nvPr/>
          </p:nvSpPr>
          <p:spPr>
            <a:xfrm>
              <a:off x="1039571" y="486233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2" name="object 362"/>
            <p:cNvSpPr/>
            <p:nvPr/>
          </p:nvSpPr>
          <p:spPr>
            <a:xfrm>
              <a:off x="1041857" y="488974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3" name="object 363"/>
            <p:cNvSpPr/>
            <p:nvPr/>
          </p:nvSpPr>
          <p:spPr>
            <a:xfrm>
              <a:off x="1039571" y="490800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4" name="object 364"/>
            <p:cNvSpPr/>
            <p:nvPr/>
          </p:nvSpPr>
          <p:spPr>
            <a:xfrm>
              <a:off x="1039571" y="493845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5" name="object 365"/>
            <p:cNvSpPr/>
            <p:nvPr/>
          </p:nvSpPr>
          <p:spPr>
            <a:xfrm>
              <a:off x="1041857" y="496585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6" name="object 366"/>
            <p:cNvSpPr/>
            <p:nvPr/>
          </p:nvSpPr>
          <p:spPr>
            <a:xfrm>
              <a:off x="1039571" y="498412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7" name="object 367"/>
            <p:cNvSpPr/>
            <p:nvPr/>
          </p:nvSpPr>
          <p:spPr>
            <a:xfrm>
              <a:off x="1041857" y="501152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8" name="object 368"/>
            <p:cNvSpPr/>
            <p:nvPr/>
          </p:nvSpPr>
          <p:spPr>
            <a:xfrm>
              <a:off x="1041857" y="502674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9" name="object 369"/>
            <p:cNvSpPr/>
            <p:nvPr/>
          </p:nvSpPr>
          <p:spPr>
            <a:xfrm>
              <a:off x="1041857" y="504197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0" name="object 370"/>
            <p:cNvSpPr/>
            <p:nvPr/>
          </p:nvSpPr>
          <p:spPr>
            <a:xfrm>
              <a:off x="1041857" y="505719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1" name="object 371"/>
            <p:cNvSpPr/>
            <p:nvPr/>
          </p:nvSpPr>
          <p:spPr>
            <a:xfrm>
              <a:off x="1041857" y="507241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2" name="object 372"/>
            <p:cNvSpPr/>
            <p:nvPr/>
          </p:nvSpPr>
          <p:spPr>
            <a:xfrm>
              <a:off x="1041857" y="508764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3" name="object 373"/>
            <p:cNvSpPr/>
            <p:nvPr/>
          </p:nvSpPr>
          <p:spPr>
            <a:xfrm>
              <a:off x="1039571" y="510590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4" name="object 374"/>
            <p:cNvSpPr/>
            <p:nvPr/>
          </p:nvSpPr>
          <p:spPr>
            <a:xfrm>
              <a:off x="1041857" y="513331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5" name="object 375"/>
            <p:cNvSpPr/>
            <p:nvPr/>
          </p:nvSpPr>
          <p:spPr>
            <a:xfrm>
              <a:off x="1041857" y="514854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6" name="object 376"/>
            <p:cNvSpPr/>
            <p:nvPr/>
          </p:nvSpPr>
          <p:spPr>
            <a:xfrm>
              <a:off x="1041857" y="516375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7" name="object 377"/>
            <p:cNvSpPr/>
            <p:nvPr/>
          </p:nvSpPr>
          <p:spPr>
            <a:xfrm>
              <a:off x="1041857" y="517898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8" name="object 378"/>
            <p:cNvSpPr/>
            <p:nvPr/>
          </p:nvSpPr>
          <p:spPr>
            <a:xfrm>
              <a:off x="1041857" y="519421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9" name="object 379"/>
            <p:cNvSpPr/>
            <p:nvPr/>
          </p:nvSpPr>
          <p:spPr>
            <a:xfrm>
              <a:off x="1041857" y="520942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0" name="object 380"/>
            <p:cNvSpPr/>
            <p:nvPr/>
          </p:nvSpPr>
          <p:spPr>
            <a:xfrm>
              <a:off x="1041857" y="522465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1" name="object 381"/>
            <p:cNvSpPr/>
            <p:nvPr/>
          </p:nvSpPr>
          <p:spPr>
            <a:xfrm>
              <a:off x="1041857" y="523988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2" name="object 382"/>
            <p:cNvSpPr/>
            <p:nvPr/>
          </p:nvSpPr>
          <p:spPr>
            <a:xfrm>
              <a:off x="1041857" y="525509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3" name="object 383"/>
            <p:cNvSpPr/>
            <p:nvPr/>
          </p:nvSpPr>
          <p:spPr>
            <a:xfrm>
              <a:off x="1039571" y="527336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4" name="object 384"/>
            <p:cNvSpPr/>
            <p:nvPr/>
          </p:nvSpPr>
          <p:spPr>
            <a:xfrm>
              <a:off x="1039571" y="530381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5" name="object 385"/>
            <p:cNvSpPr/>
            <p:nvPr/>
          </p:nvSpPr>
          <p:spPr>
            <a:xfrm>
              <a:off x="1041857" y="533121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6" name="object 386"/>
            <p:cNvSpPr/>
            <p:nvPr/>
          </p:nvSpPr>
          <p:spPr>
            <a:xfrm>
              <a:off x="1039571" y="534948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7" name="object 387"/>
            <p:cNvSpPr/>
            <p:nvPr/>
          </p:nvSpPr>
          <p:spPr>
            <a:xfrm>
              <a:off x="1039571" y="537992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8" name="object 388"/>
            <p:cNvSpPr/>
            <p:nvPr/>
          </p:nvSpPr>
          <p:spPr>
            <a:xfrm>
              <a:off x="1041857" y="540732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9" name="object 389"/>
            <p:cNvSpPr/>
            <p:nvPr/>
          </p:nvSpPr>
          <p:spPr>
            <a:xfrm>
              <a:off x="1039571" y="542559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0" name="object 390"/>
            <p:cNvSpPr/>
            <p:nvPr/>
          </p:nvSpPr>
          <p:spPr>
            <a:xfrm>
              <a:off x="1041857" y="545299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1" name="object 391"/>
            <p:cNvSpPr/>
            <p:nvPr/>
          </p:nvSpPr>
          <p:spPr>
            <a:xfrm>
              <a:off x="1041857" y="546822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2" name="object 392"/>
            <p:cNvSpPr/>
            <p:nvPr/>
          </p:nvSpPr>
          <p:spPr>
            <a:xfrm>
              <a:off x="1041857" y="548345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3" name="object 393"/>
            <p:cNvSpPr/>
            <p:nvPr/>
          </p:nvSpPr>
          <p:spPr>
            <a:xfrm>
              <a:off x="1041857" y="549866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4" name="object 394"/>
            <p:cNvSpPr/>
            <p:nvPr/>
          </p:nvSpPr>
          <p:spPr>
            <a:xfrm>
              <a:off x="1041857" y="551389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5" name="object 395"/>
            <p:cNvSpPr/>
            <p:nvPr/>
          </p:nvSpPr>
          <p:spPr>
            <a:xfrm>
              <a:off x="1041857" y="5529122"/>
              <a:ext cx="0" cy="3175"/>
            </a:xfrm>
            <a:custGeom>
              <a:avLst/>
              <a:gdLst/>
              <a:ahLst/>
              <a:cxnLst/>
              <a:rect l="l" t="t" r="r" b="b"/>
              <a:pathLst>
                <a:path h="3175">
                  <a:moveTo>
                    <a:pt x="-2286" y="1517"/>
                  </a:moveTo>
                  <a:lnTo>
                    <a:pt x="2286" y="1517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6" name="object 396"/>
            <p:cNvSpPr/>
            <p:nvPr/>
          </p:nvSpPr>
          <p:spPr>
            <a:xfrm>
              <a:off x="1040333" y="3778440"/>
              <a:ext cx="5762625" cy="1753870"/>
            </a:xfrm>
            <a:custGeom>
              <a:avLst/>
              <a:gdLst/>
              <a:ahLst/>
              <a:cxnLst/>
              <a:rect l="l" t="t" r="r" b="b"/>
              <a:pathLst>
                <a:path w="5762625" h="1753870">
                  <a:moveTo>
                    <a:pt x="0" y="1753717"/>
                  </a:moveTo>
                  <a:lnTo>
                    <a:pt x="6096" y="1753717"/>
                  </a:lnTo>
                </a:path>
                <a:path w="5762625" h="1753870">
                  <a:moveTo>
                    <a:pt x="15227" y="1753717"/>
                  </a:moveTo>
                  <a:lnTo>
                    <a:pt x="21323" y="1753717"/>
                  </a:lnTo>
                </a:path>
                <a:path w="5762625" h="1753870">
                  <a:moveTo>
                    <a:pt x="30467" y="1753717"/>
                  </a:moveTo>
                  <a:lnTo>
                    <a:pt x="36550" y="1753717"/>
                  </a:lnTo>
                </a:path>
                <a:path w="5762625" h="1753870">
                  <a:moveTo>
                    <a:pt x="45694" y="1753717"/>
                  </a:moveTo>
                  <a:lnTo>
                    <a:pt x="51790" y="1753717"/>
                  </a:lnTo>
                </a:path>
                <a:path w="5762625" h="1753870">
                  <a:moveTo>
                    <a:pt x="60921" y="1753717"/>
                  </a:moveTo>
                  <a:lnTo>
                    <a:pt x="67017" y="1753717"/>
                  </a:lnTo>
                </a:path>
                <a:path w="5762625" h="1753870">
                  <a:moveTo>
                    <a:pt x="76161" y="1753717"/>
                  </a:moveTo>
                  <a:lnTo>
                    <a:pt x="82245" y="1753717"/>
                  </a:lnTo>
                </a:path>
                <a:path w="5762625" h="1753870">
                  <a:moveTo>
                    <a:pt x="91389" y="1753717"/>
                  </a:moveTo>
                  <a:lnTo>
                    <a:pt x="97485" y="1753717"/>
                  </a:lnTo>
                </a:path>
                <a:path w="5762625" h="1753870">
                  <a:moveTo>
                    <a:pt x="106616" y="1753717"/>
                  </a:moveTo>
                  <a:lnTo>
                    <a:pt x="112712" y="1753717"/>
                  </a:lnTo>
                </a:path>
                <a:path w="5762625" h="1753870">
                  <a:moveTo>
                    <a:pt x="121856" y="1753717"/>
                  </a:moveTo>
                  <a:lnTo>
                    <a:pt x="127952" y="1753717"/>
                  </a:lnTo>
                </a:path>
                <a:path w="5762625" h="1753870">
                  <a:moveTo>
                    <a:pt x="137083" y="1753717"/>
                  </a:moveTo>
                  <a:lnTo>
                    <a:pt x="143179" y="1753717"/>
                  </a:lnTo>
                </a:path>
                <a:path w="5762625" h="1753870">
                  <a:moveTo>
                    <a:pt x="152311" y="1753717"/>
                  </a:moveTo>
                  <a:lnTo>
                    <a:pt x="158407" y="1753717"/>
                  </a:lnTo>
                </a:path>
                <a:path w="5762625" h="1753870">
                  <a:moveTo>
                    <a:pt x="167551" y="1753717"/>
                  </a:moveTo>
                  <a:lnTo>
                    <a:pt x="173647" y="1753717"/>
                  </a:lnTo>
                </a:path>
                <a:path w="5762625" h="1753870">
                  <a:moveTo>
                    <a:pt x="182778" y="1753717"/>
                  </a:moveTo>
                  <a:lnTo>
                    <a:pt x="188874" y="1753717"/>
                  </a:lnTo>
                </a:path>
                <a:path w="5762625" h="1753870">
                  <a:moveTo>
                    <a:pt x="198018" y="1753717"/>
                  </a:moveTo>
                  <a:lnTo>
                    <a:pt x="204101" y="1753717"/>
                  </a:lnTo>
                </a:path>
                <a:path w="5762625" h="1753870">
                  <a:moveTo>
                    <a:pt x="213245" y="1753717"/>
                  </a:moveTo>
                  <a:lnTo>
                    <a:pt x="219341" y="1753717"/>
                  </a:lnTo>
                </a:path>
                <a:path w="5762625" h="1753870">
                  <a:moveTo>
                    <a:pt x="228473" y="1753717"/>
                  </a:moveTo>
                  <a:lnTo>
                    <a:pt x="234569" y="1753717"/>
                  </a:lnTo>
                </a:path>
                <a:path w="5762625" h="1753870">
                  <a:moveTo>
                    <a:pt x="243712" y="1753717"/>
                  </a:moveTo>
                  <a:lnTo>
                    <a:pt x="249796" y="1753717"/>
                  </a:lnTo>
                </a:path>
                <a:path w="5762625" h="1753870">
                  <a:moveTo>
                    <a:pt x="258940" y="1753717"/>
                  </a:moveTo>
                  <a:lnTo>
                    <a:pt x="265036" y="1753717"/>
                  </a:lnTo>
                </a:path>
                <a:path w="5762625" h="1753870">
                  <a:moveTo>
                    <a:pt x="274167" y="1753717"/>
                  </a:moveTo>
                  <a:lnTo>
                    <a:pt x="280263" y="1753717"/>
                  </a:lnTo>
                </a:path>
                <a:path w="5762625" h="1753870">
                  <a:moveTo>
                    <a:pt x="289407" y="1753717"/>
                  </a:moveTo>
                  <a:lnTo>
                    <a:pt x="295490" y="1753717"/>
                  </a:lnTo>
                </a:path>
                <a:path w="5762625" h="1753870">
                  <a:moveTo>
                    <a:pt x="304634" y="1753717"/>
                  </a:moveTo>
                  <a:lnTo>
                    <a:pt x="310730" y="1753717"/>
                  </a:lnTo>
                </a:path>
                <a:path w="5762625" h="1753870">
                  <a:moveTo>
                    <a:pt x="319862" y="1753717"/>
                  </a:moveTo>
                  <a:lnTo>
                    <a:pt x="325958" y="1753717"/>
                  </a:lnTo>
                </a:path>
                <a:path w="5762625" h="1753870">
                  <a:moveTo>
                    <a:pt x="335102" y="1753717"/>
                  </a:moveTo>
                  <a:lnTo>
                    <a:pt x="341185" y="1753717"/>
                  </a:lnTo>
                </a:path>
                <a:path w="5762625" h="1753870">
                  <a:moveTo>
                    <a:pt x="350329" y="1753717"/>
                  </a:moveTo>
                  <a:lnTo>
                    <a:pt x="356425" y="1753717"/>
                  </a:lnTo>
                </a:path>
                <a:path w="5762625" h="1753870">
                  <a:moveTo>
                    <a:pt x="365556" y="1753717"/>
                  </a:moveTo>
                  <a:lnTo>
                    <a:pt x="371652" y="1753717"/>
                  </a:lnTo>
                </a:path>
                <a:path w="5762625" h="1753870">
                  <a:moveTo>
                    <a:pt x="380796" y="1753717"/>
                  </a:moveTo>
                  <a:lnTo>
                    <a:pt x="386892" y="1753717"/>
                  </a:lnTo>
                </a:path>
                <a:path w="5762625" h="1753870">
                  <a:moveTo>
                    <a:pt x="396024" y="1753717"/>
                  </a:moveTo>
                  <a:lnTo>
                    <a:pt x="402120" y="1753717"/>
                  </a:lnTo>
                </a:path>
                <a:path w="5762625" h="1753870">
                  <a:moveTo>
                    <a:pt x="411264" y="1753717"/>
                  </a:moveTo>
                  <a:lnTo>
                    <a:pt x="417347" y="1753717"/>
                  </a:lnTo>
                </a:path>
                <a:path w="5762625" h="1753870">
                  <a:moveTo>
                    <a:pt x="426491" y="1753717"/>
                  </a:moveTo>
                  <a:lnTo>
                    <a:pt x="432587" y="1753717"/>
                  </a:lnTo>
                </a:path>
                <a:path w="5762625" h="1753870">
                  <a:moveTo>
                    <a:pt x="441718" y="1753717"/>
                  </a:moveTo>
                  <a:lnTo>
                    <a:pt x="447814" y="1753717"/>
                  </a:lnTo>
                </a:path>
                <a:path w="5762625" h="1753870">
                  <a:moveTo>
                    <a:pt x="456958" y="1753717"/>
                  </a:moveTo>
                  <a:lnTo>
                    <a:pt x="463042" y="1753717"/>
                  </a:lnTo>
                </a:path>
                <a:path w="5762625" h="1753870">
                  <a:moveTo>
                    <a:pt x="472186" y="1753717"/>
                  </a:moveTo>
                  <a:lnTo>
                    <a:pt x="478281" y="1753717"/>
                  </a:lnTo>
                </a:path>
                <a:path w="5762625" h="1753870">
                  <a:moveTo>
                    <a:pt x="487413" y="1753717"/>
                  </a:moveTo>
                  <a:lnTo>
                    <a:pt x="493509" y="1753717"/>
                  </a:lnTo>
                </a:path>
                <a:path w="5762625" h="1753870">
                  <a:moveTo>
                    <a:pt x="502653" y="1753717"/>
                  </a:moveTo>
                  <a:lnTo>
                    <a:pt x="508736" y="1753717"/>
                  </a:lnTo>
                </a:path>
                <a:path w="5762625" h="1753870">
                  <a:moveTo>
                    <a:pt x="517880" y="1753717"/>
                  </a:moveTo>
                  <a:lnTo>
                    <a:pt x="523976" y="1753717"/>
                  </a:lnTo>
                </a:path>
                <a:path w="5762625" h="1753870">
                  <a:moveTo>
                    <a:pt x="533107" y="1753717"/>
                  </a:moveTo>
                  <a:lnTo>
                    <a:pt x="539203" y="1753717"/>
                  </a:lnTo>
                </a:path>
                <a:path w="5762625" h="1753870">
                  <a:moveTo>
                    <a:pt x="548347" y="1753717"/>
                  </a:moveTo>
                  <a:lnTo>
                    <a:pt x="554431" y="1753717"/>
                  </a:lnTo>
                </a:path>
                <a:path w="5762625" h="1753870">
                  <a:moveTo>
                    <a:pt x="563575" y="1753717"/>
                  </a:moveTo>
                  <a:lnTo>
                    <a:pt x="569671" y="1753717"/>
                  </a:lnTo>
                </a:path>
                <a:path w="5762625" h="1753870">
                  <a:moveTo>
                    <a:pt x="578802" y="1753717"/>
                  </a:moveTo>
                  <a:lnTo>
                    <a:pt x="584898" y="1753717"/>
                  </a:lnTo>
                </a:path>
                <a:path w="5762625" h="1753870">
                  <a:moveTo>
                    <a:pt x="594042" y="1753717"/>
                  </a:moveTo>
                  <a:lnTo>
                    <a:pt x="600138" y="1753717"/>
                  </a:lnTo>
                </a:path>
                <a:path w="5762625" h="1753870">
                  <a:moveTo>
                    <a:pt x="609269" y="1753717"/>
                  </a:moveTo>
                  <a:lnTo>
                    <a:pt x="615365" y="1753717"/>
                  </a:lnTo>
                </a:path>
                <a:path w="5762625" h="1753870">
                  <a:moveTo>
                    <a:pt x="624497" y="1753717"/>
                  </a:moveTo>
                  <a:lnTo>
                    <a:pt x="630593" y="1753717"/>
                  </a:lnTo>
                </a:path>
                <a:path w="5762625" h="1753870">
                  <a:moveTo>
                    <a:pt x="639737" y="1753717"/>
                  </a:moveTo>
                  <a:lnTo>
                    <a:pt x="645833" y="1753717"/>
                  </a:lnTo>
                </a:path>
                <a:path w="5762625" h="1753870">
                  <a:moveTo>
                    <a:pt x="654964" y="1753717"/>
                  </a:moveTo>
                  <a:lnTo>
                    <a:pt x="661060" y="1753717"/>
                  </a:lnTo>
                </a:path>
                <a:path w="5762625" h="1753870">
                  <a:moveTo>
                    <a:pt x="670204" y="1753717"/>
                  </a:moveTo>
                  <a:lnTo>
                    <a:pt x="676287" y="1753717"/>
                  </a:lnTo>
                </a:path>
                <a:path w="5762625" h="1753870">
                  <a:moveTo>
                    <a:pt x="685431" y="1753717"/>
                  </a:moveTo>
                  <a:lnTo>
                    <a:pt x="691527" y="1753717"/>
                  </a:lnTo>
                </a:path>
                <a:path w="5762625" h="1753870">
                  <a:moveTo>
                    <a:pt x="700659" y="1753717"/>
                  </a:moveTo>
                  <a:lnTo>
                    <a:pt x="706755" y="1753717"/>
                  </a:lnTo>
                </a:path>
                <a:path w="5762625" h="1753870">
                  <a:moveTo>
                    <a:pt x="715899" y="1753717"/>
                  </a:moveTo>
                  <a:lnTo>
                    <a:pt x="721982" y="1753717"/>
                  </a:lnTo>
                </a:path>
                <a:path w="5762625" h="1753870">
                  <a:moveTo>
                    <a:pt x="731126" y="1753717"/>
                  </a:moveTo>
                  <a:lnTo>
                    <a:pt x="737222" y="1753717"/>
                  </a:lnTo>
                </a:path>
                <a:path w="5762625" h="1753870">
                  <a:moveTo>
                    <a:pt x="746353" y="1753717"/>
                  </a:moveTo>
                  <a:lnTo>
                    <a:pt x="752449" y="1753717"/>
                  </a:lnTo>
                </a:path>
                <a:path w="5762625" h="1753870">
                  <a:moveTo>
                    <a:pt x="761593" y="1753717"/>
                  </a:moveTo>
                  <a:lnTo>
                    <a:pt x="767676" y="1753717"/>
                  </a:lnTo>
                </a:path>
                <a:path w="5762625" h="1753870">
                  <a:moveTo>
                    <a:pt x="776820" y="1753717"/>
                  </a:moveTo>
                  <a:lnTo>
                    <a:pt x="782916" y="1753717"/>
                  </a:lnTo>
                </a:path>
                <a:path w="5762625" h="1753870">
                  <a:moveTo>
                    <a:pt x="792048" y="1753717"/>
                  </a:moveTo>
                  <a:lnTo>
                    <a:pt x="798144" y="1753717"/>
                  </a:lnTo>
                </a:path>
                <a:path w="5762625" h="1753870">
                  <a:moveTo>
                    <a:pt x="807288" y="1753717"/>
                  </a:moveTo>
                  <a:lnTo>
                    <a:pt x="813384" y="1753717"/>
                  </a:lnTo>
                </a:path>
                <a:path w="5762625" h="1753870">
                  <a:moveTo>
                    <a:pt x="822515" y="1753717"/>
                  </a:moveTo>
                  <a:lnTo>
                    <a:pt x="828611" y="1753717"/>
                  </a:lnTo>
                </a:path>
                <a:path w="5762625" h="1753870">
                  <a:moveTo>
                    <a:pt x="837742" y="1753717"/>
                  </a:moveTo>
                  <a:lnTo>
                    <a:pt x="843838" y="1753717"/>
                  </a:lnTo>
                </a:path>
                <a:path w="5762625" h="1753870">
                  <a:moveTo>
                    <a:pt x="852982" y="1753717"/>
                  </a:moveTo>
                  <a:lnTo>
                    <a:pt x="859078" y="1753717"/>
                  </a:lnTo>
                </a:path>
                <a:path w="5762625" h="1753870">
                  <a:moveTo>
                    <a:pt x="868210" y="1753717"/>
                  </a:moveTo>
                  <a:lnTo>
                    <a:pt x="874306" y="1753717"/>
                  </a:lnTo>
                </a:path>
                <a:path w="5762625" h="1753870">
                  <a:moveTo>
                    <a:pt x="883450" y="1753717"/>
                  </a:moveTo>
                  <a:lnTo>
                    <a:pt x="889533" y="1753717"/>
                  </a:lnTo>
                </a:path>
                <a:path w="5762625" h="1753870">
                  <a:moveTo>
                    <a:pt x="898677" y="1753717"/>
                  </a:moveTo>
                  <a:lnTo>
                    <a:pt x="904773" y="1753717"/>
                  </a:lnTo>
                </a:path>
                <a:path w="5762625" h="1753870">
                  <a:moveTo>
                    <a:pt x="913904" y="1753717"/>
                  </a:moveTo>
                  <a:lnTo>
                    <a:pt x="920000" y="1753717"/>
                  </a:lnTo>
                </a:path>
                <a:path w="5762625" h="1753870">
                  <a:moveTo>
                    <a:pt x="929144" y="1753717"/>
                  </a:moveTo>
                  <a:lnTo>
                    <a:pt x="935228" y="1753717"/>
                  </a:lnTo>
                </a:path>
                <a:path w="5762625" h="1753870">
                  <a:moveTo>
                    <a:pt x="944372" y="1753717"/>
                  </a:moveTo>
                  <a:lnTo>
                    <a:pt x="950468" y="1753717"/>
                  </a:lnTo>
                </a:path>
                <a:path w="5762625" h="1753870">
                  <a:moveTo>
                    <a:pt x="959599" y="1753717"/>
                  </a:moveTo>
                  <a:lnTo>
                    <a:pt x="965695" y="1753717"/>
                  </a:lnTo>
                </a:path>
                <a:path w="5762625" h="1753870">
                  <a:moveTo>
                    <a:pt x="974839" y="1753717"/>
                  </a:moveTo>
                  <a:lnTo>
                    <a:pt x="980922" y="1753717"/>
                  </a:lnTo>
                </a:path>
                <a:path w="5762625" h="1753870">
                  <a:moveTo>
                    <a:pt x="990066" y="1753717"/>
                  </a:moveTo>
                  <a:lnTo>
                    <a:pt x="996162" y="1753717"/>
                  </a:lnTo>
                </a:path>
                <a:path w="5762625" h="1753870">
                  <a:moveTo>
                    <a:pt x="1005293" y="1753717"/>
                  </a:moveTo>
                  <a:lnTo>
                    <a:pt x="1011389" y="1753717"/>
                  </a:lnTo>
                </a:path>
                <a:path w="5762625" h="1753870">
                  <a:moveTo>
                    <a:pt x="1020533" y="1753717"/>
                  </a:moveTo>
                  <a:lnTo>
                    <a:pt x="1026617" y="1753717"/>
                  </a:lnTo>
                </a:path>
                <a:path w="5762625" h="1753870">
                  <a:moveTo>
                    <a:pt x="1035761" y="1753717"/>
                  </a:moveTo>
                  <a:lnTo>
                    <a:pt x="1041857" y="1753717"/>
                  </a:lnTo>
                </a:path>
                <a:path w="5762625" h="1753870">
                  <a:moveTo>
                    <a:pt x="1050988" y="1753717"/>
                  </a:moveTo>
                  <a:lnTo>
                    <a:pt x="1057084" y="1753717"/>
                  </a:lnTo>
                </a:path>
                <a:path w="5762625" h="1753870">
                  <a:moveTo>
                    <a:pt x="1066228" y="1753717"/>
                  </a:moveTo>
                  <a:lnTo>
                    <a:pt x="1072324" y="1753717"/>
                  </a:lnTo>
                </a:path>
                <a:path w="5762625" h="1753870">
                  <a:moveTo>
                    <a:pt x="1081455" y="1753717"/>
                  </a:moveTo>
                  <a:lnTo>
                    <a:pt x="1087551" y="1753717"/>
                  </a:lnTo>
                </a:path>
                <a:path w="5762625" h="1753870">
                  <a:moveTo>
                    <a:pt x="1096695" y="1753717"/>
                  </a:moveTo>
                  <a:lnTo>
                    <a:pt x="1102779" y="1753717"/>
                  </a:lnTo>
                </a:path>
                <a:path w="5762625" h="1753870">
                  <a:moveTo>
                    <a:pt x="1111923" y="1753717"/>
                  </a:moveTo>
                  <a:lnTo>
                    <a:pt x="1118019" y="1753717"/>
                  </a:lnTo>
                </a:path>
                <a:path w="5762625" h="1753870">
                  <a:moveTo>
                    <a:pt x="1127150" y="1753717"/>
                  </a:moveTo>
                  <a:lnTo>
                    <a:pt x="1133246" y="1753717"/>
                  </a:lnTo>
                </a:path>
                <a:path w="5762625" h="1753870">
                  <a:moveTo>
                    <a:pt x="1142390" y="1753717"/>
                  </a:moveTo>
                  <a:lnTo>
                    <a:pt x="1148473" y="1753717"/>
                  </a:lnTo>
                </a:path>
                <a:path w="5762625" h="1753870">
                  <a:moveTo>
                    <a:pt x="1157617" y="1753717"/>
                  </a:moveTo>
                  <a:lnTo>
                    <a:pt x="1163713" y="1753717"/>
                  </a:lnTo>
                </a:path>
                <a:path w="5762625" h="1753870">
                  <a:moveTo>
                    <a:pt x="1172845" y="1753717"/>
                  </a:moveTo>
                  <a:lnTo>
                    <a:pt x="1178941" y="1753717"/>
                  </a:lnTo>
                </a:path>
                <a:path w="5762625" h="1753870">
                  <a:moveTo>
                    <a:pt x="1188085" y="1753717"/>
                  </a:moveTo>
                  <a:lnTo>
                    <a:pt x="1194168" y="1753717"/>
                  </a:lnTo>
                </a:path>
                <a:path w="5762625" h="1753870">
                  <a:moveTo>
                    <a:pt x="1203312" y="1753717"/>
                  </a:moveTo>
                  <a:lnTo>
                    <a:pt x="1209408" y="1753717"/>
                  </a:lnTo>
                </a:path>
                <a:path w="5762625" h="1753870">
                  <a:moveTo>
                    <a:pt x="1218539" y="1753717"/>
                  </a:moveTo>
                  <a:lnTo>
                    <a:pt x="1224635" y="1753717"/>
                  </a:lnTo>
                </a:path>
                <a:path w="5762625" h="1753870">
                  <a:moveTo>
                    <a:pt x="1233779" y="1753717"/>
                  </a:moveTo>
                  <a:lnTo>
                    <a:pt x="1239862" y="1753717"/>
                  </a:lnTo>
                </a:path>
                <a:path w="5762625" h="1753870">
                  <a:moveTo>
                    <a:pt x="1249006" y="1753717"/>
                  </a:moveTo>
                  <a:lnTo>
                    <a:pt x="1255102" y="1753717"/>
                  </a:lnTo>
                </a:path>
                <a:path w="5762625" h="1753870">
                  <a:moveTo>
                    <a:pt x="1264234" y="1753717"/>
                  </a:moveTo>
                  <a:lnTo>
                    <a:pt x="1270330" y="1753717"/>
                  </a:lnTo>
                </a:path>
                <a:path w="5762625" h="1753870">
                  <a:moveTo>
                    <a:pt x="1279474" y="1753717"/>
                  </a:moveTo>
                  <a:lnTo>
                    <a:pt x="1285570" y="1753717"/>
                  </a:lnTo>
                </a:path>
                <a:path w="5762625" h="1753870">
                  <a:moveTo>
                    <a:pt x="1294701" y="1753717"/>
                  </a:moveTo>
                  <a:lnTo>
                    <a:pt x="1300797" y="1753717"/>
                  </a:lnTo>
                </a:path>
                <a:path w="5762625" h="1753870">
                  <a:moveTo>
                    <a:pt x="1309928" y="1753717"/>
                  </a:moveTo>
                  <a:lnTo>
                    <a:pt x="1316024" y="1753717"/>
                  </a:lnTo>
                </a:path>
                <a:path w="5762625" h="1753870">
                  <a:moveTo>
                    <a:pt x="1325168" y="1753717"/>
                  </a:moveTo>
                  <a:lnTo>
                    <a:pt x="1331264" y="1753717"/>
                  </a:lnTo>
                </a:path>
                <a:path w="5762625" h="1753870">
                  <a:moveTo>
                    <a:pt x="1340396" y="1753717"/>
                  </a:moveTo>
                  <a:lnTo>
                    <a:pt x="1346492" y="1753717"/>
                  </a:lnTo>
                </a:path>
                <a:path w="5762625" h="1753870">
                  <a:moveTo>
                    <a:pt x="1355636" y="1753717"/>
                  </a:moveTo>
                  <a:lnTo>
                    <a:pt x="1361719" y="1753717"/>
                  </a:lnTo>
                </a:path>
                <a:path w="5762625" h="1753870">
                  <a:moveTo>
                    <a:pt x="1370863" y="1753717"/>
                  </a:moveTo>
                  <a:lnTo>
                    <a:pt x="1376959" y="1753717"/>
                  </a:lnTo>
                </a:path>
                <a:path w="5762625" h="1753870">
                  <a:moveTo>
                    <a:pt x="1386090" y="1753717"/>
                  </a:moveTo>
                  <a:lnTo>
                    <a:pt x="1392186" y="1753717"/>
                  </a:lnTo>
                </a:path>
                <a:path w="5762625" h="1753870">
                  <a:moveTo>
                    <a:pt x="1401330" y="1753717"/>
                  </a:moveTo>
                  <a:lnTo>
                    <a:pt x="1407414" y="1753717"/>
                  </a:lnTo>
                </a:path>
                <a:path w="5762625" h="1753870">
                  <a:moveTo>
                    <a:pt x="1416558" y="1753717"/>
                  </a:moveTo>
                  <a:lnTo>
                    <a:pt x="1422654" y="1753717"/>
                  </a:lnTo>
                </a:path>
                <a:path w="5762625" h="1753870">
                  <a:moveTo>
                    <a:pt x="1431785" y="1753717"/>
                  </a:moveTo>
                  <a:lnTo>
                    <a:pt x="1437881" y="1753717"/>
                  </a:lnTo>
                </a:path>
                <a:path w="5762625" h="1753870">
                  <a:moveTo>
                    <a:pt x="1447025" y="1753717"/>
                  </a:moveTo>
                  <a:lnTo>
                    <a:pt x="1453108" y="1753717"/>
                  </a:lnTo>
                </a:path>
                <a:path w="5762625" h="1753870">
                  <a:moveTo>
                    <a:pt x="1462252" y="1753717"/>
                  </a:moveTo>
                  <a:lnTo>
                    <a:pt x="1468348" y="1753717"/>
                  </a:lnTo>
                </a:path>
                <a:path w="5762625" h="1753870">
                  <a:moveTo>
                    <a:pt x="1477479" y="1753717"/>
                  </a:moveTo>
                  <a:lnTo>
                    <a:pt x="1483575" y="1753717"/>
                  </a:lnTo>
                </a:path>
                <a:path w="5762625" h="1753870">
                  <a:moveTo>
                    <a:pt x="1492719" y="1753717"/>
                  </a:moveTo>
                  <a:lnTo>
                    <a:pt x="1498803" y="1753717"/>
                  </a:lnTo>
                </a:path>
                <a:path w="5762625" h="1753870">
                  <a:moveTo>
                    <a:pt x="1507947" y="1753717"/>
                  </a:moveTo>
                  <a:lnTo>
                    <a:pt x="1514043" y="1753717"/>
                  </a:lnTo>
                </a:path>
                <a:path w="5762625" h="1753870">
                  <a:moveTo>
                    <a:pt x="1523174" y="1753717"/>
                  </a:moveTo>
                  <a:lnTo>
                    <a:pt x="1529270" y="1753717"/>
                  </a:lnTo>
                </a:path>
                <a:path w="5762625" h="1753870">
                  <a:moveTo>
                    <a:pt x="1538414" y="1753717"/>
                  </a:moveTo>
                  <a:lnTo>
                    <a:pt x="1544510" y="1753717"/>
                  </a:lnTo>
                </a:path>
                <a:path w="5762625" h="1753870">
                  <a:moveTo>
                    <a:pt x="1553641" y="1753717"/>
                  </a:moveTo>
                  <a:lnTo>
                    <a:pt x="1559737" y="1753717"/>
                  </a:lnTo>
                </a:path>
                <a:path w="5762625" h="1753870">
                  <a:moveTo>
                    <a:pt x="1568881" y="1753717"/>
                  </a:moveTo>
                  <a:lnTo>
                    <a:pt x="1574965" y="1753717"/>
                  </a:lnTo>
                </a:path>
                <a:path w="5762625" h="1753870">
                  <a:moveTo>
                    <a:pt x="1584109" y="1753717"/>
                  </a:moveTo>
                  <a:lnTo>
                    <a:pt x="1590205" y="1753717"/>
                  </a:lnTo>
                </a:path>
                <a:path w="5762625" h="1753870">
                  <a:moveTo>
                    <a:pt x="1599336" y="1753717"/>
                  </a:moveTo>
                  <a:lnTo>
                    <a:pt x="1605432" y="1753717"/>
                  </a:lnTo>
                </a:path>
                <a:path w="5762625" h="1753870">
                  <a:moveTo>
                    <a:pt x="1614576" y="1753717"/>
                  </a:moveTo>
                  <a:lnTo>
                    <a:pt x="1620659" y="1753717"/>
                  </a:lnTo>
                </a:path>
                <a:path w="5762625" h="1753870">
                  <a:moveTo>
                    <a:pt x="1629803" y="1753717"/>
                  </a:moveTo>
                  <a:lnTo>
                    <a:pt x="1635899" y="1753717"/>
                  </a:lnTo>
                </a:path>
                <a:path w="5762625" h="1753870">
                  <a:moveTo>
                    <a:pt x="1645031" y="1753717"/>
                  </a:moveTo>
                  <a:lnTo>
                    <a:pt x="1651127" y="1753717"/>
                  </a:lnTo>
                </a:path>
                <a:path w="5762625" h="1753870">
                  <a:moveTo>
                    <a:pt x="1660270" y="1753717"/>
                  </a:moveTo>
                  <a:lnTo>
                    <a:pt x="1666354" y="1753717"/>
                  </a:lnTo>
                </a:path>
                <a:path w="5762625" h="1753870">
                  <a:moveTo>
                    <a:pt x="1675498" y="1753717"/>
                  </a:moveTo>
                  <a:lnTo>
                    <a:pt x="1681594" y="1753717"/>
                  </a:lnTo>
                </a:path>
                <a:path w="5762625" h="1753870">
                  <a:moveTo>
                    <a:pt x="1690725" y="1753717"/>
                  </a:moveTo>
                  <a:lnTo>
                    <a:pt x="1696821" y="1753717"/>
                  </a:lnTo>
                </a:path>
                <a:path w="5762625" h="1753870">
                  <a:moveTo>
                    <a:pt x="1705965" y="1753717"/>
                  </a:moveTo>
                  <a:lnTo>
                    <a:pt x="1712048" y="1753717"/>
                  </a:lnTo>
                </a:path>
                <a:path w="5762625" h="1753870">
                  <a:moveTo>
                    <a:pt x="1721192" y="1753717"/>
                  </a:moveTo>
                  <a:lnTo>
                    <a:pt x="1727288" y="1753717"/>
                  </a:lnTo>
                </a:path>
                <a:path w="5762625" h="1753870">
                  <a:moveTo>
                    <a:pt x="1736420" y="1753717"/>
                  </a:moveTo>
                  <a:lnTo>
                    <a:pt x="1742516" y="1753717"/>
                  </a:lnTo>
                </a:path>
                <a:path w="5762625" h="1753870">
                  <a:moveTo>
                    <a:pt x="1751660" y="1753717"/>
                  </a:moveTo>
                  <a:lnTo>
                    <a:pt x="1757756" y="1753717"/>
                  </a:lnTo>
                </a:path>
                <a:path w="5762625" h="1753870">
                  <a:moveTo>
                    <a:pt x="1766887" y="1753717"/>
                  </a:moveTo>
                  <a:lnTo>
                    <a:pt x="1772983" y="1753717"/>
                  </a:lnTo>
                </a:path>
                <a:path w="5762625" h="1753870">
                  <a:moveTo>
                    <a:pt x="1782114" y="1753717"/>
                  </a:moveTo>
                  <a:lnTo>
                    <a:pt x="1788210" y="1753717"/>
                  </a:lnTo>
                </a:path>
                <a:path w="5762625" h="1753870">
                  <a:moveTo>
                    <a:pt x="1797354" y="1753717"/>
                  </a:moveTo>
                  <a:lnTo>
                    <a:pt x="1803450" y="1753717"/>
                  </a:lnTo>
                </a:path>
                <a:path w="5762625" h="1753870">
                  <a:moveTo>
                    <a:pt x="1812582" y="1753717"/>
                  </a:moveTo>
                  <a:lnTo>
                    <a:pt x="1818678" y="1753717"/>
                  </a:lnTo>
                </a:path>
                <a:path w="5762625" h="1753870">
                  <a:moveTo>
                    <a:pt x="1827822" y="1753717"/>
                  </a:moveTo>
                  <a:lnTo>
                    <a:pt x="1833905" y="1753717"/>
                  </a:lnTo>
                </a:path>
                <a:path w="5762625" h="1753870">
                  <a:moveTo>
                    <a:pt x="1843049" y="1753717"/>
                  </a:moveTo>
                  <a:lnTo>
                    <a:pt x="1849145" y="1753717"/>
                  </a:lnTo>
                </a:path>
                <a:path w="5762625" h="1753870">
                  <a:moveTo>
                    <a:pt x="1858276" y="1753717"/>
                  </a:moveTo>
                  <a:lnTo>
                    <a:pt x="1864372" y="1753717"/>
                  </a:lnTo>
                </a:path>
                <a:path w="5762625" h="1753870">
                  <a:moveTo>
                    <a:pt x="1873516" y="1753717"/>
                  </a:moveTo>
                  <a:lnTo>
                    <a:pt x="1879600" y="1753717"/>
                  </a:lnTo>
                </a:path>
                <a:path w="5762625" h="1753870">
                  <a:moveTo>
                    <a:pt x="1888744" y="1753717"/>
                  </a:moveTo>
                  <a:lnTo>
                    <a:pt x="1894840" y="1753717"/>
                  </a:lnTo>
                </a:path>
                <a:path w="5762625" h="1753870">
                  <a:moveTo>
                    <a:pt x="1903971" y="1753717"/>
                  </a:moveTo>
                  <a:lnTo>
                    <a:pt x="1910067" y="1753717"/>
                  </a:lnTo>
                </a:path>
                <a:path w="5762625" h="1753870">
                  <a:moveTo>
                    <a:pt x="1919211" y="1753717"/>
                  </a:moveTo>
                  <a:lnTo>
                    <a:pt x="1925294" y="1753717"/>
                  </a:lnTo>
                </a:path>
                <a:path w="5762625" h="1753870">
                  <a:moveTo>
                    <a:pt x="1934438" y="1753717"/>
                  </a:moveTo>
                  <a:lnTo>
                    <a:pt x="1940534" y="1753717"/>
                  </a:lnTo>
                </a:path>
                <a:path w="5762625" h="1753870">
                  <a:moveTo>
                    <a:pt x="1949665" y="1753717"/>
                  </a:moveTo>
                  <a:lnTo>
                    <a:pt x="1955761" y="1753717"/>
                  </a:lnTo>
                </a:path>
                <a:path w="5762625" h="1753870">
                  <a:moveTo>
                    <a:pt x="1964905" y="1753717"/>
                  </a:moveTo>
                  <a:lnTo>
                    <a:pt x="1970989" y="1753717"/>
                  </a:lnTo>
                </a:path>
                <a:path w="5762625" h="1753870">
                  <a:moveTo>
                    <a:pt x="1980133" y="1753717"/>
                  </a:moveTo>
                  <a:lnTo>
                    <a:pt x="1986229" y="1753717"/>
                  </a:lnTo>
                </a:path>
                <a:path w="5762625" h="1753870">
                  <a:moveTo>
                    <a:pt x="1995360" y="1753717"/>
                  </a:moveTo>
                  <a:lnTo>
                    <a:pt x="2001456" y="1753717"/>
                  </a:lnTo>
                </a:path>
                <a:path w="5762625" h="1753870">
                  <a:moveTo>
                    <a:pt x="2010600" y="1753717"/>
                  </a:moveTo>
                  <a:lnTo>
                    <a:pt x="2016696" y="1753717"/>
                  </a:lnTo>
                </a:path>
                <a:path w="5762625" h="1753870">
                  <a:moveTo>
                    <a:pt x="2025827" y="1753717"/>
                  </a:moveTo>
                  <a:lnTo>
                    <a:pt x="2031923" y="1753717"/>
                  </a:lnTo>
                </a:path>
                <a:path w="5762625" h="1753870">
                  <a:moveTo>
                    <a:pt x="2041067" y="1753717"/>
                  </a:moveTo>
                  <a:lnTo>
                    <a:pt x="2047151" y="1753717"/>
                  </a:lnTo>
                </a:path>
                <a:path w="5762625" h="1753870">
                  <a:moveTo>
                    <a:pt x="2056295" y="1753717"/>
                  </a:moveTo>
                  <a:lnTo>
                    <a:pt x="2062391" y="1753717"/>
                  </a:lnTo>
                </a:path>
                <a:path w="5762625" h="1753870">
                  <a:moveTo>
                    <a:pt x="2071522" y="1753717"/>
                  </a:moveTo>
                  <a:lnTo>
                    <a:pt x="2077618" y="1753717"/>
                  </a:lnTo>
                </a:path>
                <a:path w="5762625" h="1753870">
                  <a:moveTo>
                    <a:pt x="2086762" y="1753717"/>
                  </a:moveTo>
                  <a:lnTo>
                    <a:pt x="2092845" y="1753717"/>
                  </a:lnTo>
                </a:path>
                <a:path w="5762625" h="1753870">
                  <a:moveTo>
                    <a:pt x="2101989" y="1753717"/>
                  </a:moveTo>
                  <a:lnTo>
                    <a:pt x="2108085" y="1753717"/>
                  </a:lnTo>
                </a:path>
                <a:path w="5762625" h="1753870">
                  <a:moveTo>
                    <a:pt x="2117217" y="1753717"/>
                  </a:moveTo>
                  <a:lnTo>
                    <a:pt x="2123313" y="1753717"/>
                  </a:lnTo>
                </a:path>
                <a:path w="5762625" h="1753870">
                  <a:moveTo>
                    <a:pt x="2132457" y="1753717"/>
                  </a:moveTo>
                  <a:lnTo>
                    <a:pt x="2138540" y="1753717"/>
                  </a:lnTo>
                </a:path>
                <a:path w="5762625" h="1753870">
                  <a:moveTo>
                    <a:pt x="2147684" y="1753717"/>
                  </a:moveTo>
                  <a:lnTo>
                    <a:pt x="2153780" y="1753717"/>
                  </a:lnTo>
                </a:path>
                <a:path w="5762625" h="1753870">
                  <a:moveTo>
                    <a:pt x="2162911" y="1753717"/>
                  </a:moveTo>
                  <a:lnTo>
                    <a:pt x="2169007" y="1753717"/>
                  </a:lnTo>
                </a:path>
                <a:path w="5762625" h="1753870">
                  <a:moveTo>
                    <a:pt x="2178151" y="1753717"/>
                  </a:moveTo>
                  <a:lnTo>
                    <a:pt x="2184234" y="1753717"/>
                  </a:lnTo>
                </a:path>
                <a:path w="5762625" h="1753870">
                  <a:moveTo>
                    <a:pt x="2193378" y="1753717"/>
                  </a:moveTo>
                  <a:lnTo>
                    <a:pt x="2199474" y="1753717"/>
                  </a:lnTo>
                </a:path>
                <a:path w="5762625" h="1753870">
                  <a:moveTo>
                    <a:pt x="2208606" y="1753717"/>
                  </a:moveTo>
                  <a:lnTo>
                    <a:pt x="2214702" y="1753717"/>
                  </a:lnTo>
                </a:path>
                <a:path w="5762625" h="1753870">
                  <a:moveTo>
                    <a:pt x="2223846" y="1753717"/>
                  </a:moveTo>
                  <a:lnTo>
                    <a:pt x="2229942" y="1753717"/>
                  </a:lnTo>
                </a:path>
                <a:path w="5762625" h="1753870">
                  <a:moveTo>
                    <a:pt x="2239073" y="1753717"/>
                  </a:moveTo>
                  <a:lnTo>
                    <a:pt x="2245169" y="1753717"/>
                  </a:lnTo>
                </a:path>
                <a:path w="5762625" h="1753870">
                  <a:moveTo>
                    <a:pt x="2254300" y="1753717"/>
                  </a:moveTo>
                  <a:lnTo>
                    <a:pt x="2260396" y="1753717"/>
                  </a:lnTo>
                </a:path>
                <a:path w="5762625" h="1753870">
                  <a:moveTo>
                    <a:pt x="2269540" y="1753717"/>
                  </a:moveTo>
                  <a:lnTo>
                    <a:pt x="2275636" y="1753717"/>
                  </a:lnTo>
                </a:path>
                <a:path w="5762625" h="1753870">
                  <a:moveTo>
                    <a:pt x="2284768" y="1753717"/>
                  </a:moveTo>
                  <a:lnTo>
                    <a:pt x="2290864" y="1753717"/>
                  </a:lnTo>
                </a:path>
                <a:path w="5762625" h="1753870">
                  <a:moveTo>
                    <a:pt x="2300008" y="1753717"/>
                  </a:moveTo>
                  <a:lnTo>
                    <a:pt x="2306091" y="1753717"/>
                  </a:lnTo>
                </a:path>
                <a:path w="5762625" h="1753870">
                  <a:moveTo>
                    <a:pt x="2315235" y="1753717"/>
                  </a:moveTo>
                  <a:lnTo>
                    <a:pt x="2321331" y="1753717"/>
                  </a:lnTo>
                </a:path>
                <a:path w="5762625" h="1753870">
                  <a:moveTo>
                    <a:pt x="2330462" y="1753717"/>
                  </a:moveTo>
                  <a:lnTo>
                    <a:pt x="2336558" y="1753717"/>
                  </a:lnTo>
                </a:path>
                <a:path w="5762625" h="1753870">
                  <a:moveTo>
                    <a:pt x="2345702" y="1753717"/>
                  </a:moveTo>
                  <a:lnTo>
                    <a:pt x="2351786" y="1753717"/>
                  </a:lnTo>
                </a:path>
                <a:path w="5762625" h="1753870">
                  <a:moveTo>
                    <a:pt x="2360929" y="1753717"/>
                  </a:moveTo>
                  <a:lnTo>
                    <a:pt x="2367026" y="1753717"/>
                  </a:lnTo>
                </a:path>
                <a:path w="5762625" h="1753870">
                  <a:moveTo>
                    <a:pt x="2376157" y="1753717"/>
                  </a:moveTo>
                  <a:lnTo>
                    <a:pt x="2382253" y="1753717"/>
                  </a:lnTo>
                </a:path>
                <a:path w="5762625" h="1753870">
                  <a:moveTo>
                    <a:pt x="2391397" y="1753717"/>
                  </a:moveTo>
                  <a:lnTo>
                    <a:pt x="2397480" y="1753717"/>
                  </a:lnTo>
                </a:path>
                <a:path w="5762625" h="1753870">
                  <a:moveTo>
                    <a:pt x="2406624" y="1753717"/>
                  </a:moveTo>
                  <a:lnTo>
                    <a:pt x="2412720" y="1753717"/>
                  </a:lnTo>
                </a:path>
                <a:path w="5762625" h="1753870">
                  <a:moveTo>
                    <a:pt x="2421851" y="1753717"/>
                  </a:moveTo>
                  <a:lnTo>
                    <a:pt x="2427947" y="1753717"/>
                  </a:lnTo>
                </a:path>
                <a:path w="5762625" h="1753870">
                  <a:moveTo>
                    <a:pt x="2437091" y="1753717"/>
                  </a:moveTo>
                  <a:lnTo>
                    <a:pt x="2443175" y="1753717"/>
                  </a:lnTo>
                </a:path>
                <a:path w="5762625" h="1753870">
                  <a:moveTo>
                    <a:pt x="2452319" y="1753717"/>
                  </a:moveTo>
                  <a:lnTo>
                    <a:pt x="2458415" y="1753717"/>
                  </a:lnTo>
                </a:path>
                <a:path w="5762625" h="1753870">
                  <a:moveTo>
                    <a:pt x="2467546" y="1753717"/>
                  </a:moveTo>
                  <a:lnTo>
                    <a:pt x="2473642" y="1753717"/>
                  </a:lnTo>
                </a:path>
                <a:path w="5762625" h="1753870">
                  <a:moveTo>
                    <a:pt x="2482786" y="1753717"/>
                  </a:moveTo>
                  <a:lnTo>
                    <a:pt x="2488882" y="1753717"/>
                  </a:lnTo>
                </a:path>
                <a:path w="5762625" h="1753870">
                  <a:moveTo>
                    <a:pt x="2498013" y="1753717"/>
                  </a:moveTo>
                  <a:lnTo>
                    <a:pt x="2504109" y="1753717"/>
                  </a:lnTo>
                </a:path>
                <a:path w="5762625" h="1753870">
                  <a:moveTo>
                    <a:pt x="2513253" y="1753717"/>
                  </a:moveTo>
                  <a:lnTo>
                    <a:pt x="2519337" y="1753717"/>
                  </a:lnTo>
                </a:path>
                <a:path w="5762625" h="1753870">
                  <a:moveTo>
                    <a:pt x="2528481" y="1753717"/>
                  </a:moveTo>
                  <a:lnTo>
                    <a:pt x="2534577" y="1753717"/>
                  </a:lnTo>
                </a:path>
                <a:path w="5762625" h="1753870">
                  <a:moveTo>
                    <a:pt x="2543708" y="1753717"/>
                  </a:moveTo>
                  <a:lnTo>
                    <a:pt x="2549804" y="1753717"/>
                  </a:lnTo>
                </a:path>
                <a:path w="5762625" h="1753870">
                  <a:moveTo>
                    <a:pt x="2558948" y="1753717"/>
                  </a:moveTo>
                  <a:lnTo>
                    <a:pt x="2565031" y="1753717"/>
                  </a:lnTo>
                </a:path>
                <a:path w="5762625" h="1753870">
                  <a:moveTo>
                    <a:pt x="2574175" y="1753717"/>
                  </a:moveTo>
                  <a:lnTo>
                    <a:pt x="2580271" y="1753717"/>
                  </a:lnTo>
                </a:path>
                <a:path w="5762625" h="1753870">
                  <a:moveTo>
                    <a:pt x="2589403" y="1753717"/>
                  </a:moveTo>
                  <a:lnTo>
                    <a:pt x="2595499" y="1753717"/>
                  </a:lnTo>
                </a:path>
                <a:path w="5762625" h="1753870">
                  <a:moveTo>
                    <a:pt x="2604642" y="1753717"/>
                  </a:moveTo>
                  <a:lnTo>
                    <a:pt x="2610726" y="1753717"/>
                  </a:lnTo>
                </a:path>
                <a:path w="5762625" h="1753870">
                  <a:moveTo>
                    <a:pt x="2619870" y="1753717"/>
                  </a:moveTo>
                  <a:lnTo>
                    <a:pt x="2625966" y="1753717"/>
                  </a:lnTo>
                </a:path>
                <a:path w="5762625" h="1753870">
                  <a:moveTo>
                    <a:pt x="2635097" y="1753717"/>
                  </a:moveTo>
                  <a:lnTo>
                    <a:pt x="2641193" y="1753717"/>
                  </a:lnTo>
                </a:path>
                <a:path w="5762625" h="1753870">
                  <a:moveTo>
                    <a:pt x="2650337" y="1753717"/>
                  </a:moveTo>
                  <a:lnTo>
                    <a:pt x="2656420" y="1753717"/>
                  </a:lnTo>
                </a:path>
                <a:path w="5762625" h="1753870">
                  <a:moveTo>
                    <a:pt x="2665564" y="1753717"/>
                  </a:moveTo>
                  <a:lnTo>
                    <a:pt x="2671660" y="1753717"/>
                  </a:lnTo>
                </a:path>
                <a:path w="5762625" h="1753870">
                  <a:moveTo>
                    <a:pt x="2680792" y="1753717"/>
                  </a:moveTo>
                  <a:lnTo>
                    <a:pt x="2686888" y="1753717"/>
                  </a:lnTo>
                </a:path>
                <a:path w="5762625" h="1753870">
                  <a:moveTo>
                    <a:pt x="2696032" y="1753717"/>
                  </a:moveTo>
                  <a:lnTo>
                    <a:pt x="2702128" y="1753717"/>
                  </a:lnTo>
                </a:path>
                <a:path w="5762625" h="1753870">
                  <a:moveTo>
                    <a:pt x="2711259" y="1753717"/>
                  </a:moveTo>
                  <a:lnTo>
                    <a:pt x="2717355" y="1753717"/>
                  </a:lnTo>
                </a:path>
                <a:path w="5762625" h="1753870">
                  <a:moveTo>
                    <a:pt x="2726486" y="1753717"/>
                  </a:moveTo>
                  <a:lnTo>
                    <a:pt x="2732582" y="1753717"/>
                  </a:lnTo>
                </a:path>
                <a:path w="5762625" h="1753870">
                  <a:moveTo>
                    <a:pt x="2741726" y="1753717"/>
                  </a:moveTo>
                  <a:lnTo>
                    <a:pt x="2747822" y="1753717"/>
                  </a:lnTo>
                </a:path>
                <a:path w="5762625" h="1753870">
                  <a:moveTo>
                    <a:pt x="2756954" y="1753717"/>
                  </a:moveTo>
                  <a:lnTo>
                    <a:pt x="2763050" y="1753717"/>
                  </a:lnTo>
                </a:path>
                <a:path w="5762625" h="1753870">
                  <a:moveTo>
                    <a:pt x="2772194" y="1753717"/>
                  </a:moveTo>
                  <a:lnTo>
                    <a:pt x="2778277" y="1753717"/>
                  </a:lnTo>
                </a:path>
                <a:path w="5762625" h="1753870">
                  <a:moveTo>
                    <a:pt x="2787421" y="1753717"/>
                  </a:moveTo>
                  <a:lnTo>
                    <a:pt x="2793517" y="1753717"/>
                  </a:lnTo>
                </a:path>
                <a:path w="5762625" h="1753870">
                  <a:moveTo>
                    <a:pt x="2802648" y="1753717"/>
                  </a:moveTo>
                  <a:lnTo>
                    <a:pt x="2808744" y="1753717"/>
                  </a:lnTo>
                </a:path>
                <a:path w="5762625" h="1753870">
                  <a:moveTo>
                    <a:pt x="2817888" y="1753717"/>
                  </a:moveTo>
                  <a:lnTo>
                    <a:pt x="2823972" y="1753717"/>
                  </a:lnTo>
                </a:path>
                <a:path w="5762625" h="1753870">
                  <a:moveTo>
                    <a:pt x="2833116" y="1753717"/>
                  </a:moveTo>
                  <a:lnTo>
                    <a:pt x="2839212" y="1753717"/>
                  </a:lnTo>
                </a:path>
                <a:path w="5762625" h="1753870">
                  <a:moveTo>
                    <a:pt x="2848343" y="1753717"/>
                  </a:moveTo>
                  <a:lnTo>
                    <a:pt x="2854439" y="1753717"/>
                  </a:lnTo>
                </a:path>
                <a:path w="5762625" h="1753870">
                  <a:moveTo>
                    <a:pt x="2863583" y="1753717"/>
                  </a:moveTo>
                  <a:lnTo>
                    <a:pt x="2869666" y="1753717"/>
                  </a:lnTo>
                </a:path>
                <a:path w="5762625" h="1753870">
                  <a:moveTo>
                    <a:pt x="2878810" y="1753717"/>
                  </a:moveTo>
                  <a:lnTo>
                    <a:pt x="2884906" y="1753717"/>
                  </a:lnTo>
                </a:path>
                <a:path w="5762625" h="1753870">
                  <a:moveTo>
                    <a:pt x="2894037" y="1753717"/>
                  </a:moveTo>
                  <a:lnTo>
                    <a:pt x="2900133" y="1753717"/>
                  </a:lnTo>
                </a:path>
                <a:path w="5762625" h="1753870">
                  <a:moveTo>
                    <a:pt x="2909277" y="1753717"/>
                  </a:moveTo>
                  <a:lnTo>
                    <a:pt x="2915361" y="1753717"/>
                  </a:lnTo>
                </a:path>
                <a:path w="5762625" h="1753870">
                  <a:moveTo>
                    <a:pt x="2924505" y="1753717"/>
                  </a:moveTo>
                  <a:lnTo>
                    <a:pt x="2930601" y="1753717"/>
                  </a:lnTo>
                </a:path>
                <a:path w="5762625" h="1753870">
                  <a:moveTo>
                    <a:pt x="2939732" y="1753717"/>
                  </a:moveTo>
                  <a:lnTo>
                    <a:pt x="2945828" y="1753717"/>
                  </a:lnTo>
                </a:path>
                <a:path w="5762625" h="1753870">
                  <a:moveTo>
                    <a:pt x="2954972" y="1753717"/>
                  </a:moveTo>
                  <a:lnTo>
                    <a:pt x="2961068" y="1753717"/>
                  </a:lnTo>
                </a:path>
                <a:path w="5762625" h="1753870">
                  <a:moveTo>
                    <a:pt x="2970199" y="1753717"/>
                  </a:moveTo>
                  <a:lnTo>
                    <a:pt x="2976295" y="1753717"/>
                  </a:lnTo>
                </a:path>
                <a:path w="5762625" h="1753870">
                  <a:moveTo>
                    <a:pt x="2985439" y="1753717"/>
                  </a:moveTo>
                  <a:lnTo>
                    <a:pt x="2991523" y="1753717"/>
                  </a:lnTo>
                </a:path>
                <a:path w="5762625" h="1753870">
                  <a:moveTo>
                    <a:pt x="3000667" y="1753717"/>
                  </a:moveTo>
                  <a:lnTo>
                    <a:pt x="3006763" y="1753717"/>
                  </a:lnTo>
                </a:path>
                <a:path w="5762625" h="1753870">
                  <a:moveTo>
                    <a:pt x="3015894" y="1753717"/>
                  </a:moveTo>
                  <a:lnTo>
                    <a:pt x="3021990" y="1753717"/>
                  </a:lnTo>
                </a:path>
                <a:path w="5762625" h="1753870">
                  <a:moveTo>
                    <a:pt x="3031134" y="1753717"/>
                  </a:moveTo>
                  <a:lnTo>
                    <a:pt x="3037217" y="1753717"/>
                  </a:lnTo>
                </a:path>
                <a:path w="5762625" h="1753870">
                  <a:moveTo>
                    <a:pt x="3046361" y="1753717"/>
                  </a:moveTo>
                  <a:lnTo>
                    <a:pt x="3052457" y="1753717"/>
                  </a:lnTo>
                </a:path>
                <a:path w="5762625" h="1753870">
                  <a:moveTo>
                    <a:pt x="3061589" y="1753717"/>
                  </a:moveTo>
                  <a:lnTo>
                    <a:pt x="3067685" y="1753717"/>
                  </a:lnTo>
                </a:path>
                <a:path w="5762625" h="1753870">
                  <a:moveTo>
                    <a:pt x="3076829" y="1753717"/>
                  </a:moveTo>
                  <a:lnTo>
                    <a:pt x="3082912" y="1753717"/>
                  </a:lnTo>
                </a:path>
                <a:path w="5762625" h="1753870">
                  <a:moveTo>
                    <a:pt x="3092056" y="1753717"/>
                  </a:moveTo>
                  <a:lnTo>
                    <a:pt x="3098152" y="1753717"/>
                  </a:lnTo>
                </a:path>
                <a:path w="5762625" h="1753870">
                  <a:moveTo>
                    <a:pt x="3107283" y="1753717"/>
                  </a:moveTo>
                  <a:lnTo>
                    <a:pt x="3113379" y="1753717"/>
                  </a:lnTo>
                </a:path>
                <a:path w="5762625" h="1753870">
                  <a:moveTo>
                    <a:pt x="3122523" y="1753717"/>
                  </a:moveTo>
                  <a:lnTo>
                    <a:pt x="3128606" y="1753717"/>
                  </a:lnTo>
                </a:path>
                <a:path w="5762625" h="1753870">
                  <a:moveTo>
                    <a:pt x="3137750" y="1753717"/>
                  </a:moveTo>
                  <a:lnTo>
                    <a:pt x="3143846" y="1753717"/>
                  </a:lnTo>
                </a:path>
                <a:path w="5762625" h="1753870">
                  <a:moveTo>
                    <a:pt x="3152978" y="1753717"/>
                  </a:moveTo>
                  <a:lnTo>
                    <a:pt x="3159074" y="1753717"/>
                  </a:lnTo>
                </a:path>
                <a:path w="5762625" h="1753870">
                  <a:moveTo>
                    <a:pt x="3168218" y="1753717"/>
                  </a:moveTo>
                  <a:lnTo>
                    <a:pt x="3174314" y="1753717"/>
                  </a:lnTo>
                </a:path>
                <a:path w="5762625" h="1753870">
                  <a:moveTo>
                    <a:pt x="3183445" y="1753717"/>
                  </a:moveTo>
                  <a:lnTo>
                    <a:pt x="3189541" y="1753717"/>
                  </a:lnTo>
                </a:path>
                <a:path w="5762625" h="1753870">
                  <a:moveTo>
                    <a:pt x="3198672" y="1753717"/>
                  </a:moveTo>
                  <a:lnTo>
                    <a:pt x="3204768" y="1753717"/>
                  </a:lnTo>
                </a:path>
                <a:path w="5762625" h="1753870">
                  <a:moveTo>
                    <a:pt x="3213912" y="1753717"/>
                  </a:moveTo>
                  <a:lnTo>
                    <a:pt x="3220008" y="1753717"/>
                  </a:lnTo>
                </a:path>
                <a:path w="5762625" h="1753870">
                  <a:moveTo>
                    <a:pt x="3229140" y="1753717"/>
                  </a:moveTo>
                  <a:lnTo>
                    <a:pt x="3235236" y="1753717"/>
                  </a:lnTo>
                </a:path>
                <a:path w="5762625" h="1753870">
                  <a:moveTo>
                    <a:pt x="3244380" y="1753717"/>
                  </a:moveTo>
                  <a:lnTo>
                    <a:pt x="3250463" y="1753717"/>
                  </a:lnTo>
                </a:path>
                <a:path w="5762625" h="1753870">
                  <a:moveTo>
                    <a:pt x="3259607" y="1753717"/>
                  </a:moveTo>
                  <a:lnTo>
                    <a:pt x="3265703" y="1753717"/>
                  </a:lnTo>
                </a:path>
                <a:path w="5762625" h="1753870">
                  <a:moveTo>
                    <a:pt x="3274834" y="1753717"/>
                  </a:moveTo>
                  <a:lnTo>
                    <a:pt x="3280930" y="1753717"/>
                  </a:lnTo>
                </a:path>
                <a:path w="5762625" h="1753870">
                  <a:moveTo>
                    <a:pt x="3290074" y="1753717"/>
                  </a:moveTo>
                  <a:lnTo>
                    <a:pt x="3296158" y="1753717"/>
                  </a:lnTo>
                </a:path>
                <a:path w="5762625" h="1753870">
                  <a:moveTo>
                    <a:pt x="3305302" y="1753717"/>
                  </a:moveTo>
                  <a:lnTo>
                    <a:pt x="3311398" y="1753717"/>
                  </a:lnTo>
                </a:path>
                <a:path w="5762625" h="1753870">
                  <a:moveTo>
                    <a:pt x="3320529" y="1753717"/>
                  </a:moveTo>
                  <a:lnTo>
                    <a:pt x="3326625" y="1753717"/>
                  </a:lnTo>
                </a:path>
                <a:path w="5762625" h="1753870">
                  <a:moveTo>
                    <a:pt x="3335769" y="1753717"/>
                  </a:moveTo>
                  <a:lnTo>
                    <a:pt x="3341852" y="1753717"/>
                  </a:lnTo>
                </a:path>
                <a:path w="5762625" h="1753870">
                  <a:moveTo>
                    <a:pt x="3350996" y="1753717"/>
                  </a:moveTo>
                  <a:lnTo>
                    <a:pt x="3357092" y="1753717"/>
                  </a:lnTo>
                </a:path>
                <a:path w="5762625" h="1753870">
                  <a:moveTo>
                    <a:pt x="3366223" y="1753717"/>
                  </a:moveTo>
                  <a:lnTo>
                    <a:pt x="3372319" y="1753717"/>
                  </a:lnTo>
                </a:path>
                <a:path w="5762625" h="1753870">
                  <a:moveTo>
                    <a:pt x="3381463" y="1753717"/>
                  </a:moveTo>
                  <a:lnTo>
                    <a:pt x="3387547" y="1753717"/>
                  </a:lnTo>
                </a:path>
                <a:path w="5762625" h="1753870">
                  <a:moveTo>
                    <a:pt x="3396691" y="1753717"/>
                  </a:moveTo>
                  <a:lnTo>
                    <a:pt x="3402787" y="1753717"/>
                  </a:lnTo>
                </a:path>
                <a:path w="5762625" h="1753870">
                  <a:moveTo>
                    <a:pt x="3411918" y="1753717"/>
                  </a:moveTo>
                  <a:lnTo>
                    <a:pt x="3418014" y="1753717"/>
                  </a:lnTo>
                </a:path>
                <a:path w="5762625" h="1753870">
                  <a:moveTo>
                    <a:pt x="3427158" y="1753717"/>
                  </a:moveTo>
                  <a:lnTo>
                    <a:pt x="3433254" y="1753717"/>
                  </a:lnTo>
                </a:path>
                <a:path w="5762625" h="1753870">
                  <a:moveTo>
                    <a:pt x="3442385" y="1753717"/>
                  </a:moveTo>
                  <a:lnTo>
                    <a:pt x="3448481" y="1753717"/>
                  </a:lnTo>
                </a:path>
                <a:path w="5762625" h="1753870">
                  <a:moveTo>
                    <a:pt x="3457625" y="1753717"/>
                  </a:moveTo>
                  <a:lnTo>
                    <a:pt x="3463709" y="1753717"/>
                  </a:lnTo>
                </a:path>
                <a:path w="5762625" h="1753870">
                  <a:moveTo>
                    <a:pt x="3472853" y="1753717"/>
                  </a:moveTo>
                  <a:lnTo>
                    <a:pt x="3478949" y="1753717"/>
                  </a:lnTo>
                </a:path>
                <a:path w="5762625" h="1753870">
                  <a:moveTo>
                    <a:pt x="3488080" y="1753717"/>
                  </a:moveTo>
                  <a:lnTo>
                    <a:pt x="3494176" y="1753717"/>
                  </a:lnTo>
                </a:path>
                <a:path w="5762625" h="1753870">
                  <a:moveTo>
                    <a:pt x="3503320" y="1753717"/>
                  </a:moveTo>
                  <a:lnTo>
                    <a:pt x="3509403" y="1753717"/>
                  </a:lnTo>
                </a:path>
                <a:path w="5762625" h="1753870">
                  <a:moveTo>
                    <a:pt x="3518547" y="1753717"/>
                  </a:moveTo>
                  <a:lnTo>
                    <a:pt x="3524643" y="1753717"/>
                  </a:lnTo>
                </a:path>
                <a:path w="5762625" h="1753870">
                  <a:moveTo>
                    <a:pt x="3533775" y="1753717"/>
                  </a:moveTo>
                  <a:lnTo>
                    <a:pt x="3539871" y="1753717"/>
                  </a:lnTo>
                </a:path>
                <a:path w="5762625" h="1753870">
                  <a:moveTo>
                    <a:pt x="3549015" y="1753717"/>
                  </a:moveTo>
                  <a:lnTo>
                    <a:pt x="3555098" y="1753717"/>
                  </a:lnTo>
                </a:path>
                <a:path w="5762625" h="1753870">
                  <a:moveTo>
                    <a:pt x="3564242" y="1753717"/>
                  </a:moveTo>
                  <a:lnTo>
                    <a:pt x="3570338" y="1753717"/>
                  </a:lnTo>
                </a:path>
                <a:path w="5762625" h="1753870">
                  <a:moveTo>
                    <a:pt x="3579469" y="1753717"/>
                  </a:moveTo>
                  <a:lnTo>
                    <a:pt x="3585565" y="1753717"/>
                  </a:lnTo>
                </a:path>
                <a:path w="5762625" h="1753870">
                  <a:moveTo>
                    <a:pt x="3594709" y="1753717"/>
                  </a:moveTo>
                  <a:lnTo>
                    <a:pt x="3600792" y="1753717"/>
                  </a:lnTo>
                </a:path>
                <a:path w="5762625" h="1753870">
                  <a:moveTo>
                    <a:pt x="3609936" y="1753717"/>
                  </a:moveTo>
                  <a:lnTo>
                    <a:pt x="3616032" y="1753717"/>
                  </a:lnTo>
                </a:path>
                <a:path w="5762625" h="1753870">
                  <a:moveTo>
                    <a:pt x="3625164" y="1753717"/>
                  </a:moveTo>
                  <a:lnTo>
                    <a:pt x="3631260" y="1753717"/>
                  </a:lnTo>
                </a:path>
                <a:path w="5762625" h="1753870">
                  <a:moveTo>
                    <a:pt x="3640404" y="1753717"/>
                  </a:moveTo>
                  <a:lnTo>
                    <a:pt x="3646500" y="1753717"/>
                  </a:lnTo>
                </a:path>
                <a:path w="5762625" h="1753870">
                  <a:moveTo>
                    <a:pt x="3655631" y="1753717"/>
                  </a:moveTo>
                  <a:lnTo>
                    <a:pt x="3661727" y="1753717"/>
                  </a:lnTo>
                </a:path>
                <a:path w="5762625" h="1753870">
                  <a:moveTo>
                    <a:pt x="3670858" y="1753717"/>
                  </a:moveTo>
                  <a:lnTo>
                    <a:pt x="3676954" y="1753717"/>
                  </a:lnTo>
                </a:path>
                <a:path w="5762625" h="1753870">
                  <a:moveTo>
                    <a:pt x="3686098" y="1753717"/>
                  </a:moveTo>
                  <a:lnTo>
                    <a:pt x="3692194" y="1753717"/>
                  </a:lnTo>
                </a:path>
                <a:path w="5762625" h="1753870">
                  <a:moveTo>
                    <a:pt x="3701326" y="1753717"/>
                  </a:moveTo>
                  <a:lnTo>
                    <a:pt x="3707422" y="1753717"/>
                  </a:lnTo>
                </a:path>
                <a:path w="5762625" h="1753870">
                  <a:moveTo>
                    <a:pt x="3716566" y="1753717"/>
                  </a:moveTo>
                  <a:lnTo>
                    <a:pt x="3722649" y="1753717"/>
                  </a:lnTo>
                </a:path>
                <a:path w="5762625" h="1753870">
                  <a:moveTo>
                    <a:pt x="3731793" y="1753717"/>
                  </a:moveTo>
                  <a:lnTo>
                    <a:pt x="3737889" y="1753717"/>
                  </a:lnTo>
                </a:path>
                <a:path w="5762625" h="1753870">
                  <a:moveTo>
                    <a:pt x="3747020" y="1753717"/>
                  </a:moveTo>
                  <a:lnTo>
                    <a:pt x="3753116" y="1753717"/>
                  </a:lnTo>
                </a:path>
                <a:path w="5762625" h="1753870">
                  <a:moveTo>
                    <a:pt x="3762260" y="1753717"/>
                  </a:moveTo>
                  <a:lnTo>
                    <a:pt x="3768344" y="1753717"/>
                  </a:lnTo>
                </a:path>
                <a:path w="5762625" h="1753870">
                  <a:moveTo>
                    <a:pt x="3777488" y="1753717"/>
                  </a:moveTo>
                  <a:lnTo>
                    <a:pt x="3783584" y="1753717"/>
                  </a:lnTo>
                </a:path>
                <a:path w="5762625" h="1753870">
                  <a:moveTo>
                    <a:pt x="3792715" y="1753717"/>
                  </a:moveTo>
                  <a:lnTo>
                    <a:pt x="3798811" y="1753717"/>
                  </a:lnTo>
                </a:path>
                <a:path w="5762625" h="1753870">
                  <a:moveTo>
                    <a:pt x="3807955" y="1753717"/>
                  </a:moveTo>
                  <a:lnTo>
                    <a:pt x="3814038" y="1753717"/>
                  </a:lnTo>
                </a:path>
                <a:path w="5762625" h="1753870">
                  <a:moveTo>
                    <a:pt x="3823182" y="1753717"/>
                  </a:moveTo>
                  <a:lnTo>
                    <a:pt x="3829278" y="1753717"/>
                  </a:lnTo>
                </a:path>
                <a:path w="5762625" h="1753870">
                  <a:moveTo>
                    <a:pt x="3838409" y="1753717"/>
                  </a:moveTo>
                  <a:lnTo>
                    <a:pt x="3844505" y="1753717"/>
                  </a:lnTo>
                </a:path>
                <a:path w="5762625" h="1753870">
                  <a:moveTo>
                    <a:pt x="3853649" y="1753717"/>
                  </a:moveTo>
                  <a:lnTo>
                    <a:pt x="3859733" y="1753717"/>
                  </a:lnTo>
                </a:path>
                <a:path w="5762625" h="1753870">
                  <a:moveTo>
                    <a:pt x="3868877" y="1753717"/>
                  </a:moveTo>
                  <a:lnTo>
                    <a:pt x="3874973" y="1753717"/>
                  </a:lnTo>
                </a:path>
                <a:path w="5762625" h="1753870">
                  <a:moveTo>
                    <a:pt x="3884104" y="1753717"/>
                  </a:moveTo>
                  <a:lnTo>
                    <a:pt x="3890200" y="1753717"/>
                  </a:lnTo>
                </a:path>
                <a:path w="5762625" h="1753870">
                  <a:moveTo>
                    <a:pt x="3899344" y="1753717"/>
                  </a:moveTo>
                  <a:lnTo>
                    <a:pt x="3905440" y="1753717"/>
                  </a:lnTo>
                </a:path>
                <a:path w="5762625" h="1753870">
                  <a:moveTo>
                    <a:pt x="3914571" y="1753717"/>
                  </a:moveTo>
                  <a:lnTo>
                    <a:pt x="3920667" y="1753717"/>
                  </a:lnTo>
                </a:path>
                <a:path w="5762625" h="1753870">
                  <a:moveTo>
                    <a:pt x="3929811" y="1753717"/>
                  </a:moveTo>
                  <a:lnTo>
                    <a:pt x="3935895" y="1753717"/>
                  </a:lnTo>
                </a:path>
                <a:path w="5762625" h="1753870">
                  <a:moveTo>
                    <a:pt x="3945039" y="1753717"/>
                  </a:moveTo>
                  <a:lnTo>
                    <a:pt x="3951135" y="1753717"/>
                  </a:lnTo>
                </a:path>
                <a:path w="5762625" h="1753870">
                  <a:moveTo>
                    <a:pt x="3960266" y="1753717"/>
                  </a:moveTo>
                  <a:lnTo>
                    <a:pt x="3966362" y="1753717"/>
                  </a:lnTo>
                </a:path>
                <a:path w="5762625" h="1753870">
                  <a:moveTo>
                    <a:pt x="3975506" y="1753717"/>
                  </a:moveTo>
                  <a:lnTo>
                    <a:pt x="3981589" y="1753717"/>
                  </a:lnTo>
                </a:path>
                <a:path w="5762625" h="1753870">
                  <a:moveTo>
                    <a:pt x="3990733" y="1753717"/>
                  </a:moveTo>
                  <a:lnTo>
                    <a:pt x="3996829" y="1753717"/>
                  </a:lnTo>
                </a:path>
                <a:path w="5762625" h="1753870">
                  <a:moveTo>
                    <a:pt x="4005961" y="1753717"/>
                  </a:moveTo>
                  <a:lnTo>
                    <a:pt x="4012057" y="1753717"/>
                  </a:lnTo>
                </a:path>
                <a:path w="5762625" h="1753870">
                  <a:moveTo>
                    <a:pt x="4021201" y="1753717"/>
                  </a:moveTo>
                  <a:lnTo>
                    <a:pt x="4027284" y="1753717"/>
                  </a:lnTo>
                </a:path>
                <a:path w="5762625" h="1753870">
                  <a:moveTo>
                    <a:pt x="4036428" y="1753717"/>
                  </a:moveTo>
                  <a:lnTo>
                    <a:pt x="4042524" y="1753717"/>
                  </a:lnTo>
                </a:path>
                <a:path w="5762625" h="1753870">
                  <a:moveTo>
                    <a:pt x="4051655" y="1753717"/>
                  </a:moveTo>
                  <a:lnTo>
                    <a:pt x="4057751" y="1753717"/>
                  </a:lnTo>
                </a:path>
                <a:path w="5762625" h="1753870">
                  <a:moveTo>
                    <a:pt x="4066895" y="1753717"/>
                  </a:moveTo>
                  <a:lnTo>
                    <a:pt x="4072978" y="1753717"/>
                  </a:lnTo>
                </a:path>
                <a:path w="5762625" h="1753870">
                  <a:moveTo>
                    <a:pt x="4082122" y="1753717"/>
                  </a:moveTo>
                  <a:lnTo>
                    <a:pt x="4088218" y="1753717"/>
                  </a:lnTo>
                </a:path>
                <a:path w="5762625" h="1753870">
                  <a:moveTo>
                    <a:pt x="4097350" y="1753717"/>
                  </a:moveTo>
                  <a:lnTo>
                    <a:pt x="4103446" y="1753717"/>
                  </a:lnTo>
                </a:path>
                <a:path w="5762625" h="1753870">
                  <a:moveTo>
                    <a:pt x="4112590" y="1753717"/>
                  </a:moveTo>
                  <a:lnTo>
                    <a:pt x="4118686" y="1753717"/>
                  </a:lnTo>
                </a:path>
                <a:path w="5762625" h="1753870">
                  <a:moveTo>
                    <a:pt x="4127817" y="1753717"/>
                  </a:moveTo>
                  <a:lnTo>
                    <a:pt x="4133913" y="1753717"/>
                  </a:lnTo>
                </a:path>
                <a:path w="5762625" h="1753870">
                  <a:moveTo>
                    <a:pt x="4143057" y="1753717"/>
                  </a:moveTo>
                  <a:lnTo>
                    <a:pt x="4149140" y="1753717"/>
                  </a:lnTo>
                </a:path>
                <a:path w="5762625" h="1753870">
                  <a:moveTo>
                    <a:pt x="4158284" y="1753717"/>
                  </a:moveTo>
                  <a:lnTo>
                    <a:pt x="4164380" y="1753717"/>
                  </a:lnTo>
                </a:path>
                <a:path w="5762625" h="1753870">
                  <a:moveTo>
                    <a:pt x="4173512" y="1753717"/>
                  </a:moveTo>
                  <a:lnTo>
                    <a:pt x="4179608" y="1753717"/>
                  </a:lnTo>
                </a:path>
                <a:path w="5762625" h="1753870">
                  <a:moveTo>
                    <a:pt x="4188752" y="1753717"/>
                  </a:moveTo>
                  <a:lnTo>
                    <a:pt x="4194835" y="1753717"/>
                  </a:lnTo>
                </a:path>
                <a:path w="5762625" h="1753870">
                  <a:moveTo>
                    <a:pt x="4203979" y="1753717"/>
                  </a:moveTo>
                  <a:lnTo>
                    <a:pt x="4210075" y="1753717"/>
                  </a:lnTo>
                </a:path>
                <a:path w="5762625" h="1753870">
                  <a:moveTo>
                    <a:pt x="4219206" y="1753717"/>
                  </a:moveTo>
                  <a:lnTo>
                    <a:pt x="4225302" y="1753717"/>
                  </a:lnTo>
                </a:path>
                <a:path w="5762625" h="1753870">
                  <a:moveTo>
                    <a:pt x="4234446" y="1753717"/>
                  </a:moveTo>
                  <a:lnTo>
                    <a:pt x="4240530" y="1753717"/>
                  </a:lnTo>
                </a:path>
                <a:path w="5762625" h="1753870">
                  <a:moveTo>
                    <a:pt x="4249674" y="1753717"/>
                  </a:moveTo>
                  <a:lnTo>
                    <a:pt x="4255770" y="1753717"/>
                  </a:lnTo>
                </a:path>
                <a:path w="5762625" h="1753870">
                  <a:moveTo>
                    <a:pt x="4264901" y="1753717"/>
                  </a:moveTo>
                  <a:lnTo>
                    <a:pt x="4270997" y="1753717"/>
                  </a:lnTo>
                </a:path>
                <a:path w="5762625" h="1753870">
                  <a:moveTo>
                    <a:pt x="4280141" y="1753717"/>
                  </a:moveTo>
                  <a:lnTo>
                    <a:pt x="4286224" y="1753717"/>
                  </a:lnTo>
                </a:path>
                <a:path w="5762625" h="1753870">
                  <a:moveTo>
                    <a:pt x="4295368" y="1753717"/>
                  </a:moveTo>
                  <a:lnTo>
                    <a:pt x="4301464" y="1753717"/>
                  </a:lnTo>
                </a:path>
                <a:path w="5762625" h="1753870">
                  <a:moveTo>
                    <a:pt x="4310595" y="1753717"/>
                  </a:moveTo>
                  <a:lnTo>
                    <a:pt x="4316691" y="1753717"/>
                  </a:lnTo>
                </a:path>
                <a:path w="5762625" h="1753870">
                  <a:moveTo>
                    <a:pt x="4325835" y="1753717"/>
                  </a:moveTo>
                  <a:lnTo>
                    <a:pt x="4331931" y="1753717"/>
                  </a:lnTo>
                </a:path>
                <a:path w="5762625" h="1753870">
                  <a:moveTo>
                    <a:pt x="4341063" y="1753717"/>
                  </a:moveTo>
                  <a:lnTo>
                    <a:pt x="4347159" y="1753717"/>
                  </a:lnTo>
                </a:path>
                <a:path w="5762625" h="1753870">
                  <a:moveTo>
                    <a:pt x="4356290" y="1753717"/>
                  </a:moveTo>
                  <a:lnTo>
                    <a:pt x="4362386" y="1753717"/>
                  </a:lnTo>
                </a:path>
                <a:path w="5762625" h="1753870">
                  <a:moveTo>
                    <a:pt x="4371530" y="1753717"/>
                  </a:moveTo>
                  <a:lnTo>
                    <a:pt x="4377626" y="1753717"/>
                  </a:lnTo>
                </a:path>
                <a:path w="5762625" h="1753870">
                  <a:moveTo>
                    <a:pt x="4386757" y="1753717"/>
                  </a:moveTo>
                  <a:lnTo>
                    <a:pt x="4392853" y="1753717"/>
                  </a:lnTo>
                </a:path>
                <a:path w="5762625" h="1753870">
                  <a:moveTo>
                    <a:pt x="4401997" y="1753717"/>
                  </a:moveTo>
                  <a:lnTo>
                    <a:pt x="4408081" y="1753717"/>
                  </a:lnTo>
                </a:path>
                <a:path w="5762625" h="1753870">
                  <a:moveTo>
                    <a:pt x="4417225" y="1753717"/>
                  </a:moveTo>
                  <a:lnTo>
                    <a:pt x="4423321" y="1753717"/>
                  </a:lnTo>
                </a:path>
                <a:path w="5762625" h="1753870">
                  <a:moveTo>
                    <a:pt x="4432452" y="1753717"/>
                  </a:moveTo>
                  <a:lnTo>
                    <a:pt x="4438548" y="1753717"/>
                  </a:lnTo>
                </a:path>
                <a:path w="5762625" h="1753870">
                  <a:moveTo>
                    <a:pt x="4447692" y="1753717"/>
                  </a:moveTo>
                  <a:lnTo>
                    <a:pt x="4453775" y="1753717"/>
                  </a:lnTo>
                </a:path>
                <a:path w="5762625" h="1753870">
                  <a:moveTo>
                    <a:pt x="4462919" y="1753717"/>
                  </a:moveTo>
                  <a:lnTo>
                    <a:pt x="4469015" y="1753717"/>
                  </a:lnTo>
                </a:path>
                <a:path w="5762625" h="1753870">
                  <a:moveTo>
                    <a:pt x="4478147" y="1753717"/>
                  </a:moveTo>
                  <a:lnTo>
                    <a:pt x="4484243" y="1753717"/>
                  </a:lnTo>
                </a:path>
                <a:path w="5762625" h="1753870">
                  <a:moveTo>
                    <a:pt x="4493387" y="1753717"/>
                  </a:moveTo>
                  <a:lnTo>
                    <a:pt x="4499470" y="1753717"/>
                  </a:lnTo>
                </a:path>
                <a:path w="5762625" h="1753870">
                  <a:moveTo>
                    <a:pt x="4508614" y="1753717"/>
                  </a:moveTo>
                  <a:lnTo>
                    <a:pt x="4514710" y="1753717"/>
                  </a:lnTo>
                </a:path>
                <a:path w="5762625" h="1753870">
                  <a:moveTo>
                    <a:pt x="4523841" y="1753717"/>
                  </a:moveTo>
                  <a:lnTo>
                    <a:pt x="4529937" y="1753717"/>
                  </a:lnTo>
                </a:path>
                <a:path w="5762625" h="1753870">
                  <a:moveTo>
                    <a:pt x="4539081" y="1753717"/>
                  </a:moveTo>
                  <a:lnTo>
                    <a:pt x="4545164" y="1753717"/>
                  </a:lnTo>
                </a:path>
                <a:path w="5762625" h="1753870">
                  <a:moveTo>
                    <a:pt x="4554308" y="1753717"/>
                  </a:moveTo>
                  <a:lnTo>
                    <a:pt x="4560404" y="1753717"/>
                  </a:lnTo>
                </a:path>
                <a:path w="5762625" h="1753870">
                  <a:moveTo>
                    <a:pt x="4569536" y="1753717"/>
                  </a:moveTo>
                  <a:lnTo>
                    <a:pt x="4575632" y="1753717"/>
                  </a:lnTo>
                </a:path>
                <a:path w="5762625" h="1753870">
                  <a:moveTo>
                    <a:pt x="4584776" y="1753717"/>
                  </a:moveTo>
                  <a:lnTo>
                    <a:pt x="4590872" y="1753717"/>
                  </a:lnTo>
                </a:path>
                <a:path w="5762625" h="1753870">
                  <a:moveTo>
                    <a:pt x="4600003" y="1753717"/>
                  </a:moveTo>
                  <a:lnTo>
                    <a:pt x="4606099" y="1753717"/>
                  </a:lnTo>
                </a:path>
                <a:path w="5762625" h="1753870">
                  <a:moveTo>
                    <a:pt x="4615230" y="1753717"/>
                  </a:moveTo>
                  <a:lnTo>
                    <a:pt x="4621326" y="1753717"/>
                  </a:lnTo>
                </a:path>
                <a:path w="5762625" h="1753870">
                  <a:moveTo>
                    <a:pt x="4630470" y="1753717"/>
                  </a:moveTo>
                  <a:lnTo>
                    <a:pt x="4636566" y="1753717"/>
                  </a:lnTo>
                </a:path>
                <a:path w="5762625" h="1753870">
                  <a:moveTo>
                    <a:pt x="4645698" y="1753717"/>
                  </a:moveTo>
                  <a:lnTo>
                    <a:pt x="4651794" y="1753717"/>
                  </a:lnTo>
                </a:path>
                <a:path w="5762625" h="1753870">
                  <a:moveTo>
                    <a:pt x="4660938" y="1753717"/>
                  </a:moveTo>
                  <a:lnTo>
                    <a:pt x="4667021" y="1753717"/>
                  </a:lnTo>
                </a:path>
                <a:path w="5762625" h="1753870">
                  <a:moveTo>
                    <a:pt x="4676165" y="1753717"/>
                  </a:moveTo>
                  <a:lnTo>
                    <a:pt x="4682261" y="1753717"/>
                  </a:lnTo>
                </a:path>
                <a:path w="5762625" h="1753870">
                  <a:moveTo>
                    <a:pt x="4691392" y="1753717"/>
                  </a:moveTo>
                  <a:lnTo>
                    <a:pt x="4697488" y="1753717"/>
                  </a:lnTo>
                </a:path>
                <a:path w="5762625" h="1753870">
                  <a:moveTo>
                    <a:pt x="4706632" y="1753717"/>
                  </a:moveTo>
                  <a:lnTo>
                    <a:pt x="4712716" y="1753717"/>
                  </a:lnTo>
                </a:path>
                <a:path w="5762625" h="1753870">
                  <a:moveTo>
                    <a:pt x="4721860" y="1753717"/>
                  </a:moveTo>
                  <a:lnTo>
                    <a:pt x="4727956" y="1753717"/>
                  </a:lnTo>
                </a:path>
                <a:path w="5762625" h="1753870">
                  <a:moveTo>
                    <a:pt x="4737087" y="1753717"/>
                  </a:moveTo>
                  <a:lnTo>
                    <a:pt x="4743183" y="1753717"/>
                  </a:lnTo>
                </a:path>
                <a:path w="5762625" h="1753870">
                  <a:moveTo>
                    <a:pt x="4752327" y="1753717"/>
                  </a:moveTo>
                  <a:lnTo>
                    <a:pt x="4758410" y="1753717"/>
                  </a:lnTo>
                </a:path>
                <a:path w="5762625" h="1753870">
                  <a:moveTo>
                    <a:pt x="4767554" y="1753717"/>
                  </a:moveTo>
                  <a:lnTo>
                    <a:pt x="4773650" y="1753717"/>
                  </a:lnTo>
                </a:path>
                <a:path w="5762625" h="1753870">
                  <a:moveTo>
                    <a:pt x="4782781" y="1753717"/>
                  </a:moveTo>
                  <a:lnTo>
                    <a:pt x="4788877" y="1753717"/>
                  </a:lnTo>
                </a:path>
                <a:path w="5762625" h="1753870">
                  <a:moveTo>
                    <a:pt x="4798021" y="1753717"/>
                  </a:moveTo>
                  <a:lnTo>
                    <a:pt x="4804117" y="1753717"/>
                  </a:lnTo>
                </a:path>
                <a:path w="5762625" h="1753870">
                  <a:moveTo>
                    <a:pt x="4813249" y="1753717"/>
                  </a:moveTo>
                  <a:lnTo>
                    <a:pt x="4819345" y="1753717"/>
                  </a:lnTo>
                </a:path>
                <a:path w="5762625" h="1753870">
                  <a:moveTo>
                    <a:pt x="4828476" y="1753717"/>
                  </a:moveTo>
                  <a:lnTo>
                    <a:pt x="4834572" y="1753717"/>
                  </a:lnTo>
                </a:path>
                <a:path w="5762625" h="1753870">
                  <a:moveTo>
                    <a:pt x="4843716" y="1753717"/>
                  </a:moveTo>
                  <a:lnTo>
                    <a:pt x="4849812" y="1753717"/>
                  </a:lnTo>
                </a:path>
                <a:path w="5762625" h="1753870">
                  <a:moveTo>
                    <a:pt x="4858943" y="1753717"/>
                  </a:moveTo>
                  <a:lnTo>
                    <a:pt x="4865039" y="1753717"/>
                  </a:lnTo>
                </a:path>
                <a:path w="5762625" h="1753870">
                  <a:moveTo>
                    <a:pt x="4874183" y="1753717"/>
                  </a:moveTo>
                  <a:lnTo>
                    <a:pt x="4880267" y="1753717"/>
                  </a:lnTo>
                </a:path>
                <a:path w="5762625" h="1753870">
                  <a:moveTo>
                    <a:pt x="4889411" y="1753717"/>
                  </a:moveTo>
                  <a:lnTo>
                    <a:pt x="4895507" y="1753717"/>
                  </a:lnTo>
                </a:path>
                <a:path w="5762625" h="1753870">
                  <a:moveTo>
                    <a:pt x="4904638" y="1753717"/>
                  </a:moveTo>
                  <a:lnTo>
                    <a:pt x="4910734" y="1753717"/>
                  </a:lnTo>
                </a:path>
                <a:path w="5762625" h="1753870">
                  <a:moveTo>
                    <a:pt x="4919878" y="1753717"/>
                  </a:moveTo>
                  <a:lnTo>
                    <a:pt x="4925961" y="1753717"/>
                  </a:lnTo>
                </a:path>
                <a:path w="5762625" h="1753870">
                  <a:moveTo>
                    <a:pt x="4935105" y="1753717"/>
                  </a:moveTo>
                  <a:lnTo>
                    <a:pt x="4941201" y="1753717"/>
                  </a:lnTo>
                </a:path>
                <a:path w="5762625" h="1753870">
                  <a:moveTo>
                    <a:pt x="4950333" y="1753717"/>
                  </a:moveTo>
                  <a:lnTo>
                    <a:pt x="4956429" y="1753717"/>
                  </a:lnTo>
                </a:path>
                <a:path w="5762625" h="1753870">
                  <a:moveTo>
                    <a:pt x="4965573" y="1753717"/>
                  </a:moveTo>
                  <a:lnTo>
                    <a:pt x="4971656" y="1753717"/>
                  </a:lnTo>
                </a:path>
                <a:path w="5762625" h="1753870">
                  <a:moveTo>
                    <a:pt x="4980800" y="1753717"/>
                  </a:moveTo>
                  <a:lnTo>
                    <a:pt x="4986896" y="1753717"/>
                  </a:lnTo>
                </a:path>
                <a:path w="5762625" h="1753870">
                  <a:moveTo>
                    <a:pt x="4996027" y="1753717"/>
                  </a:moveTo>
                  <a:lnTo>
                    <a:pt x="5002123" y="1753717"/>
                  </a:lnTo>
                </a:path>
                <a:path w="5762625" h="1753870">
                  <a:moveTo>
                    <a:pt x="5011267" y="1753717"/>
                  </a:moveTo>
                  <a:lnTo>
                    <a:pt x="5017350" y="1753717"/>
                  </a:lnTo>
                </a:path>
                <a:path w="5762625" h="1753870">
                  <a:moveTo>
                    <a:pt x="5026494" y="1753717"/>
                  </a:moveTo>
                  <a:lnTo>
                    <a:pt x="5032590" y="1753717"/>
                  </a:lnTo>
                </a:path>
                <a:path w="5762625" h="1753870">
                  <a:moveTo>
                    <a:pt x="5041722" y="1753717"/>
                  </a:moveTo>
                  <a:lnTo>
                    <a:pt x="5047818" y="1753717"/>
                  </a:lnTo>
                </a:path>
                <a:path w="5762625" h="1753870">
                  <a:moveTo>
                    <a:pt x="5056962" y="1753717"/>
                  </a:moveTo>
                  <a:lnTo>
                    <a:pt x="5063058" y="1753717"/>
                  </a:lnTo>
                </a:path>
                <a:path w="5762625" h="1753870">
                  <a:moveTo>
                    <a:pt x="5072189" y="1753717"/>
                  </a:moveTo>
                  <a:lnTo>
                    <a:pt x="5078285" y="1753717"/>
                  </a:lnTo>
                </a:path>
                <a:path w="5762625" h="1753870">
                  <a:moveTo>
                    <a:pt x="5087429" y="1753717"/>
                  </a:moveTo>
                  <a:lnTo>
                    <a:pt x="5093512" y="1753717"/>
                  </a:lnTo>
                </a:path>
                <a:path w="5762625" h="1753870">
                  <a:moveTo>
                    <a:pt x="5102656" y="1753717"/>
                  </a:moveTo>
                  <a:lnTo>
                    <a:pt x="5108752" y="1753717"/>
                  </a:lnTo>
                </a:path>
                <a:path w="5762625" h="1753870">
                  <a:moveTo>
                    <a:pt x="5117884" y="1753717"/>
                  </a:moveTo>
                  <a:lnTo>
                    <a:pt x="5123980" y="1753717"/>
                  </a:lnTo>
                </a:path>
                <a:path w="5762625" h="1753870">
                  <a:moveTo>
                    <a:pt x="5133124" y="1753717"/>
                  </a:moveTo>
                  <a:lnTo>
                    <a:pt x="5139207" y="1753717"/>
                  </a:lnTo>
                </a:path>
                <a:path w="5762625" h="1753870">
                  <a:moveTo>
                    <a:pt x="5148351" y="1753717"/>
                  </a:moveTo>
                  <a:lnTo>
                    <a:pt x="5154447" y="1753717"/>
                  </a:lnTo>
                </a:path>
                <a:path w="5762625" h="1753870">
                  <a:moveTo>
                    <a:pt x="5163578" y="1753717"/>
                  </a:moveTo>
                  <a:lnTo>
                    <a:pt x="5169674" y="1753717"/>
                  </a:lnTo>
                </a:path>
                <a:path w="5762625" h="1753870">
                  <a:moveTo>
                    <a:pt x="5178818" y="1753717"/>
                  </a:moveTo>
                  <a:lnTo>
                    <a:pt x="5184902" y="1753717"/>
                  </a:lnTo>
                </a:path>
                <a:path w="5762625" h="1753870">
                  <a:moveTo>
                    <a:pt x="5194046" y="1753717"/>
                  </a:moveTo>
                  <a:lnTo>
                    <a:pt x="5200142" y="1753717"/>
                  </a:lnTo>
                </a:path>
                <a:path w="5762625" h="1753870">
                  <a:moveTo>
                    <a:pt x="5209273" y="1753717"/>
                  </a:moveTo>
                  <a:lnTo>
                    <a:pt x="5215369" y="1753717"/>
                  </a:lnTo>
                </a:path>
                <a:path w="5762625" h="1753870">
                  <a:moveTo>
                    <a:pt x="5224513" y="1753717"/>
                  </a:moveTo>
                  <a:lnTo>
                    <a:pt x="5230596" y="1753717"/>
                  </a:lnTo>
                </a:path>
                <a:path w="5762625" h="1753870">
                  <a:moveTo>
                    <a:pt x="5239740" y="1753717"/>
                  </a:moveTo>
                  <a:lnTo>
                    <a:pt x="5245836" y="1753717"/>
                  </a:lnTo>
                </a:path>
                <a:path w="5762625" h="1753870">
                  <a:moveTo>
                    <a:pt x="5254967" y="1753717"/>
                  </a:moveTo>
                  <a:lnTo>
                    <a:pt x="5261063" y="1753717"/>
                  </a:lnTo>
                </a:path>
                <a:path w="5762625" h="1753870">
                  <a:moveTo>
                    <a:pt x="5270207" y="1753717"/>
                  </a:moveTo>
                  <a:lnTo>
                    <a:pt x="5276291" y="1753717"/>
                  </a:lnTo>
                </a:path>
                <a:path w="5762625" h="1753870">
                  <a:moveTo>
                    <a:pt x="5285435" y="1753717"/>
                  </a:moveTo>
                  <a:lnTo>
                    <a:pt x="5291531" y="1753717"/>
                  </a:lnTo>
                </a:path>
                <a:path w="5762625" h="1753870">
                  <a:moveTo>
                    <a:pt x="5300662" y="1753717"/>
                  </a:moveTo>
                  <a:lnTo>
                    <a:pt x="5306758" y="1753717"/>
                  </a:lnTo>
                </a:path>
                <a:path w="5762625" h="1753870">
                  <a:moveTo>
                    <a:pt x="5315902" y="1753717"/>
                  </a:moveTo>
                  <a:lnTo>
                    <a:pt x="5321998" y="1753717"/>
                  </a:lnTo>
                </a:path>
                <a:path w="5762625" h="1753870">
                  <a:moveTo>
                    <a:pt x="5331129" y="1753717"/>
                  </a:moveTo>
                  <a:lnTo>
                    <a:pt x="5337225" y="1753717"/>
                  </a:lnTo>
                </a:path>
                <a:path w="5762625" h="1753870">
                  <a:moveTo>
                    <a:pt x="5346369" y="1753717"/>
                  </a:moveTo>
                  <a:lnTo>
                    <a:pt x="5352453" y="1753717"/>
                  </a:lnTo>
                </a:path>
                <a:path w="5762625" h="1753870">
                  <a:moveTo>
                    <a:pt x="5361597" y="1753717"/>
                  </a:moveTo>
                  <a:lnTo>
                    <a:pt x="5367693" y="1753717"/>
                  </a:lnTo>
                </a:path>
                <a:path w="5762625" h="1753870">
                  <a:moveTo>
                    <a:pt x="5376824" y="1753717"/>
                  </a:moveTo>
                  <a:lnTo>
                    <a:pt x="5382920" y="1753717"/>
                  </a:lnTo>
                </a:path>
                <a:path w="5762625" h="1753870">
                  <a:moveTo>
                    <a:pt x="5392064" y="1753717"/>
                  </a:moveTo>
                  <a:lnTo>
                    <a:pt x="5398147" y="1753717"/>
                  </a:lnTo>
                </a:path>
                <a:path w="5762625" h="1753870">
                  <a:moveTo>
                    <a:pt x="5407291" y="1753717"/>
                  </a:moveTo>
                  <a:lnTo>
                    <a:pt x="5413387" y="1753717"/>
                  </a:lnTo>
                </a:path>
                <a:path w="5762625" h="1753870">
                  <a:moveTo>
                    <a:pt x="5422519" y="1753717"/>
                  </a:moveTo>
                  <a:lnTo>
                    <a:pt x="5428615" y="1753717"/>
                  </a:lnTo>
                </a:path>
                <a:path w="5762625" h="1753870">
                  <a:moveTo>
                    <a:pt x="5437759" y="1753717"/>
                  </a:moveTo>
                  <a:lnTo>
                    <a:pt x="5443842" y="1753717"/>
                  </a:lnTo>
                </a:path>
                <a:path w="5762625" h="1753870">
                  <a:moveTo>
                    <a:pt x="5452986" y="1753717"/>
                  </a:moveTo>
                  <a:lnTo>
                    <a:pt x="5459082" y="1753717"/>
                  </a:lnTo>
                </a:path>
                <a:path w="5762625" h="1753870">
                  <a:moveTo>
                    <a:pt x="5468213" y="1753717"/>
                  </a:moveTo>
                  <a:lnTo>
                    <a:pt x="5474309" y="1753717"/>
                  </a:lnTo>
                </a:path>
                <a:path w="5762625" h="1753870">
                  <a:moveTo>
                    <a:pt x="5483453" y="1753717"/>
                  </a:moveTo>
                  <a:lnTo>
                    <a:pt x="5489536" y="1753717"/>
                  </a:lnTo>
                </a:path>
                <a:path w="5762625" h="1753870">
                  <a:moveTo>
                    <a:pt x="5498680" y="1753717"/>
                  </a:moveTo>
                  <a:lnTo>
                    <a:pt x="5504776" y="1753717"/>
                  </a:lnTo>
                </a:path>
                <a:path w="5762625" h="1753870">
                  <a:moveTo>
                    <a:pt x="5513908" y="1753717"/>
                  </a:moveTo>
                  <a:lnTo>
                    <a:pt x="5520004" y="1753717"/>
                  </a:lnTo>
                </a:path>
                <a:path w="5762625" h="1753870">
                  <a:moveTo>
                    <a:pt x="5529148" y="1753717"/>
                  </a:moveTo>
                  <a:lnTo>
                    <a:pt x="5535244" y="1753717"/>
                  </a:lnTo>
                </a:path>
                <a:path w="5762625" h="1753870">
                  <a:moveTo>
                    <a:pt x="5544375" y="1753717"/>
                  </a:moveTo>
                  <a:lnTo>
                    <a:pt x="5550471" y="1753717"/>
                  </a:lnTo>
                </a:path>
                <a:path w="5762625" h="1753870">
                  <a:moveTo>
                    <a:pt x="5559602" y="1753717"/>
                  </a:moveTo>
                  <a:lnTo>
                    <a:pt x="5565698" y="1753717"/>
                  </a:lnTo>
                </a:path>
                <a:path w="5762625" h="1753870">
                  <a:moveTo>
                    <a:pt x="5574842" y="1753717"/>
                  </a:moveTo>
                  <a:lnTo>
                    <a:pt x="5580938" y="1753717"/>
                  </a:lnTo>
                </a:path>
                <a:path w="5762625" h="1753870">
                  <a:moveTo>
                    <a:pt x="5590070" y="1753717"/>
                  </a:moveTo>
                  <a:lnTo>
                    <a:pt x="5596166" y="1753717"/>
                  </a:lnTo>
                </a:path>
                <a:path w="5762625" h="1753870">
                  <a:moveTo>
                    <a:pt x="5605310" y="1753717"/>
                  </a:moveTo>
                  <a:lnTo>
                    <a:pt x="5611393" y="1753717"/>
                  </a:lnTo>
                </a:path>
                <a:path w="5762625" h="1753870">
                  <a:moveTo>
                    <a:pt x="5620537" y="1753717"/>
                  </a:moveTo>
                  <a:lnTo>
                    <a:pt x="5626633" y="1753717"/>
                  </a:lnTo>
                </a:path>
                <a:path w="5762625" h="1753870">
                  <a:moveTo>
                    <a:pt x="5635764" y="1753717"/>
                  </a:moveTo>
                  <a:lnTo>
                    <a:pt x="5641860" y="1753717"/>
                  </a:lnTo>
                </a:path>
                <a:path w="5762625" h="1753870">
                  <a:moveTo>
                    <a:pt x="5651004" y="1753717"/>
                  </a:moveTo>
                  <a:lnTo>
                    <a:pt x="5657088" y="1753717"/>
                  </a:lnTo>
                </a:path>
                <a:path w="5762625" h="1753870">
                  <a:moveTo>
                    <a:pt x="5666232" y="1753717"/>
                  </a:moveTo>
                  <a:lnTo>
                    <a:pt x="5672328" y="1753717"/>
                  </a:lnTo>
                </a:path>
                <a:path w="5762625" h="1753870">
                  <a:moveTo>
                    <a:pt x="5681459" y="1753717"/>
                  </a:moveTo>
                  <a:lnTo>
                    <a:pt x="5687555" y="1753717"/>
                  </a:lnTo>
                </a:path>
                <a:path w="5762625" h="1753870">
                  <a:moveTo>
                    <a:pt x="5696699" y="1753717"/>
                  </a:moveTo>
                  <a:lnTo>
                    <a:pt x="5702782" y="1753717"/>
                  </a:lnTo>
                </a:path>
                <a:path w="5762625" h="1753870">
                  <a:moveTo>
                    <a:pt x="5711926" y="1753717"/>
                  </a:moveTo>
                  <a:lnTo>
                    <a:pt x="5718022" y="1753717"/>
                  </a:lnTo>
                </a:path>
                <a:path w="5762625" h="1753870">
                  <a:moveTo>
                    <a:pt x="5727153" y="1753717"/>
                  </a:moveTo>
                  <a:lnTo>
                    <a:pt x="5733249" y="1753717"/>
                  </a:lnTo>
                </a:path>
                <a:path w="5762625" h="1753870">
                  <a:moveTo>
                    <a:pt x="5742393" y="1753717"/>
                  </a:moveTo>
                  <a:lnTo>
                    <a:pt x="5748477" y="1753717"/>
                  </a:lnTo>
                </a:path>
                <a:path w="5762625" h="1753870">
                  <a:moveTo>
                    <a:pt x="5757621" y="1753717"/>
                  </a:moveTo>
                  <a:lnTo>
                    <a:pt x="5762193" y="1753717"/>
                  </a:lnTo>
                </a:path>
                <a:path w="5762625" h="1753870">
                  <a:moveTo>
                    <a:pt x="0" y="0"/>
                  </a:moveTo>
                  <a:lnTo>
                    <a:pt x="6096" y="0"/>
                  </a:lnTo>
                </a:path>
                <a:path w="5762625" h="1753870">
                  <a:moveTo>
                    <a:pt x="15227" y="0"/>
                  </a:moveTo>
                  <a:lnTo>
                    <a:pt x="21323" y="0"/>
                  </a:lnTo>
                </a:path>
                <a:path w="5762625" h="1753870">
                  <a:moveTo>
                    <a:pt x="30467" y="0"/>
                  </a:moveTo>
                  <a:lnTo>
                    <a:pt x="36550" y="0"/>
                  </a:lnTo>
                </a:path>
                <a:path w="5762625" h="1753870">
                  <a:moveTo>
                    <a:pt x="45694" y="0"/>
                  </a:moveTo>
                  <a:lnTo>
                    <a:pt x="51790" y="0"/>
                  </a:lnTo>
                </a:path>
                <a:path w="5762625" h="1753870">
                  <a:moveTo>
                    <a:pt x="60921" y="0"/>
                  </a:moveTo>
                  <a:lnTo>
                    <a:pt x="67017" y="0"/>
                  </a:lnTo>
                </a:path>
                <a:path w="5762625" h="1753870">
                  <a:moveTo>
                    <a:pt x="76161" y="0"/>
                  </a:moveTo>
                  <a:lnTo>
                    <a:pt x="82245" y="0"/>
                  </a:lnTo>
                </a:path>
                <a:path w="5762625" h="1753870">
                  <a:moveTo>
                    <a:pt x="91389" y="0"/>
                  </a:moveTo>
                  <a:lnTo>
                    <a:pt x="97485" y="0"/>
                  </a:lnTo>
                </a:path>
                <a:path w="5762625" h="1753870">
                  <a:moveTo>
                    <a:pt x="106616" y="0"/>
                  </a:moveTo>
                  <a:lnTo>
                    <a:pt x="112712" y="0"/>
                  </a:lnTo>
                </a:path>
                <a:path w="5762625" h="1753870">
                  <a:moveTo>
                    <a:pt x="121856" y="0"/>
                  </a:moveTo>
                  <a:lnTo>
                    <a:pt x="127952" y="0"/>
                  </a:lnTo>
                </a:path>
                <a:path w="5762625" h="1753870">
                  <a:moveTo>
                    <a:pt x="137083" y="0"/>
                  </a:moveTo>
                  <a:lnTo>
                    <a:pt x="143179" y="0"/>
                  </a:lnTo>
                </a:path>
                <a:path w="5762625" h="1753870">
                  <a:moveTo>
                    <a:pt x="152311" y="0"/>
                  </a:moveTo>
                  <a:lnTo>
                    <a:pt x="158407" y="0"/>
                  </a:lnTo>
                </a:path>
                <a:path w="5762625" h="1753870">
                  <a:moveTo>
                    <a:pt x="167551" y="0"/>
                  </a:moveTo>
                  <a:lnTo>
                    <a:pt x="173647" y="0"/>
                  </a:lnTo>
                </a:path>
                <a:path w="5762625" h="1753870">
                  <a:moveTo>
                    <a:pt x="182778" y="0"/>
                  </a:moveTo>
                  <a:lnTo>
                    <a:pt x="188874" y="0"/>
                  </a:lnTo>
                </a:path>
                <a:path w="5762625" h="1753870">
                  <a:moveTo>
                    <a:pt x="198018" y="0"/>
                  </a:moveTo>
                  <a:lnTo>
                    <a:pt x="204101" y="0"/>
                  </a:lnTo>
                </a:path>
                <a:path w="5762625" h="1753870">
                  <a:moveTo>
                    <a:pt x="213245" y="0"/>
                  </a:moveTo>
                  <a:lnTo>
                    <a:pt x="219341" y="0"/>
                  </a:lnTo>
                </a:path>
                <a:path w="5762625" h="1753870">
                  <a:moveTo>
                    <a:pt x="228473" y="0"/>
                  </a:moveTo>
                  <a:lnTo>
                    <a:pt x="234569" y="0"/>
                  </a:lnTo>
                </a:path>
                <a:path w="5762625" h="1753870">
                  <a:moveTo>
                    <a:pt x="243712" y="0"/>
                  </a:moveTo>
                  <a:lnTo>
                    <a:pt x="249796" y="0"/>
                  </a:lnTo>
                </a:path>
                <a:path w="5762625" h="1753870">
                  <a:moveTo>
                    <a:pt x="258940" y="0"/>
                  </a:moveTo>
                  <a:lnTo>
                    <a:pt x="265036" y="0"/>
                  </a:lnTo>
                </a:path>
                <a:path w="5762625" h="1753870">
                  <a:moveTo>
                    <a:pt x="274167" y="0"/>
                  </a:moveTo>
                  <a:lnTo>
                    <a:pt x="280263" y="0"/>
                  </a:lnTo>
                </a:path>
                <a:path w="5762625" h="1753870">
                  <a:moveTo>
                    <a:pt x="289407" y="0"/>
                  </a:moveTo>
                  <a:lnTo>
                    <a:pt x="295490" y="0"/>
                  </a:lnTo>
                </a:path>
                <a:path w="5762625" h="1753870">
                  <a:moveTo>
                    <a:pt x="304634" y="0"/>
                  </a:moveTo>
                  <a:lnTo>
                    <a:pt x="310730" y="0"/>
                  </a:lnTo>
                </a:path>
                <a:path w="5762625" h="1753870">
                  <a:moveTo>
                    <a:pt x="319862" y="0"/>
                  </a:moveTo>
                  <a:lnTo>
                    <a:pt x="325958" y="0"/>
                  </a:lnTo>
                </a:path>
                <a:path w="5762625" h="1753870">
                  <a:moveTo>
                    <a:pt x="335102" y="0"/>
                  </a:moveTo>
                  <a:lnTo>
                    <a:pt x="341185" y="0"/>
                  </a:lnTo>
                </a:path>
                <a:path w="5762625" h="1753870">
                  <a:moveTo>
                    <a:pt x="350329" y="0"/>
                  </a:moveTo>
                  <a:lnTo>
                    <a:pt x="356425" y="0"/>
                  </a:lnTo>
                </a:path>
                <a:path w="5762625" h="1753870">
                  <a:moveTo>
                    <a:pt x="365556" y="0"/>
                  </a:moveTo>
                  <a:lnTo>
                    <a:pt x="371652" y="0"/>
                  </a:lnTo>
                </a:path>
                <a:path w="5762625" h="1753870">
                  <a:moveTo>
                    <a:pt x="380796" y="0"/>
                  </a:moveTo>
                  <a:lnTo>
                    <a:pt x="386892" y="0"/>
                  </a:lnTo>
                </a:path>
                <a:path w="5762625" h="1753870">
                  <a:moveTo>
                    <a:pt x="396024" y="0"/>
                  </a:moveTo>
                  <a:lnTo>
                    <a:pt x="402120" y="0"/>
                  </a:lnTo>
                </a:path>
                <a:path w="5762625" h="1753870">
                  <a:moveTo>
                    <a:pt x="411264" y="0"/>
                  </a:moveTo>
                  <a:lnTo>
                    <a:pt x="417347" y="0"/>
                  </a:lnTo>
                </a:path>
                <a:path w="5762625" h="1753870">
                  <a:moveTo>
                    <a:pt x="426491" y="0"/>
                  </a:moveTo>
                  <a:lnTo>
                    <a:pt x="432587" y="0"/>
                  </a:lnTo>
                </a:path>
                <a:path w="5762625" h="1753870">
                  <a:moveTo>
                    <a:pt x="441718" y="0"/>
                  </a:moveTo>
                  <a:lnTo>
                    <a:pt x="447814" y="0"/>
                  </a:lnTo>
                </a:path>
                <a:path w="5762625" h="1753870">
                  <a:moveTo>
                    <a:pt x="456958" y="0"/>
                  </a:moveTo>
                  <a:lnTo>
                    <a:pt x="463042" y="0"/>
                  </a:lnTo>
                </a:path>
                <a:path w="5762625" h="1753870">
                  <a:moveTo>
                    <a:pt x="472186" y="0"/>
                  </a:moveTo>
                  <a:lnTo>
                    <a:pt x="478281" y="0"/>
                  </a:lnTo>
                </a:path>
                <a:path w="5762625" h="1753870">
                  <a:moveTo>
                    <a:pt x="487413" y="0"/>
                  </a:moveTo>
                  <a:lnTo>
                    <a:pt x="493509" y="0"/>
                  </a:lnTo>
                </a:path>
                <a:path w="5762625" h="1753870">
                  <a:moveTo>
                    <a:pt x="502653" y="0"/>
                  </a:moveTo>
                  <a:lnTo>
                    <a:pt x="508736" y="0"/>
                  </a:lnTo>
                </a:path>
                <a:path w="5762625" h="1753870">
                  <a:moveTo>
                    <a:pt x="517880" y="0"/>
                  </a:moveTo>
                  <a:lnTo>
                    <a:pt x="523976" y="0"/>
                  </a:lnTo>
                </a:path>
                <a:path w="5762625" h="1753870">
                  <a:moveTo>
                    <a:pt x="533107" y="0"/>
                  </a:moveTo>
                  <a:lnTo>
                    <a:pt x="539203" y="0"/>
                  </a:lnTo>
                </a:path>
                <a:path w="5762625" h="1753870">
                  <a:moveTo>
                    <a:pt x="548347" y="0"/>
                  </a:moveTo>
                  <a:lnTo>
                    <a:pt x="554431" y="0"/>
                  </a:lnTo>
                </a:path>
                <a:path w="5762625" h="1753870">
                  <a:moveTo>
                    <a:pt x="563575" y="0"/>
                  </a:moveTo>
                  <a:lnTo>
                    <a:pt x="569671" y="0"/>
                  </a:lnTo>
                </a:path>
                <a:path w="5762625" h="1753870">
                  <a:moveTo>
                    <a:pt x="578802" y="0"/>
                  </a:moveTo>
                  <a:lnTo>
                    <a:pt x="584898" y="0"/>
                  </a:lnTo>
                </a:path>
                <a:path w="5762625" h="1753870">
                  <a:moveTo>
                    <a:pt x="594042" y="0"/>
                  </a:moveTo>
                  <a:lnTo>
                    <a:pt x="600138" y="0"/>
                  </a:lnTo>
                </a:path>
                <a:path w="5762625" h="1753870">
                  <a:moveTo>
                    <a:pt x="609269" y="0"/>
                  </a:moveTo>
                  <a:lnTo>
                    <a:pt x="615365" y="0"/>
                  </a:lnTo>
                </a:path>
                <a:path w="5762625" h="1753870">
                  <a:moveTo>
                    <a:pt x="624497" y="0"/>
                  </a:moveTo>
                  <a:lnTo>
                    <a:pt x="630593" y="0"/>
                  </a:lnTo>
                </a:path>
                <a:path w="5762625" h="1753870">
                  <a:moveTo>
                    <a:pt x="639737" y="0"/>
                  </a:moveTo>
                  <a:lnTo>
                    <a:pt x="645833" y="0"/>
                  </a:lnTo>
                </a:path>
                <a:path w="5762625" h="1753870">
                  <a:moveTo>
                    <a:pt x="654964" y="0"/>
                  </a:moveTo>
                  <a:lnTo>
                    <a:pt x="661060" y="0"/>
                  </a:lnTo>
                </a:path>
                <a:path w="5762625" h="1753870">
                  <a:moveTo>
                    <a:pt x="670204" y="0"/>
                  </a:moveTo>
                  <a:lnTo>
                    <a:pt x="676287" y="0"/>
                  </a:lnTo>
                </a:path>
                <a:path w="5762625" h="1753870">
                  <a:moveTo>
                    <a:pt x="685431" y="0"/>
                  </a:moveTo>
                  <a:lnTo>
                    <a:pt x="691527" y="0"/>
                  </a:lnTo>
                </a:path>
                <a:path w="5762625" h="1753870">
                  <a:moveTo>
                    <a:pt x="700659" y="0"/>
                  </a:moveTo>
                  <a:lnTo>
                    <a:pt x="706755" y="0"/>
                  </a:lnTo>
                </a:path>
                <a:path w="5762625" h="1753870">
                  <a:moveTo>
                    <a:pt x="715899" y="0"/>
                  </a:moveTo>
                  <a:lnTo>
                    <a:pt x="721982" y="0"/>
                  </a:lnTo>
                </a:path>
                <a:path w="5762625" h="1753870">
                  <a:moveTo>
                    <a:pt x="731126" y="0"/>
                  </a:moveTo>
                  <a:lnTo>
                    <a:pt x="737222" y="0"/>
                  </a:lnTo>
                </a:path>
                <a:path w="5762625" h="1753870">
                  <a:moveTo>
                    <a:pt x="746353" y="0"/>
                  </a:moveTo>
                  <a:lnTo>
                    <a:pt x="752449" y="0"/>
                  </a:lnTo>
                </a:path>
                <a:path w="5762625" h="1753870">
                  <a:moveTo>
                    <a:pt x="761593" y="0"/>
                  </a:moveTo>
                  <a:lnTo>
                    <a:pt x="767676" y="0"/>
                  </a:lnTo>
                </a:path>
                <a:path w="5762625" h="1753870">
                  <a:moveTo>
                    <a:pt x="776820" y="0"/>
                  </a:moveTo>
                  <a:lnTo>
                    <a:pt x="782916" y="0"/>
                  </a:lnTo>
                </a:path>
                <a:path w="5762625" h="1753870">
                  <a:moveTo>
                    <a:pt x="792048" y="0"/>
                  </a:moveTo>
                  <a:lnTo>
                    <a:pt x="798144" y="0"/>
                  </a:lnTo>
                </a:path>
                <a:path w="5762625" h="1753870">
                  <a:moveTo>
                    <a:pt x="807288" y="0"/>
                  </a:moveTo>
                  <a:lnTo>
                    <a:pt x="813384" y="0"/>
                  </a:lnTo>
                </a:path>
                <a:path w="5762625" h="1753870">
                  <a:moveTo>
                    <a:pt x="822515" y="0"/>
                  </a:moveTo>
                  <a:lnTo>
                    <a:pt x="828611" y="0"/>
                  </a:lnTo>
                </a:path>
                <a:path w="5762625" h="1753870">
                  <a:moveTo>
                    <a:pt x="837742" y="0"/>
                  </a:moveTo>
                  <a:lnTo>
                    <a:pt x="843838" y="0"/>
                  </a:lnTo>
                </a:path>
                <a:path w="5762625" h="1753870">
                  <a:moveTo>
                    <a:pt x="852982" y="0"/>
                  </a:moveTo>
                  <a:lnTo>
                    <a:pt x="859078" y="0"/>
                  </a:lnTo>
                </a:path>
                <a:path w="5762625" h="1753870">
                  <a:moveTo>
                    <a:pt x="868210" y="0"/>
                  </a:moveTo>
                  <a:lnTo>
                    <a:pt x="874306" y="0"/>
                  </a:lnTo>
                </a:path>
                <a:path w="5762625" h="1753870">
                  <a:moveTo>
                    <a:pt x="883450" y="0"/>
                  </a:moveTo>
                  <a:lnTo>
                    <a:pt x="889533" y="0"/>
                  </a:lnTo>
                </a:path>
                <a:path w="5762625" h="1753870">
                  <a:moveTo>
                    <a:pt x="898677" y="0"/>
                  </a:moveTo>
                  <a:lnTo>
                    <a:pt x="904773" y="0"/>
                  </a:lnTo>
                </a:path>
                <a:path w="5762625" h="1753870">
                  <a:moveTo>
                    <a:pt x="913904" y="0"/>
                  </a:moveTo>
                  <a:lnTo>
                    <a:pt x="920000" y="0"/>
                  </a:lnTo>
                </a:path>
                <a:path w="5762625" h="1753870">
                  <a:moveTo>
                    <a:pt x="929144" y="0"/>
                  </a:moveTo>
                  <a:lnTo>
                    <a:pt x="935228" y="0"/>
                  </a:lnTo>
                </a:path>
                <a:path w="5762625" h="1753870">
                  <a:moveTo>
                    <a:pt x="944372" y="0"/>
                  </a:moveTo>
                  <a:lnTo>
                    <a:pt x="950468" y="0"/>
                  </a:lnTo>
                </a:path>
                <a:path w="5762625" h="1753870">
                  <a:moveTo>
                    <a:pt x="959599" y="0"/>
                  </a:moveTo>
                  <a:lnTo>
                    <a:pt x="965695" y="0"/>
                  </a:lnTo>
                </a:path>
                <a:path w="5762625" h="1753870">
                  <a:moveTo>
                    <a:pt x="974839" y="0"/>
                  </a:moveTo>
                  <a:lnTo>
                    <a:pt x="980922" y="0"/>
                  </a:lnTo>
                </a:path>
                <a:path w="5762625" h="1753870">
                  <a:moveTo>
                    <a:pt x="990066" y="0"/>
                  </a:moveTo>
                  <a:lnTo>
                    <a:pt x="996162" y="0"/>
                  </a:lnTo>
                </a:path>
                <a:path w="5762625" h="1753870">
                  <a:moveTo>
                    <a:pt x="1005293" y="0"/>
                  </a:moveTo>
                  <a:lnTo>
                    <a:pt x="1011389" y="0"/>
                  </a:lnTo>
                </a:path>
                <a:path w="5762625" h="1753870">
                  <a:moveTo>
                    <a:pt x="1020533" y="0"/>
                  </a:moveTo>
                  <a:lnTo>
                    <a:pt x="1026617" y="0"/>
                  </a:lnTo>
                </a:path>
                <a:path w="5762625" h="1753870">
                  <a:moveTo>
                    <a:pt x="1035761" y="0"/>
                  </a:moveTo>
                  <a:lnTo>
                    <a:pt x="1041857" y="0"/>
                  </a:lnTo>
                </a:path>
                <a:path w="5762625" h="1753870">
                  <a:moveTo>
                    <a:pt x="1050988" y="0"/>
                  </a:moveTo>
                  <a:lnTo>
                    <a:pt x="1057084" y="0"/>
                  </a:lnTo>
                </a:path>
                <a:path w="5762625" h="1753870">
                  <a:moveTo>
                    <a:pt x="1066228" y="0"/>
                  </a:moveTo>
                  <a:lnTo>
                    <a:pt x="1072324" y="0"/>
                  </a:lnTo>
                </a:path>
                <a:path w="5762625" h="1753870">
                  <a:moveTo>
                    <a:pt x="1081455" y="0"/>
                  </a:moveTo>
                  <a:lnTo>
                    <a:pt x="1087551" y="0"/>
                  </a:lnTo>
                </a:path>
                <a:path w="5762625" h="1753870">
                  <a:moveTo>
                    <a:pt x="1096695" y="0"/>
                  </a:moveTo>
                  <a:lnTo>
                    <a:pt x="1102779" y="0"/>
                  </a:lnTo>
                </a:path>
                <a:path w="5762625" h="1753870">
                  <a:moveTo>
                    <a:pt x="1111923" y="0"/>
                  </a:moveTo>
                  <a:lnTo>
                    <a:pt x="1118019" y="0"/>
                  </a:lnTo>
                </a:path>
                <a:path w="5762625" h="1753870">
                  <a:moveTo>
                    <a:pt x="1127150" y="0"/>
                  </a:moveTo>
                  <a:lnTo>
                    <a:pt x="1133246" y="0"/>
                  </a:lnTo>
                </a:path>
                <a:path w="5762625" h="1753870">
                  <a:moveTo>
                    <a:pt x="1142390" y="0"/>
                  </a:moveTo>
                  <a:lnTo>
                    <a:pt x="1148473" y="0"/>
                  </a:lnTo>
                </a:path>
                <a:path w="5762625" h="1753870">
                  <a:moveTo>
                    <a:pt x="1157617" y="0"/>
                  </a:moveTo>
                  <a:lnTo>
                    <a:pt x="1163713" y="0"/>
                  </a:lnTo>
                </a:path>
                <a:path w="5762625" h="1753870">
                  <a:moveTo>
                    <a:pt x="1172845" y="0"/>
                  </a:moveTo>
                  <a:lnTo>
                    <a:pt x="1178941" y="0"/>
                  </a:lnTo>
                </a:path>
                <a:path w="5762625" h="1753870">
                  <a:moveTo>
                    <a:pt x="1188085" y="0"/>
                  </a:moveTo>
                  <a:lnTo>
                    <a:pt x="1194168" y="0"/>
                  </a:lnTo>
                </a:path>
                <a:path w="5762625" h="1753870">
                  <a:moveTo>
                    <a:pt x="1203312" y="0"/>
                  </a:moveTo>
                  <a:lnTo>
                    <a:pt x="1209408" y="0"/>
                  </a:lnTo>
                </a:path>
                <a:path w="5762625" h="1753870">
                  <a:moveTo>
                    <a:pt x="1218539" y="0"/>
                  </a:moveTo>
                  <a:lnTo>
                    <a:pt x="1224635" y="0"/>
                  </a:lnTo>
                </a:path>
                <a:path w="5762625" h="1753870">
                  <a:moveTo>
                    <a:pt x="1233779" y="0"/>
                  </a:moveTo>
                  <a:lnTo>
                    <a:pt x="1239862" y="0"/>
                  </a:lnTo>
                </a:path>
                <a:path w="5762625" h="1753870">
                  <a:moveTo>
                    <a:pt x="1249006" y="0"/>
                  </a:moveTo>
                  <a:lnTo>
                    <a:pt x="1255102" y="0"/>
                  </a:lnTo>
                </a:path>
                <a:path w="5762625" h="1753870">
                  <a:moveTo>
                    <a:pt x="1264234" y="0"/>
                  </a:moveTo>
                  <a:lnTo>
                    <a:pt x="1270330" y="0"/>
                  </a:lnTo>
                </a:path>
                <a:path w="5762625" h="1753870">
                  <a:moveTo>
                    <a:pt x="1279474" y="0"/>
                  </a:moveTo>
                  <a:lnTo>
                    <a:pt x="1285570" y="0"/>
                  </a:lnTo>
                </a:path>
                <a:path w="5762625" h="1753870">
                  <a:moveTo>
                    <a:pt x="1294701" y="0"/>
                  </a:moveTo>
                  <a:lnTo>
                    <a:pt x="1300797" y="0"/>
                  </a:lnTo>
                </a:path>
                <a:path w="5762625" h="1753870">
                  <a:moveTo>
                    <a:pt x="1309928" y="0"/>
                  </a:moveTo>
                  <a:lnTo>
                    <a:pt x="1316024" y="0"/>
                  </a:lnTo>
                </a:path>
                <a:path w="5762625" h="1753870">
                  <a:moveTo>
                    <a:pt x="1325168" y="0"/>
                  </a:moveTo>
                  <a:lnTo>
                    <a:pt x="1331264" y="0"/>
                  </a:lnTo>
                </a:path>
                <a:path w="5762625" h="1753870">
                  <a:moveTo>
                    <a:pt x="1340396" y="0"/>
                  </a:moveTo>
                  <a:lnTo>
                    <a:pt x="1346492" y="0"/>
                  </a:lnTo>
                </a:path>
                <a:path w="5762625" h="1753870">
                  <a:moveTo>
                    <a:pt x="1355636" y="0"/>
                  </a:moveTo>
                  <a:lnTo>
                    <a:pt x="1361719" y="0"/>
                  </a:lnTo>
                </a:path>
                <a:path w="5762625" h="1753870">
                  <a:moveTo>
                    <a:pt x="1370863" y="0"/>
                  </a:moveTo>
                  <a:lnTo>
                    <a:pt x="1376959" y="0"/>
                  </a:lnTo>
                </a:path>
                <a:path w="5762625" h="1753870">
                  <a:moveTo>
                    <a:pt x="1386090" y="0"/>
                  </a:moveTo>
                  <a:lnTo>
                    <a:pt x="1392186" y="0"/>
                  </a:lnTo>
                </a:path>
                <a:path w="5762625" h="1753870">
                  <a:moveTo>
                    <a:pt x="1401330" y="0"/>
                  </a:moveTo>
                  <a:lnTo>
                    <a:pt x="1407414" y="0"/>
                  </a:lnTo>
                </a:path>
                <a:path w="5762625" h="1753870">
                  <a:moveTo>
                    <a:pt x="1416558" y="0"/>
                  </a:moveTo>
                  <a:lnTo>
                    <a:pt x="1422654" y="0"/>
                  </a:lnTo>
                </a:path>
                <a:path w="5762625" h="1753870">
                  <a:moveTo>
                    <a:pt x="1431785" y="0"/>
                  </a:moveTo>
                  <a:lnTo>
                    <a:pt x="1437881" y="0"/>
                  </a:lnTo>
                </a:path>
                <a:path w="5762625" h="1753870">
                  <a:moveTo>
                    <a:pt x="1447025" y="0"/>
                  </a:moveTo>
                  <a:lnTo>
                    <a:pt x="1453108" y="0"/>
                  </a:lnTo>
                </a:path>
                <a:path w="5762625" h="1753870">
                  <a:moveTo>
                    <a:pt x="1462252" y="0"/>
                  </a:moveTo>
                  <a:lnTo>
                    <a:pt x="1468348" y="0"/>
                  </a:lnTo>
                </a:path>
                <a:path w="5762625" h="1753870">
                  <a:moveTo>
                    <a:pt x="1477479" y="0"/>
                  </a:moveTo>
                  <a:lnTo>
                    <a:pt x="1483575" y="0"/>
                  </a:lnTo>
                </a:path>
                <a:path w="5762625" h="1753870">
                  <a:moveTo>
                    <a:pt x="1492719" y="0"/>
                  </a:moveTo>
                  <a:lnTo>
                    <a:pt x="1498803" y="0"/>
                  </a:lnTo>
                </a:path>
                <a:path w="5762625" h="1753870">
                  <a:moveTo>
                    <a:pt x="1507947" y="0"/>
                  </a:moveTo>
                  <a:lnTo>
                    <a:pt x="1514043" y="0"/>
                  </a:lnTo>
                </a:path>
                <a:path w="5762625" h="1753870">
                  <a:moveTo>
                    <a:pt x="1523174" y="0"/>
                  </a:moveTo>
                  <a:lnTo>
                    <a:pt x="1529270" y="0"/>
                  </a:lnTo>
                </a:path>
                <a:path w="5762625" h="1753870">
                  <a:moveTo>
                    <a:pt x="1538414" y="0"/>
                  </a:moveTo>
                  <a:lnTo>
                    <a:pt x="1544510" y="0"/>
                  </a:lnTo>
                </a:path>
                <a:path w="5762625" h="1753870">
                  <a:moveTo>
                    <a:pt x="1553641" y="0"/>
                  </a:moveTo>
                  <a:lnTo>
                    <a:pt x="1559737" y="0"/>
                  </a:lnTo>
                </a:path>
                <a:path w="5762625" h="1753870">
                  <a:moveTo>
                    <a:pt x="1568881" y="0"/>
                  </a:moveTo>
                  <a:lnTo>
                    <a:pt x="1574965" y="0"/>
                  </a:lnTo>
                </a:path>
                <a:path w="5762625" h="1753870">
                  <a:moveTo>
                    <a:pt x="1584109" y="0"/>
                  </a:moveTo>
                  <a:lnTo>
                    <a:pt x="1590205" y="0"/>
                  </a:lnTo>
                </a:path>
                <a:path w="5762625" h="1753870">
                  <a:moveTo>
                    <a:pt x="1599336" y="0"/>
                  </a:moveTo>
                  <a:lnTo>
                    <a:pt x="1605432" y="0"/>
                  </a:lnTo>
                </a:path>
                <a:path w="5762625" h="1753870">
                  <a:moveTo>
                    <a:pt x="1614576" y="0"/>
                  </a:moveTo>
                  <a:lnTo>
                    <a:pt x="1620659" y="0"/>
                  </a:lnTo>
                </a:path>
                <a:path w="5762625" h="1753870">
                  <a:moveTo>
                    <a:pt x="1629803" y="0"/>
                  </a:moveTo>
                  <a:lnTo>
                    <a:pt x="1635899" y="0"/>
                  </a:lnTo>
                </a:path>
                <a:path w="5762625" h="1753870">
                  <a:moveTo>
                    <a:pt x="1645031" y="0"/>
                  </a:moveTo>
                  <a:lnTo>
                    <a:pt x="1651127" y="0"/>
                  </a:lnTo>
                </a:path>
                <a:path w="5762625" h="1753870">
                  <a:moveTo>
                    <a:pt x="1660270" y="0"/>
                  </a:moveTo>
                  <a:lnTo>
                    <a:pt x="1666354" y="0"/>
                  </a:lnTo>
                </a:path>
                <a:path w="5762625" h="1753870">
                  <a:moveTo>
                    <a:pt x="1675498" y="0"/>
                  </a:moveTo>
                  <a:lnTo>
                    <a:pt x="1681594" y="0"/>
                  </a:lnTo>
                </a:path>
                <a:path w="5762625" h="1753870">
                  <a:moveTo>
                    <a:pt x="1690725" y="0"/>
                  </a:moveTo>
                  <a:lnTo>
                    <a:pt x="1696821" y="0"/>
                  </a:lnTo>
                </a:path>
                <a:path w="5762625" h="1753870">
                  <a:moveTo>
                    <a:pt x="1705965" y="0"/>
                  </a:moveTo>
                  <a:lnTo>
                    <a:pt x="1712048" y="0"/>
                  </a:lnTo>
                </a:path>
                <a:path w="5762625" h="1753870">
                  <a:moveTo>
                    <a:pt x="1721192" y="0"/>
                  </a:moveTo>
                  <a:lnTo>
                    <a:pt x="1727288" y="0"/>
                  </a:lnTo>
                </a:path>
                <a:path w="5762625" h="1753870">
                  <a:moveTo>
                    <a:pt x="1736420" y="0"/>
                  </a:moveTo>
                  <a:lnTo>
                    <a:pt x="1742516" y="0"/>
                  </a:lnTo>
                </a:path>
                <a:path w="5762625" h="1753870">
                  <a:moveTo>
                    <a:pt x="1751660" y="0"/>
                  </a:moveTo>
                  <a:lnTo>
                    <a:pt x="1757756" y="0"/>
                  </a:lnTo>
                </a:path>
                <a:path w="5762625" h="1753870">
                  <a:moveTo>
                    <a:pt x="1766887" y="0"/>
                  </a:moveTo>
                  <a:lnTo>
                    <a:pt x="1772983" y="0"/>
                  </a:lnTo>
                </a:path>
                <a:path w="5762625" h="1753870">
                  <a:moveTo>
                    <a:pt x="1782114" y="0"/>
                  </a:moveTo>
                  <a:lnTo>
                    <a:pt x="1788210" y="0"/>
                  </a:lnTo>
                </a:path>
                <a:path w="5762625" h="1753870">
                  <a:moveTo>
                    <a:pt x="1797354" y="0"/>
                  </a:moveTo>
                  <a:lnTo>
                    <a:pt x="1803450" y="0"/>
                  </a:lnTo>
                </a:path>
                <a:path w="5762625" h="1753870">
                  <a:moveTo>
                    <a:pt x="1812582" y="0"/>
                  </a:moveTo>
                  <a:lnTo>
                    <a:pt x="1818678" y="0"/>
                  </a:lnTo>
                </a:path>
                <a:path w="5762625" h="1753870">
                  <a:moveTo>
                    <a:pt x="1827822" y="0"/>
                  </a:moveTo>
                  <a:lnTo>
                    <a:pt x="1833905" y="0"/>
                  </a:lnTo>
                </a:path>
                <a:path w="5762625" h="1753870">
                  <a:moveTo>
                    <a:pt x="1843049" y="0"/>
                  </a:moveTo>
                  <a:lnTo>
                    <a:pt x="1849145" y="0"/>
                  </a:lnTo>
                </a:path>
                <a:path w="5762625" h="1753870">
                  <a:moveTo>
                    <a:pt x="1858276" y="0"/>
                  </a:moveTo>
                  <a:lnTo>
                    <a:pt x="1864372" y="0"/>
                  </a:lnTo>
                </a:path>
                <a:path w="5762625" h="1753870">
                  <a:moveTo>
                    <a:pt x="1873516" y="0"/>
                  </a:moveTo>
                  <a:lnTo>
                    <a:pt x="1879600" y="0"/>
                  </a:lnTo>
                </a:path>
                <a:path w="5762625" h="1753870">
                  <a:moveTo>
                    <a:pt x="1888744" y="0"/>
                  </a:moveTo>
                  <a:lnTo>
                    <a:pt x="1894840" y="0"/>
                  </a:lnTo>
                </a:path>
                <a:path w="5762625" h="1753870">
                  <a:moveTo>
                    <a:pt x="1903971" y="0"/>
                  </a:moveTo>
                  <a:lnTo>
                    <a:pt x="1910067" y="0"/>
                  </a:lnTo>
                </a:path>
                <a:path w="5762625" h="1753870">
                  <a:moveTo>
                    <a:pt x="1919211" y="0"/>
                  </a:moveTo>
                  <a:lnTo>
                    <a:pt x="1925294" y="0"/>
                  </a:lnTo>
                </a:path>
                <a:path w="5762625" h="1753870">
                  <a:moveTo>
                    <a:pt x="1934438" y="0"/>
                  </a:moveTo>
                  <a:lnTo>
                    <a:pt x="1940534" y="0"/>
                  </a:lnTo>
                </a:path>
                <a:path w="5762625" h="1753870">
                  <a:moveTo>
                    <a:pt x="1949665" y="0"/>
                  </a:moveTo>
                  <a:lnTo>
                    <a:pt x="1955761" y="0"/>
                  </a:lnTo>
                </a:path>
                <a:path w="5762625" h="1753870">
                  <a:moveTo>
                    <a:pt x="1964905" y="0"/>
                  </a:moveTo>
                  <a:lnTo>
                    <a:pt x="1970989" y="0"/>
                  </a:lnTo>
                </a:path>
                <a:path w="5762625" h="1753870">
                  <a:moveTo>
                    <a:pt x="1980133" y="0"/>
                  </a:moveTo>
                  <a:lnTo>
                    <a:pt x="1986229" y="0"/>
                  </a:lnTo>
                </a:path>
                <a:path w="5762625" h="1753870">
                  <a:moveTo>
                    <a:pt x="1995360" y="0"/>
                  </a:moveTo>
                  <a:lnTo>
                    <a:pt x="2001456" y="0"/>
                  </a:lnTo>
                </a:path>
                <a:path w="5762625" h="1753870">
                  <a:moveTo>
                    <a:pt x="2010600" y="0"/>
                  </a:moveTo>
                  <a:lnTo>
                    <a:pt x="2016696" y="0"/>
                  </a:lnTo>
                </a:path>
                <a:path w="5762625" h="1753870">
                  <a:moveTo>
                    <a:pt x="2025827" y="0"/>
                  </a:moveTo>
                  <a:lnTo>
                    <a:pt x="2031923" y="0"/>
                  </a:lnTo>
                </a:path>
                <a:path w="5762625" h="1753870">
                  <a:moveTo>
                    <a:pt x="2041067" y="0"/>
                  </a:moveTo>
                  <a:lnTo>
                    <a:pt x="2047151" y="0"/>
                  </a:lnTo>
                </a:path>
                <a:path w="5762625" h="1753870">
                  <a:moveTo>
                    <a:pt x="2056295" y="0"/>
                  </a:moveTo>
                  <a:lnTo>
                    <a:pt x="2062391" y="0"/>
                  </a:lnTo>
                </a:path>
                <a:path w="5762625" h="1753870">
                  <a:moveTo>
                    <a:pt x="2071522" y="0"/>
                  </a:moveTo>
                  <a:lnTo>
                    <a:pt x="2077618" y="0"/>
                  </a:lnTo>
                </a:path>
                <a:path w="5762625" h="1753870">
                  <a:moveTo>
                    <a:pt x="2086762" y="0"/>
                  </a:moveTo>
                  <a:lnTo>
                    <a:pt x="2092845" y="0"/>
                  </a:lnTo>
                </a:path>
                <a:path w="5762625" h="1753870">
                  <a:moveTo>
                    <a:pt x="2101989" y="0"/>
                  </a:moveTo>
                  <a:lnTo>
                    <a:pt x="2108085" y="0"/>
                  </a:lnTo>
                </a:path>
                <a:path w="5762625" h="1753870">
                  <a:moveTo>
                    <a:pt x="2117217" y="0"/>
                  </a:moveTo>
                  <a:lnTo>
                    <a:pt x="2123313" y="0"/>
                  </a:lnTo>
                </a:path>
                <a:path w="5762625" h="1753870">
                  <a:moveTo>
                    <a:pt x="2132457" y="0"/>
                  </a:moveTo>
                  <a:lnTo>
                    <a:pt x="2138540" y="0"/>
                  </a:lnTo>
                </a:path>
                <a:path w="5762625" h="1753870">
                  <a:moveTo>
                    <a:pt x="2147684" y="0"/>
                  </a:moveTo>
                  <a:lnTo>
                    <a:pt x="2153780" y="0"/>
                  </a:lnTo>
                </a:path>
                <a:path w="5762625" h="1753870">
                  <a:moveTo>
                    <a:pt x="2162911" y="0"/>
                  </a:moveTo>
                  <a:lnTo>
                    <a:pt x="2169007" y="0"/>
                  </a:lnTo>
                </a:path>
                <a:path w="5762625" h="1753870">
                  <a:moveTo>
                    <a:pt x="2178151" y="0"/>
                  </a:moveTo>
                  <a:lnTo>
                    <a:pt x="2184234" y="0"/>
                  </a:lnTo>
                </a:path>
                <a:path w="5762625" h="1753870">
                  <a:moveTo>
                    <a:pt x="2193378" y="0"/>
                  </a:moveTo>
                  <a:lnTo>
                    <a:pt x="2199474" y="0"/>
                  </a:lnTo>
                </a:path>
                <a:path w="5762625" h="1753870">
                  <a:moveTo>
                    <a:pt x="2208606" y="0"/>
                  </a:moveTo>
                  <a:lnTo>
                    <a:pt x="2214702" y="0"/>
                  </a:lnTo>
                </a:path>
                <a:path w="5762625" h="1753870">
                  <a:moveTo>
                    <a:pt x="2223846" y="0"/>
                  </a:moveTo>
                  <a:lnTo>
                    <a:pt x="2229942" y="0"/>
                  </a:lnTo>
                </a:path>
                <a:path w="5762625" h="1753870">
                  <a:moveTo>
                    <a:pt x="2239073" y="0"/>
                  </a:moveTo>
                  <a:lnTo>
                    <a:pt x="2245169" y="0"/>
                  </a:lnTo>
                </a:path>
                <a:path w="5762625" h="1753870">
                  <a:moveTo>
                    <a:pt x="2254300" y="0"/>
                  </a:moveTo>
                  <a:lnTo>
                    <a:pt x="2260396" y="0"/>
                  </a:lnTo>
                </a:path>
                <a:path w="5762625" h="1753870">
                  <a:moveTo>
                    <a:pt x="2269540" y="0"/>
                  </a:moveTo>
                  <a:lnTo>
                    <a:pt x="2275636" y="0"/>
                  </a:lnTo>
                </a:path>
                <a:path w="5762625" h="1753870">
                  <a:moveTo>
                    <a:pt x="2284768" y="0"/>
                  </a:moveTo>
                  <a:lnTo>
                    <a:pt x="2290864" y="0"/>
                  </a:lnTo>
                </a:path>
                <a:path w="5762625" h="1753870">
                  <a:moveTo>
                    <a:pt x="2300008" y="0"/>
                  </a:moveTo>
                  <a:lnTo>
                    <a:pt x="2306091" y="0"/>
                  </a:lnTo>
                </a:path>
                <a:path w="5762625" h="1753870">
                  <a:moveTo>
                    <a:pt x="2315235" y="0"/>
                  </a:moveTo>
                  <a:lnTo>
                    <a:pt x="2321331" y="0"/>
                  </a:lnTo>
                </a:path>
                <a:path w="5762625" h="1753870">
                  <a:moveTo>
                    <a:pt x="2330462" y="0"/>
                  </a:moveTo>
                  <a:lnTo>
                    <a:pt x="2336558" y="0"/>
                  </a:lnTo>
                </a:path>
                <a:path w="5762625" h="1753870">
                  <a:moveTo>
                    <a:pt x="2345702" y="0"/>
                  </a:moveTo>
                  <a:lnTo>
                    <a:pt x="2351786" y="0"/>
                  </a:lnTo>
                </a:path>
                <a:path w="5762625" h="1753870">
                  <a:moveTo>
                    <a:pt x="2360929" y="0"/>
                  </a:moveTo>
                  <a:lnTo>
                    <a:pt x="2367026" y="0"/>
                  </a:lnTo>
                </a:path>
                <a:path w="5762625" h="1753870">
                  <a:moveTo>
                    <a:pt x="2376157" y="0"/>
                  </a:moveTo>
                  <a:lnTo>
                    <a:pt x="2382253" y="0"/>
                  </a:lnTo>
                </a:path>
                <a:path w="5762625" h="1753870">
                  <a:moveTo>
                    <a:pt x="2391397" y="0"/>
                  </a:moveTo>
                  <a:lnTo>
                    <a:pt x="2397480" y="0"/>
                  </a:lnTo>
                </a:path>
                <a:path w="5762625" h="1753870">
                  <a:moveTo>
                    <a:pt x="2406624" y="0"/>
                  </a:moveTo>
                  <a:lnTo>
                    <a:pt x="2412720" y="0"/>
                  </a:lnTo>
                </a:path>
                <a:path w="5762625" h="1753870">
                  <a:moveTo>
                    <a:pt x="2421851" y="0"/>
                  </a:moveTo>
                  <a:lnTo>
                    <a:pt x="2427947" y="0"/>
                  </a:lnTo>
                </a:path>
                <a:path w="5762625" h="1753870">
                  <a:moveTo>
                    <a:pt x="2437091" y="0"/>
                  </a:moveTo>
                  <a:lnTo>
                    <a:pt x="2443175" y="0"/>
                  </a:lnTo>
                </a:path>
                <a:path w="5762625" h="1753870">
                  <a:moveTo>
                    <a:pt x="2452319" y="0"/>
                  </a:moveTo>
                  <a:lnTo>
                    <a:pt x="2458415" y="0"/>
                  </a:lnTo>
                </a:path>
                <a:path w="5762625" h="1753870">
                  <a:moveTo>
                    <a:pt x="2467546" y="0"/>
                  </a:moveTo>
                  <a:lnTo>
                    <a:pt x="2473642" y="0"/>
                  </a:lnTo>
                </a:path>
                <a:path w="5762625" h="1753870">
                  <a:moveTo>
                    <a:pt x="2482786" y="0"/>
                  </a:moveTo>
                  <a:lnTo>
                    <a:pt x="2488882" y="0"/>
                  </a:lnTo>
                </a:path>
                <a:path w="5762625" h="1753870">
                  <a:moveTo>
                    <a:pt x="2498013" y="0"/>
                  </a:moveTo>
                  <a:lnTo>
                    <a:pt x="2504109" y="0"/>
                  </a:lnTo>
                </a:path>
                <a:path w="5762625" h="1753870">
                  <a:moveTo>
                    <a:pt x="2513253" y="0"/>
                  </a:moveTo>
                  <a:lnTo>
                    <a:pt x="2519337" y="0"/>
                  </a:lnTo>
                </a:path>
                <a:path w="5762625" h="1753870">
                  <a:moveTo>
                    <a:pt x="2528481" y="0"/>
                  </a:moveTo>
                  <a:lnTo>
                    <a:pt x="2534577" y="0"/>
                  </a:lnTo>
                </a:path>
                <a:path w="5762625" h="1753870">
                  <a:moveTo>
                    <a:pt x="2543708" y="0"/>
                  </a:moveTo>
                  <a:lnTo>
                    <a:pt x="2549804" y="0"/>
                  </a:lnTo>
                </a:path>
                <a:path w="5762625" h="1753870">
                  <a:moveTo>
                    <a:pt x="2558948" y="0"/>
                  </a:moveTo>
                  <a:lnTo>
                    <a:pt x="2565031" y="0"/>
                  </a:lnTo>
                </a:path>
                <a:path w="5762625" h="1753870">
                  <a:moveTo>
                    <a:pt x="2574175" y="0"/>
                  </a:moveTo>
                  <a:lnTo>
                    <a:pt x="2580271" y="0"/>
                  </a:lnTo>
                </a:path>
                <a:path w="5762625" h="1753870">
                  <a:moveTo>
                    <a:pt x="2589403" y="0"/>
                  </a:moveTo>
                  <a:lnTo>
                    <a:pt x="2595499" y="0"/>
                  </a:lnTo>
                </a:path>
                <a:path w="5762625" h="1753870">
                  <a:moveTo>
                    <a:pt x="2604642" y="0"/>
                  </a:moveTo>
                  <a:lnTo>
                    <a:pt x="2610726" y="0"/>
                  </a:lnTo>
                </a:path>
                <a:path w="5762625" h="1753870">
                  <a:moveTo>
                    <a:pt x="2619870" y="0"/>
                  </a:moveTo>
                  <a:lnTo>
                    <a:pt x="2625966" y="0"/>
                  </a:lnTo>
                </a:path>
                <a:path w="5762625" h="1753870">
                  <a:moveTo>
                    <a:pt x="2635097" y="0"/>
                  </a:moveTo>
                  <a:lnTo>
                    <a:pt x="2641193" y="0"/>
                  </a:lnTo>
                </a:path>
                <a:path w="5762625" h="1753870">
                  <a:moveTo>
                    <a:pt x="2650337" y="0"/>
                  </a:moveTo>
                  <a:lnTo>
                    <a:pt x="2656420" y="0"/>
                  </a:lnTo>
                </a:path>
                <a:path w="5762625" h="1753870">
                  <a:moveTo>
                    <a:pt x="2665564" y="0"/>
                  </a:moveTo>
                  <a:lnTo>
                    <a:pt x="2671660" y="0"/>
                  </a:lnTo>
                </a:path>
                <a:path w="5762625" h="1753870">
                  <a:moveTo>
                    <a:pt x="2680792" y="0"/>
                  </a:moveTo>
                  <a:lnTo>
                    <a:pt x="2686888" y="0"/>
                  </a:lnTo>
                </a:path>
                <a:path w="5762625" h="1753870">
                  <a:moveTo>
                    <a:pt x="2696032" y="0"/>
                  </a:moveTo>
                  <a:lnTo>
                    <a:pt x="2702128" y="0"/>
                  </a:lnTo>
                </a:path>
                <a:path w="5762625" h="1753870">
                  <a:moveTo>
                    <a:pt x="2711259" y="0"/>
                  </a:moveTo>
                  <a:lnTo>
                    <a:pt x="2717355" y="0"/>
                  </a:lnTo>
                </a:path>
                <a:path w="5762625" h="1753870">
                  <a:moveTo>
                    <a:pt x="2726486" y="0"/>
                  </a:moveTo>
                  <a:lnTo>
                    <a:pt x="2732582" y="0"/>
                  </a:lnTo>
                </a:path>
                <a:path w="5762625" h="1753870">
                  <a:moveTo>
                    <a:pt x="2741726" y="0"/>
                  </a:moveTo>
                  <a:lnTo>
                    <a:pt x="2747822" y="0"/>
                  </a:lnTo>
                </a:path>
                <a:path w="5762625" h="1753870">
                  <a:moveTo>
                    <a:pt x="2756954" y="0"/>
                  </a:moveTo>
                  <a:lnTo>
                    <a:pt x="2763050" y="0"/>
                  </a:lnTo>
                </a:path>
                <a:path w="5762625" h="1753870">
                  <a:moveTo>
                    <a:pt x="2772194" y="0"/>
                  </a:moveTo>
                  <a:lnTo>
                    <a:pt x="2778277" y="0"/>
                  </a:lnTo>
                </a:path>
                <a:path w="5762625" h="1753870">
                  <a:moveTo>
                    <a:pt x="2787421" y="0"/>
                  </a:moveTo>
                  <a:lnTo>
                    <a:pt x="2793517" y="0"/>
                  </a:lnTo>
                </a:path>
                <a:path w="5762625" h="1753870">
                  <a:moveTo>
                    <a:pt x="2802648" y="0"/>
                  </a:moveTo>
                  <a:lnTo>
                    <a:pt x="2808744" y="0"/>
                  </a:lnTo>
                </a:path>
                <a:path w="5762625" h="1753870">
                  <a:moveTo>
                    <a:pt x="2817888" y="0"/>
                  </a:moveTo>
                  <a:lnTo>
                    <a:pt x="2823972" y="0"/>
                  </a:lnTo>
                </a:path>
                <a:path w="5762625" h="1753870">
                  <a:moveTo>
                    <a:pt x="2833116" y="0"/>
                  </a:moveTo>
                  <a:lnTo>
                    <a:pt x="2839212" y="0"/>
                  </a:lnTo>
                </a:path>
                <a:path w="5762625" h="1753870">
                  <a:moveTo>
                    <a:pt x="2848343" y="0"/>
                  </a:moveTo>
                  <a:lnTo>
                    <a:pt x="2854439" y="0"/>
                  </a:lnTo>
                </a:path>
                <a:path w="5762625" h="1753870">
                  <a:moveTo>
                    <a:pt x="2863583" y="0"/>
                  </a:moveTo>
                  <a:lnTo>
                    <a:pt x="2869666" y="0"/>
                  </a:lnTo>
                </a:path>
                <a:path w="5762625" h="1753870">
                  <a:moveTo>
                    <a:pt x="2878810" y="0"/>
                  </a:moveTo>
                  <a:lnTo>
                    <a:pt x="2884906" y="0"/>
                  </a:lnTo>
                </a:path>
                <a:path w="5762625" h="1753870">
                  <a:moveTo>
                    <a:pt x="2894037" y="0"/>
                  </a:moveTo>
                  <a:lnTo>
                    <a:pt x="2900133" y="0"/>
                  </a:lnTo>
                </a:path>
                <a:path w="5762625" h="1753870">
                  <a:moveTo>
                    <a:pt x="2909277" y="0"/>
                  </a:moveTo>
                  <a:lnTo>
                    <a:pt x="2915361" y="0"/>
                  </a:lnTo>
                </a:path>
                <a:path w="5762625" h="1753870">
                  <a:moveTo>
                    <a:pt x="2924505" y="0"/>
                  </a:moveTo>
                  <a:lnTo>
                    <a:pt x="2930601" y="0"/>
                  </a:lnTo>
                </a:path>
                <a:path w="5762625" h="1753870">
                  <a:moveTo>
                    <a:pt x="2939732" y="0"/>
                  </a:moveTo>
                  <a:lnTo>
                    <a:pt x="2945828" y="0"/>
                  </a:lnTo>
                </a:path>
                <a:path w="5762625" h="1753870">
                  <a:moveTo>
                    <a:pt x="2954972" y="0"/>
                  </a:moveTo>
                  <a:lnTo>
                    <a:pt x="2961068" y="0"/>
                  </a:lnTo>
                </a:path>
                <a:path w="5762625" h="1753870">
                  <a:moveTo>
                    <a:pt x="2970199" y="0"/>
                  </a:moveTo>
                  <a:lnTo>
                    <a:pt x="2976295" y="0"/>
                  </a:lnTo>
                </a:path>
                <a:path w="5762625" h="1753870">
                  <a:moveTo>
                    <a:pt x="2985439" y="0"/>
                  </a:moveTo>
                  <a:lnTo>
                    <a:pt x="2991523" y="0"/>
                  </a:lnTo>
                </a:path>
                <a:path w="5762625" h="1753870">
                  <a:moveTo>
                    <a:pt x="3000667" y="0"/>
                  </a:moveTo>
                  <a:lnTo>
                    <a:pt x="3006763" y="0"/>
                  </a:lnTo>
                </a:path>
                <a:path w="5762625" h="1753870">
                  <a:moveTo>
                    <a:pt x="3015894" y="0"/>
                  </a:moveTo>
                  <a:lnTo>
                    <a:pt x="3021990" y="0"/>
                  </a:lnTo>
                </a:path>
                <a:path w="5762625" h="1753870">
                  <a:moveTo>
                    <a:pt x="3031134" y="0"/>
                  </a:moveTo>
                  <a:lnTo>
                    <a:pt x="3037217" y="0"/>
                  </a:lnTo>
                </a:path>
                <a:path w="5762625" h="1753870">
                  <a:moveTo>
                    <a:pt x="3046361" y="0"/>
                  </a:moveTo>
                  <a:lnTo>
                    <a:pt x="3052457" y="0"/>
                  </a:lnTo>
                </a:path>
                <a:path w="5762625" h="1753870">
                  <a:moveTo>
                    <a:pt x="3061589" y="0"/>
                  </a:moveTo>
                  <a:lnTo>
                    <a:pt x="3067685" y="0"/>
                  </a:lnTo>
                </a:path>
                <a:path w="5762625" h="1753870">
                  <a:moveTo>
                    <a:pt x="3076829" y="0"/>
                  </a:moveTo>
                  <a:lnTo>
                    <a:pt x="3082912" y="0"/>
                  </a:lnTo>
                </a:path>
                <a:path w="5762625" h="1753870">
                  <a:moveTo>
                    <a:pt x="3092056" y="0"/>
                  </a:moveTo>
                  <a:lnTo>
                    <a:pt x="3098152" y="0"/>
                  </a:lnTo>
                </a:path>
                <a:path w="5762625" h="1753870">
                  <a:moveTo>
                    <a:pt x="3107283" y="0"/>
                  </a:moveTo>
                  <a:lnTo>
                    <a:pt x="3113379" y="0"/>
                  </a:lnTo>
                </a:path>
                <a:path w="5762625" h="1753870">
                  <a:moveTo>
                    <a:pt x="3122523" y="0"/>
                  </a:moveTo>
                  <a:lnTo>
                    <a:pt x="3128606" y="0"/>
                  </a:lnTo>
                </a:path>
                <a:path w="5762625" h="1753870">
                  <a:moveTo>
                    <a:pt x="3137750" y="0"/>
                  </a:moveTo>
                  <a:lnTo>
                    <a:pt x="3143846" y="0"/>
                  </a:lnTo>
                </a:path>
                <a:path w="5762625" h="1753870">
                  <a:moveTo>
                    <a:pt x="3152978" y="0"/>
                  </a:moveTo>
                  <a:lnTo>
                    <a:pt x="3159074" y="0"/>
                  </a:lnTo>
                </a:path>
                <a:path w="5762625" h="1753870">
                  <a:moveTo>
                    <a:pt x="3168218" y="0"/>
                  </a:moveTo>
                  <a:lnTo>
                    <a:pt x="3174314" y="0"/>
                  </a:lnTo>
                </a:path>
                <a:path w="5762625" h="1753870">
                  <a:moveTo>
                    <a:pt x="3183445" y="0"/>
                  </a:moveTo>
                  <a:lnTo>
                    <a:pt x="3189541" y="0"/>
                  </a:lnTo>
                </a:path>
                <a:path w="5762625" h="1753870">
                  <a:moveTo>
                    <a:pt x="3198672" y="0"/>
                  </a:moveTo>
                  <a:lnTo>
                    <a:pt x="3204768" y="0"/>
                  </a:lnTo>
                </a:path>
                <a:path w="5762625" h="1753870">
                  <a:moveTo>
                    <a:pt x="3213912" y="0"/>
                  </a:moveTo>
                  <a:lnTo>
                    <a:pt x="3220008" y="0"/>
                  </a:lnTo>
                </a:path>
                <a:path w="5762625" h="1753870">
                  <a:moveTo>
                    <a:pt x="3229140" y="0"/>
                  </a:moveTo>
                  <a:lnTo>
                    <a:pt x="3235236" y="0"/>
                  </a:lnTo>
                </a:path>
                <a:path w="5762625" h="1753870">
                  <a:moveTo>
                    <a:pt x="3244380" y="0"/>
                  </a:moveTo>
                  <a:lnTo>
                    <a:pt x="3250463" y="0"/>
                  </a:lnTo>
                </a:path>
                <a:path w="5762625" h="1753870">
                  <a:moveTo>
                    <a:pt x="3259607" y="0"/>
                  </a:moveTo>
                  <a:lnTo>
                    <a:pt x="3265703" y="0"/>
                  </a:lnTo>
                </a:path>
                <a:path w="5762625" h="1753870">
                  <a:moveTo>
                    <a:pt x="3274834" y="0"/>
                  </a:moveTo>
                  <a:lnTo>
                    <a:pt x="3280930" y="0"/>
                  </a:lnTo>
                </a:path>
                <a:path w="5762625" h="1753870">
                  <a:moveTo>
                    <a:pt x="3290074" y="0"/>
                  </a:moveTo>
                  <a:lnTo>
                    <a:pt x="3296158" y="0"/>
                  </a:lnTo>
                </a:path>
                <a:path w="5762625" h="1753870">
                  <a:moveTo>
                    <a:pt x="3305302" y="0"/>
                  </a:moveTo>
                  <a:lnTo>
                    <a:pt x="3311398" y="0"/>
                  </a:lnTo>
                </a:path>
                <a:path w="5762625" h="1753870">
                  <a:moveTo>
                    <a:pt x="3320529" y="0"/>
                  </a:moveTo>
                  <a:lnTo>
                    <a:pt x="3326625" y="0"/>
                  </a:lnTo>
                </a:path>
                <a:path w="5762625" h="1753870">
                  <a:moveTo>
                    <a:pt x="3335769" y="0"/>
                  </a:moveTo>
                  <a:lnTo>
                    <a:pt x="3341852" y="0"/>
                  </a:lnTo>
                </a:path>
                <a:path w="5762625" h="1753870">
                  <a:moveTo>
                    <a:pt x="3350996" y="0"/>
                  </a:moveTo>
                  <a:lnTo>
                    <a:pt x="3357092" y="0"/>
                  </a:lnTo>
                </a:path>
                <a:path w="5762625" h="1753870">
                  <a:moveTo>
                    <a:pt x="3366223" y="0"/>
                  </a:moveTo>
                  <a:lnTo>
                    <a:pt x="3372319" y="0"/>
                  </a:lnTo>
                </a:path>
                <a:path w="5762625" h="1753870">
                  <a:moveTo>
                    <a:pt x="3381463" y="0"/>
                  </a:moveTo>
                  <a:lnTo>
                    <a:pt x="3387547" y="0"/>
                  </a:lnTo>
                </a:path>
                <a:path w="5762625" h="1753870">
                  <a:moveTo>
                    <a:pt x="3396691" y="0"/>
                  </a:moveTo>
                  <a:lnTo>
                    <a:pt x="3402787" y="0"/>
                  </a:lnTo>
                </a:path>
                <a:path w="5762625" h="1753870">
                  <a:moveTo>
                    <a:pt x="3411918" y="0"/>
                  </a:moveTo>
                  <a:lnTo>
                    <a:pt x="3418014" y="0"/>
                  </a:lnTo>
                </a:path>
                <a:path w="5762625" h="1753870">
                  <a:moveTo>
                    <a:pt x="3427158" y="0"/>
                  </a:moveTo>
                  <a:lnTo>
                    <a:pt x="3433254" y="0"/>
                  </a:lnTo>
                </a:path>
                <a:path w="5762625" h="1753870">
                  <a:moveTo>
                    <a:pt x="3442385" y="0"/>
                  </a:moveTo>
                  <a:lnTo>
                    <a:pt x="3448481" y="0"/>
                  </a:lnTo>
                </a:path>
                <a:path w="5762625" h="1753870">
                  <a:moveTo>
                    <a:pt x="3457625" y="0"/>
                  </a:moveTo>
                  <a:lnTo>
                    <a:pt x="3463709" y="0"/>
                  </a:lnTo>
                </a:path>
                <a:path w="5762625" h="1753870">
                  <a:moveTo>
                    <a:pt x="3472853" y="0"/>
                  </a:moveTo>
                  <a:lnTo>
                    <a:pt x="3478949" y="0"/>
                  </a:lnTo>
                </a:path>
                <a:path w="5762625" h="1753870">
                  <a:moveTo>
                    <a:pt x="3488080" y="0"/>
                  </a:moveTo>
                  <a:lnTo>
                    <a:pt x="3494176" y="0"/>
                  </a:lnTo>
                </a:path>
                <a:path w="5762625" h="1753870">
                  <a:moveTo>
                    <a:pt x="3503320" y="0"/>
                  </a:moveTo>
                  <a:lnTo>
                    <a:pt x="3509403" y="0"/>
                  </a:lnTo>
                </a:path>
                <a:path w="5762625" h="1753870">
                  <a:moveTo>
                    <a:pt x="3518547" y="0"/>
                  </a:moveTo>
                  <a:lnTo>
                    <a:pt x="3524643" y="0"/>
                  </a:lnTo>
                </a:path>
                <a:path w="5762625" h="1753870">
                  <a:moveTo>
                    <a:pt x="3533775" y="0"/>
                  </a:moveTo>
                  <a:lnTo>
                    <a:pt x="3539871" y="0"/>
                  </a:lnTo>
                </a:path>
                <a:path w="5762625" h="1753870">
                  <a:moveTo>
                    <a:pt x="3549015" y="0"/>
                  </a:moveTo>
                  <a:lnTo>
                    <a:pt x="3555098" y="0"/>
                  </a:lnTo>
                </a:path>
                <a:path w="5762625" h="1753870">
                  <a:moveTo>
                    <a:pt x="3564242" y="0"/>
                  </a:moveTo>
                  <a:lnTo>
                    <a:pt x="3570338" y="0"/>
                  </a:lnTo>
                </a:path>
                <a:path w="5762625" h="1753870">
                  <a:moveTo>
                    <a:pt x="3579469" y="0"/>
                  </a:moveTo>
                  <a:lnTo>
                    <a:pt x="3585565" y="0"/>
                  </a:lnTo>
                </a:path>
                <a:path w="5762625" h="1753870">
                  <a:moveTo>
                    <a:pt x="3594709" y="0"/>
                  </a:moveTo>
                  <a:lnTo>
                    <a:pt x="3600792" y="0"/>
                  </a:lnTo>
                </a:path>
                <a:path w="5762625" h="1753870">
                  <a:moveTo>
                    <a:pt x="3609936" y="0"/>
                  </a:moveTo>
                  <a:lnTo>
                    <a:pt x="3616032" y="0"/>
                  </a:lnTo>
                </a:path>
                <a:path w="5762625" h="1753870">
                  <a:moveTo>
                    <a:pt x="3625164" y="0"/>
                  </a:moveTo>
                  <a:lnTo>
                    <a:pt x="3631260" y="0"/>
                  </a:lnTo>
                </a:path>
                <a:path w="5762625" h="1753870">
                  <a:moveTo>
                    <a:pt x="3640404" y="0"/>
                  </a:moveTo>
                  <a:lnTo>
                    <a:pt x="3646500" y="0"/>
                  </a:lnTo>
                </a:path>
                <a:path w="5762625" h="1753870">
                  <a:moveTo>
                    <a:pt x="3655631" y="0"/>
                  </a:moveTo>
                  <a:lnTo>
                    <a:pt x="3661727" y="0"/>
                  </a:lnTo>
                </a:path>
                <a:path w="5762625" h="1753870">
                  <a:moveTo>
                    <a:pt x="3670858" y="0"/>
                  </a:moveTo>
                  <a:lnTo>
                    <a:pt x="3676954" y="0"/>
                  </a:lnTo>
                </a:path>
                <a:path w="5762625" h="1753870">
                  <a:moveTo>
                    <a:pt x="3686098" y="0"/>
                  </a:moveTo>
                  <a:lnTo>
                    <a:pt x="3692194" y="0"/>
                  </a:lnTo>
                </a:path>
                <a:path w="5762625" h="1753870">
                  <a:moveTo>
                    <a:pt x="3701326" y="0"/>
                  </a:moveTo>
                  <a:lnTo>
                    <a:pt x="3707422" y="0"/>
                  </a:lnTo>
                </a:path>
                <a:path w="5762625" h="1753870">
                  <a:moveTo>
                    <a:pt x="3716566" y="0"/>
                  </a:moveTo>
                  <a:lnTo>
                    <a:pt x="3722649" y="0"/>
                  </a:lnTo>
                </a:path>
                <a:path w="5762625" h="1753870">
                  <a:moveTo>
                    <a:pt x="3731793" y="0"/>
                  </a:moveTo>
                  <a:lnTo>
                    <a:pt x="3737889" y="0"/>
                  </a:lnTo>
                </a:path>
                <a:path w="5762625" h="1753870">
                  <a:moveTo>
                    <a:pt x="3747020" y="0"/>
                  </a:moveTo>
                  <a:lnTo>
                    <a:pt x="3753116" y="0"/>
                  </a:lnTo>
                </a:path>
                <a:path w="5762625" h="1753870">
                  <a:moveTo>
                    <a:pt x="3762260" y="0"/>
                  </a:moveTo>
                  <a:lnTo>
                    <a:pt x="3768344" y="0"/>
                  </a:lnTo>
                </a:path>
                <a:path w="5762625" h="1753870">
                  <a:moveTo>
                    <a:pt x="3777488" y="0"/>
                  </a:moveTo>
                  <a:lnTo>
                    <a:pt x="3783584" y="0"/>
                  </a:lnTo>
                </a:path>
                <a:path w="5762625" h="1753870">
                  <a:moveTo>
                    <a:pt x="3792715" y="0"/>
                  </a:moveTo>
                  <a:lnTo>
                    <a:pt x="3798811" y="0"/>
                  </a:lnTo>
                </a:path>
                <a:path w="5762625" h="1753870">
                  <a:moveTo>
                    <a:pt x="3807955" y="0"/>
                  </a:moveTo>
                  <a:lnTo>
                    <a:pt x="3814038" y="0"/>
                  </a:lnTo>
                </a:path>
                <a:path w="5762625" h="1753870">
                  <a:moveTo>
                    <a:pt x="3823182" y="0"/>
                  </a:moveTo>
                  <a:lnTo>
                    <a:pt x="3829278" y="0"/>
                  </a:lnTo>
                </a:path>
                <a:path w="5762625" h="1753870">
                  <a:moveTo>
                    <a:pt x="3838409" y="0"/>
                  </a:moveTo>
                  <a:lnTo>
                    <a:pt x="3844505" y="0"/>
                  </a:lnTo>
                </a:path>
                <a:path w="5762625" h="1753870">
                  <a:moveTo>
                    <a:pt x="3853649" y="0"/>
                  </a:moveTo>
                  <a:lnTo>
                    <a:pt x="3859733" y="0"/>
                  </a:lnTo>
                </a:path>
                <a:path w="5762625" h="1753870">
                  <a:moveTo>
                    <a:pt x="3868877" y="0"/>
                  </a:moveTo>
                  <a:lnTo>
                    <a:pt x="3874973" y="0"/>
                  </a:lnTo>
                </a:path>
                <a:path w="5762625" h="1753870">
                  <a:moveTo>
                    <a:pt x="3884104" y="0"/>
                  </a:moveTo>
                  <a:lnTo>
                    <a:pt x="3890200" y="0"/>
                  </a:lnTo>
                </a:path>
                <a:path w="5762625" h="1753870">
                  <a:moveTo>
                    <a:pt x="3899344" y="0"/>
                  </a:moveTo>
                  <a:lnTo>
                    <a:pt x="3905440" y="0"/>
                  </a:lnTo>
                </a:path>
                <a:path w="5762625" h="1753870">
                  <a:moveTo>
                    <a:pt x="3914571" y="0"/>
                  </a:moveTo>
                  <a:lnTo>
                    <a:pt x="3920667" y="0"/>
                  </a:lnTo>
                </a:path>
                <a:path w="5762625" h="1753870">
                  <a:moveTo>
                    <a:pt x="3929811" y="0"/>
                  </a:moveTo>
                  <a:lnTo>
                    <a:pt x="3935895" y="0"/>
                  </a:lnTo>
                </a:path>
                <a:path w="5762625" h="1753870">
                  <a:moveTo>
                    <a:pt x="3945039" y="0"/>
                  </a:moveTo>
                  <a:lnTo>
                    <a:pt x="3951135" y="0"/>
                  </a:lnTo>
                </a:path>
                <a:path w="5762625" h="1753870">
                  <a:moveTo>
                    <a:pt x="3960266" y="0"/>
                  </a:moveTo>
                  <a:lnTo>
                    <a:pt x="3966362" y="0"/>
                  </a:lnTo>
                </a:path>
                <a:path w="5762625" h="1753870">
                  <a:moveTo>
                    <a:pt x="3975506" y="0"/>
                  </a:moveTo>
                  <a:lnTo>
                    <a:pt x="3981589" y="0"/>
                  </a:lnTo>
                </a:path>
                <a:path w="5762625" h="1753870">
                  <a:moveTo>
                    <a:pt x="3990733" y="0"/>
                  </a:moveTo>
                  <a:lnTo>
                    <a:pt x="3996829" y="0"/>
                  </a:lnTo>
                </a:path>
                <a:path w="5762625" h="1753870">
                  <a:moveTo>
                    <a:pt x="4005961" y="0"/>
                  </a:moveTo>
                  <a:lnTo>
                    <a:pt x="4012057" y="0"/>
                  </a:lnTo>
                </a:path>
                <a:path w="5762625" h="1753870">
                  <a:moveTo>
                    <a:pt x="4021201" y="0"/>
                  </a:moveTo>
                  <a:lnTo>
                    <a:pt x="4027284" y="0"/>
                  </a:lnTo>
                </a:path>
                <a:path w="5762625" h="1753870">
                  <a:moveTo>
                    <a:pt x="4036428" y="0"/>
                  </a:moveTo>
                  <a:lnTo>
                    <a:pt x="4042524" y="0"/>
                  </a:lnTo>
                </a:path>
                <a:path w="5762625" h="1753870">
                  <a:moveTo>
                    <a:pt x="4051655" y="0"/>
                  </a:moveTo>
                  <a:lnTo>
                    <a:pt x="4057751" y="0"/>
                  </a:lnTo>
                </a:path>
                <a:path w="5762625" h="1753870">
                  <a:moveTo>
                    <a:pt x="4066895" y="0"/>
                  </a:moveTo>
                  <a:lnTo>
                    <a:pt x="4072978" y="0"/>
                  </a:lnTo>
                </a:path>
                <a:path w="5762625" h="1753870">
                  <a:moveTo>
                    <a:pt x="4082122" y="0"/>
                  </a:moveTo>
                  <a:lnTo>
                    <a:pt x="4088218" y="0"/>
                  </a:lnTo>
                </a:path>
                <a:path w="5762625" h="1753870">
                  <a:moveTo>
                    <a:pt x="4097350" y="0"/>
                  </a:moveTo>
                  <a:lnTo>
                    <a:pt x="4103446" y="0"/>
                  </a:lnTo>
                </a:path>
                <a:path w="5762625" h="1753870">
                  <a:moveTo>
                    <a:pt x="4112590" y="0"/>
                  </a:moveTo>
                  <a:lnTo>
                    <a:pt x="4118686" y="0"/>
                  </a:lnTo>
                </a:path>
                <a:path w="5762625" h="1753870">
                  <a:moveTo>
                    <a:pt x="4127817" y="0"/>
                  </a:moveTo>
                  <a:lnTo>
                    <a:pt x="4133913" y="0"/>
                  </a:lnTo>
                </a:path>
                <a:path w="5762625" h="1753870">
                  <a:moveTo>
                    <a:pt x="4143057" y="0"/>
                  </a:moveTo>
                  <a:lnTo>
                    <a:pt x="4149140" y="0"/>
                  </a:lnTo>
                </a:path>
                <a:path w="5762625" h="1753870">
                  <a:moveTo>
                    <a:pt x="4158284" y="0"/>
                  </a:moveTo>
                  <a:lnTo>
                    <a:pt x="4164380" y="0"/>
                  </a:lnTo>
                </a:path>
                <a:path w="5762625" h="1753870">
                  <a:moveTo>
                    <a:pt x="4173512" y="0"/>
                  </a:moveTo>
                  <a:lnTo>
                    <a:pt x="4179608" y="0"/>
                  </a:lnTo>
                </a:path>
                <a:path w="5762625" h="1753870">
                  <a:moveTo>
                    <a:pt x="4188752" y="0"/>
                  </a:moveTo>
                  <a:lnTo>
                    <a:pt x="4194835" y="0"/>
                  </a:lnTo>
                </a:path>
                <a:path w="5762625" h="1753870">
                  <a:moveTo>
                    <a:pt x="4203979" y="0"/>
                  </a:moveTo>
                  <a:lnTo>
                    <a:pt x="4210075" y="0"/>
                  </a:lnTo>
                </a:path>
                <a:path w="5762625" h="1753870">
                  <a:moveTo>
                    <a:pt x="4219206" y="0"/>
                  </a:moveTo>
                  <a:lnTo>
                    <a:pt x="4225302" y="0"/>
                  </a:lnTo>
                </a:path>
                <a:path w="5762625" h="1753870">
                  <a:moveTo>
                    <a:pt x="4234446" y="0"/>
                  </a:moveTo>
                  <a:lnTo>
                    <a:pt x="4240530" y="0"/>
                  </a:lnTo>
                </a:path>
                <a:path w="5762625" h="1753870">
                  <a:moveTo>
                    <a:pt x="4249674" y="0"/>
                  </a:moveTo>
                  <a:lnTo>
                    <a:pt x="4255770" y="0"/>
                  </a:lnTo>
                </a:path>
                <a:path w="5762625" h="1753870">
                  <a:moveTo>
                    <a:pt x="4264901" y="0"/>
                  </a:moveTo>
                  <a:lnTo>
                    <a:pt x="4270997" y="0"/>
                  </a:lnTo>
                </a:path>
                <a:path w="5762625" h="1753870">
                  <a:moveTo>
                    <a:pt x="4280141" y="0"/>
                  </a:moveTo>
                  <a:lnTo>
                    <a:pt x="4286224" y="0"/>
                  </a:lnTo>
                </a:path>
                <a:path w="5762625" h="1753870">
                  <a:moveTo>
                    <a:pt x="4295368" y="0"/>
                  </a:moveTo>
                  <a:lnTo>
                    <a:pt x="4301464" y="0"/>
                  </a:lnTo>
                </a:path>
                <a:path w="5762625" h="1753870">
                  <a:moveTo>
                    <a:pt x="4310595" y="0"/>
                  </a:moveTo>
                  <a:lnTo>
                    <a:pt x="4316691" y="0"/>
                  </a:lnTo>
                </a:path>
                <a:path w="5762625" h="1753870">
                  <a:moveTo>
                    <a:pt x="4325835" y="0"/>
                  </a:moveTo>
                  <a:lnTo>
                    <a:pt x="4331931" y="0"/>
                  </a:lnTo>
                </a:path>
                <a:path w="5762625" h="1753870">
                  <a:moveTo>
                    <a:pt x="4341063" y="0"/>
                  </a:moveTo>
                  <a:lnTo>
                    <a:pt x="4347159" y="0"/>
                  </a:lnTo>
                </a:path>
                <a:path w="5762625" h="1753870">
                  <a:moveTo>
                    <a:pt x="4356290" y="0"/>
                  </a:moveTo>
                  <a:lnTo>
                    <a:pt x="4362386" y="0"/>
                  </a:lnTo>
                </a:path>
                <a:path w="5762625" h="1753870">
                  <a:moveTo>
                    <a:pt x="4371530" y="0"/>
                  </a:moveTo>
                  <a:lnTo>
                    <a:pt x="4377626" y="0"/>
                  </a:lnTo>
                </a:path>
                <a:path w="5762625" h="1753870">
                  <a:moveTo>
                    <a:pt x="4386757" y="0"/>
                  </a:moveTo>
                  <a:lnTo>
                    <a:pt x="4392853" y="0"/>
                  </a:lnTo>
                </a:path>
                <a:path w="5762625" h="1753870">
                  <a:moveTo>
                    <a:pt x="4401997" y="0"/>
                  </a:moveTo>
                  <a:lnTo>
                    <a:pt x="4408081" y="0"/>
                  </a:lnTo>
                </a:path>
                <a:path w="5762625" h="1753870">
                  <a:moveTo>
                    <a:pt x="4417225" y="0"/>
                  </a:moveTo>
                  <a:lnTo>
                    <a:pt x="4423321" y="0"/>
                  </a:lnTo>
                </a:path>
                <a:path w="5762625" h="1753870">
                  <a:moveTo>
                    <a:pt x="4432452" y="0"/>
                  </a:moveTo>
                  <a:lnTo>
                    <a:pt x="4438548" y="0"/>
                  </a:lnTo>
                </a:path>
                <a:path w="5762625" h="1753870">
                  <a:moveTo>
                    <a:pt x="4447692" y="0"/>
                  </a:moveTo>
                  <a:lnTo>
                    <a:pt x="4453775" y="0"/>
                  </a:lnTo>
                </a:path>
                <a:path w="5762625" h="1753870">
                  <a:moveTo>
                    <a:pt x="4462919" y="0"/>
                  </a:moveTo>
                  <a:lnTo>
                    <a:pt x="4469015" y="0"/>
                  </a:lnTo>
                </a:path>
                <a:path w="5762625" h="1753870">
                  <a:moveTo>
                    <a:pt x="4478147" y="0"/>
                  </a:moveTo>
                  <a:lnTo>
                    <a:pt x="4484243" y="0"/>
                  </a:lnTo>
                </a:path>
                <a:path w="5762625" h="1753870">
                  <a:moveTo>
                    <a:pt x="4493387" y="0"/>
                  </a:moveTo>
                  <a:lnTo>
                    <a:pt x="4499470" y="0"/>
                  </a:lnTo>
                </a:path>
                <a:path w="5762625" h="1753870">
                  <a:moveTo>
                    <a:pt x="4508614" y="0"/>
                  </a:moveTo>
                  <a:lnTo>
                    <a:pt x="4514710" y="0"/>
                  </a:lnTo>
                </a:path>
                <a:path w="5762625" h="1753870">
                  <a:moveTo>
                    <a:pt x="4523841" y="0"/>
                  </a:moveTo>
                  <a:lnTo>
                    <a:pt x="4529937" y="0"/>
                  </a:lnTo>
                </a:path>
                <a:path w="5762625" h="1753870">
                  <a:moveTo>
                    <a:pt x="4539081" y="0"/>
                  </a:moveTo>
                  <a:lnTo>
                    <a:pt x="4545164" y="0"/>
                  </a:lnTo>
                </a:path>
                <a:path w="5762625" h="1753870">
                  <a:moveTo>
                    <a:pt x="4554308" y="0"/>
                  </a:moveTo>
                  <a:lnTo>
                    <a:pt x="4560404" y="0"/>
                  </a:lnTo>
                </a:path>
                <a:path w="5762625" h="1753870">
                  <a:moveTo>
                    <a:pt x="4569536" y="0"/>
                  </a:moveTo>
                  <a:lnTo>
                    <a:pt x="4575632" y="0"/>
                  </a:lnTo>
                </a:path>
                <a:path w="5762625" h="1753870">
                  <a:moveTo>
                    <a:pt x="4584776" y="0"/>
                  </a:moveTo>
                  <a:lnTo>
                    <a:pt x="4590872" y="0"/>
                  </a:lnTo>
                </a:path>
                <a:path w="5762625" h="1753870">
                  <a:moveTo>
                    <a:pt x="4600003" y="0"/>
                  </a:moveTo>
                  <a:lnTo>
                    <a:pt x="4606099" y="0"/>
                  </a:lnTo>
                </a:path>
                <a:path w="5762625" h="1753870">
                  <a:moveTo>
                    <a:pt x="4615230" y="0"/>
                  </a:moveTo>
                  <a:lnTo>
                    <a:pt x="4621326" y="0"/>
                  </a:lnTo>
                </a:path>
                <a:path w="5762625" h="1753870">
                  <a:moveTo>
                    <a:pt x="4630470" y="0"/>
                  </a:moveTo>
                  <a:lnTo>
                    <a:pt x="4636566" y="0"/>
                  </a:lnTo>
                </a:path>
                <a:path w="5762625" h="1753870">
                  <a:moveTo>
                    <a:pt x="4645698" y="0"/>
                  </a:moveTo>
                  <a:lnTo>
                    <a:pt x="4651794" y="0"/>
                  </a:lnTo>
                </a:path>
                <a:path w="5762625" h="1753870">
                  <a:moveTo>
                    <a:pt x="4660938" y="0"/>
                  </a:moveTo>
                  <a:lnTo>
                    <a:pt x="4667021" y="0"/>
                  </a:lnTo>
                </a:path>
                <a:path w="5762625" h="1753870">
                  <a:moveTo>
                    <a:pt x="4676165" y="0"/>
                  </a:moveTo>
                  <a:lnTo>
                    <a:pt x="4682261" y="0"/>
                  </a:lnTo>
                </a:path>
                <a:path w="5762625" h="1753870">
                  <a:moveTo>
                    <a:pt x="4691392" y="0"/>
                  </a:moveTo>
                  <a:lnTo>
                    <a:pt x="4697488" y="0"/>
                  </a:lnTo>
                </a:path>
                <a:path w="5762625" h="1753870">
                  <a:moveTo>
                    <a:pt x="4706632" y="0"/>
                  </a:moveTo>
                  <a:lnTo>
                    <a:pt x="4712716" y="0"/>
                  </a:lnTo>
                </a:path>
                <a:path w="5762625" h="1753870">
                  <a:moveTo>
                    <a:pt x="4721860" y="0"/>
                  </a:moveTo>
                  <a:lnTo>
                    <a:pt x="4727956" y="0"/>
                  </a:lnTo>
                </a:path>
                <a:path w="5762625" h="1753870">
                  <a:moveTo>
                    <a:pt x="4737087" y="0"/>
                  </a:moveTo>
                  <a:lnTo>
                    <a:pt x="4743183" y="0"/>
                  </a:lnTo>
                </a:path>
                <a:path w="5762625" h="1753870">
                  <a:moveTo>
                    <a:pt x="4752327" y="0"/>
                  </a:moveTo>
                  <a:lnTo>
                    <a:pt x="4758410" y="0"/>
                  </a:lnTo>
                </a:path>
                <a:path w="5762625" h="1753870">
                  <a:moveTo>
                    <a:pt x="4767554" y="0"/>
                  </a:moveTo>
                  <a:lnTo>
                    <a:pt x="4773650" y="0"/>
                  </a:lnTo>
                </a:path>
                <a:path w="5762625" h="1753870">
                  <a:moveTo>
                    <a:pt x="4782781" y="0"/>
                  </a:moveTo>
                  <a:lnTo>
                    <a:pt x="4788877" y="0"/>
                  </a:lnTo>
                </a:path>
                <a:path w="5762625" h="1753870">
                  <a:moveTo>
                    <a:pt x="4798021" y="0"/>
                  </a:moveTo>
                  <a:lnTo>
                    <a:pt x="4804117" y="0"/>
                  </a:lnTo>
                </a:path>
                <a:path w="5762625" h="1753870">
                  <a:moveTo>
                    <a:pt x="4813249" y="0"/>
                  </a:moveTo>
                  <a:lnTo>
                    <a:pt x="4819345" y="0"/>
                  </a:lnTo>
                </a:path>
                <a:path w="5762625" h="1753870">
                  <a:moveTo>
                    <a:pt x="4828476" y="0"/>
                  </a:moveTo>
                  <a:lnTo>
                    <a:pt x="4834572" y="0"/>
                  </a:lnTo>
                </a:path>
                <a:path w="5762625" h="1753870">
                  <a:moveTo>
                    <a:pt x="4843716" y="0"/>
                  </a:moveTo>
                  <a:lnTo>
                    <a:pt x="4849812" y="0"/>
                  </a:lnTo>
                </a:path>
                <a:path w="5762625" h="1753870">
                  <a:moveTo>
                    <a:pt x="4858943" y="0"/>
                  </a:moveTo>
                  <a:lnTo>
                    <a:pt x="4865039" y="0"/>
                  </a:lnTo>
                </a:path>
                <a:path w="5762625" h="1753870">
                  <a:moveTo>
                    <a:pt x="4874183" y="0"/>
                  </a:moveTo>
                  <a:lnTo>
                    <a:pt x="4880267" y="0"/>
                  </a:lnTo>
                </a:path>
                <a:path w="5762625" h="1753870">
                  <a:moveTo>
                    <a:pt x="4889411" y="0"/>
                  </a:moveTo>
                  <a:lnTo>
                    <a:pt x="4895507" y="0"/>
                  </a:lnTo>
                </a:path>
                <a:path w="5762625" h="1753870">
                  <a:moveTo>
                    <a:pt x="4904638" y="0"/>
                  </a:moveTo>
                  <a:lnTo>
                    <a:pt x="4910734" y="0"/>
                  </a:lnTo>
                </a:path>
                <a:path w="5762625" h="1753870">
                  <a:moveTo>
                    <a:pt x="4919878" y="0"/>
                  </a:moveTo>
                  <a:lnTo>
                    <a:pt x="4925961" y="0"/>
                  </a:lnTo>
                </a:path>
                <a:path w="5762625" h="1753870">
                  <a:moveTo>
                    <a:pt x="4935105" y="0"/>
                  </a:moveTo>
                  <a:lnTo>
                    <a:pt x="4941201" y="0"/>
                  </a:lnTo>
                </a:path>
                <a:path w="5762625" h="1753870">
                  <a:moveTo>
                    <a:pt x="4950333" y="0"/>
                  </a:moveTo>
                  <a:lnTo>
                    <a:pt x="4956429" y="0"/>
                  </a:lnTo>
                </a:path>
                <a:path w="5762625" h="1753870">
                  <a:moveTo>
                    <a:pt x="4965573" y="0"/>
                  </a:moveTo>
                  <a:lnTo>
                    <a:pt x="4971656" y="0"/>
                  </a:lnTo>
                </a:path>
                <a:path w="5762625" h="1753870">
                  <a:moveTo>
                    <a:pt x="4980800" y="0"/>
                  </a:moveTo>
                  <a:lnTo>
                    <a:pt x="4986896" y="0"/>
                  </a:lnTo>
                </a:path>
                <a:path w="5762625" h="1753870">
                  <a:moveTo>
                    <a:pt x="4996027" y="0"/>
                  </a:moveTo>
                  <a:lnTo>
                    <a:pt x="5002123" y="0"/>
                  </a:lnTo>
                </a:path>
                <a:path w="5762625" h="1753870">
                  <a:moveTo>
                    <a:pt x="5011267" y="0"/>
                  </a:moveTo>
                  <a:lnTo>
                    <a:pt x="5017350" y="0"/>
                  </a:lnTo>
                </a:path>
                <a:path w="5762625" h="1753870">
                  <a:moveTo>
                    <a:pt x="5026494" y="0"/>
                  </a:moveTo>
                  <a:lnTo>
                    <a:pt x="5032590" y="0"/>
                  </a:lnTo>
                </a:path>
                <a:path w="5762625" h="1753870">
                  <a:moveTo>
                    <a:pt x="5041722" y="0"/>
                  </a:moveTo>
                  <a:lnTo>
                    <a:pt x="5047818" y="0"/>
                  </a:lnTo>
                </a:path>
                <a:path w="5762625" h="1753870">
                  <a:moveTo>
                    <a:pt x="5056962" y="0"/>
                  </a:moveTo>
                  <a:lnTo>
                    <a:pt x="5063058" y="0"/>
                  </a:lnTo>
                </a:path>
                <a:path w="5762625" h="1753870">
                  <a:moveTo>
                    <a:pt x="5072189" y="0"/>
                  </a:moveTo>
                  <a:lnTo>
                    <a:pt x="5078285" y="0"/>
                  </a:lnTo>
                </a:path>
                <a:path w="5762625" h="1753870">
                  <a:moveTo>
                    <a:pt x="5087429" y="0"/>
                  </a:moveTo>
                  <a:lnTo>
                    <a:pt x="5093512" y="0"/>
                  </a:lnTo>
                </a:path>
                <a:path w="5762625" h="1753870">
                  <a:moveTo>
                    <a:pt x="5102656" y="0"/>
                  </a:moveTo>
                  <a:lnTo>
                    <a:pt x="5108752" y="0"/>
                  </a:lnTo>
                </a:path>
                <a:path w="5762625" h="1753870">
                  <a:moveTo>
                    <a:pt x="5117884" y="0"/>
                  </a:moveTo>
                  <a:lnTo>
                    <a:pt x="5123980" y="0"/>
                  </a:lnTo>
                </a:path>
                <a:path w="5762625" h="1753870">
                  <a:moveTo>
                    <a:pt x="5133124" y="0"/>
                  </a:moveTo>
                  <a:lnTo>
                    <a:pt x="5139207" y="0"/>
                  </a:lnTo>
                </a:path>
                <a:path w="5762625" h="1753870">
                  <a:moveTo>
                    <a:pt x="5148351" y="0"/>
                  </a:moveTo>
                  <a:lnTo>
                    <a:pt x="5154447" y="0"/>
                  </a:lnTo>
                </a:path>
                <a:path w="5762625" h="1753870">
                  <a:moveTo>
                    <a:pt x="5163578" y="0"/>
                  </a:moveTo>
                  <a:lnTo>
                    <a:pt x="5169674" y="0"/>
                  </a:lnTo>
                </a:path>
                <a:path w="5762625" h="1753870">
                  <a:moveTo>
                    <a:pt x="5178818" y="0"/>
                  </a:moveTo>
                  <a:lnTo>
                    <a:pt x="5184902" y="0"/>
                  </a:lnTo>
                </a:path>
                <a:path w="5762625" h="1753870">
                  <a:moveTo>
                    <a:pt x="5194046" y="0"/>
                  </a:moveTo>
                  <a:lnTo>
                    <a:pt x="5200142" y="0"/>
                  </a:lnTo>
                </a:path>
                <a:path w="5762625" h="1753870">
                  <a:moveTo>
                    <a:pt x="5209273" y="0"/>
                  </a:moveTo>
                  <a:lnTo>
                    <a:pt x="5215369" y="0"/>
                  </a:lnTo>
                </a:path>
                <a:path w="5762625" h="1753870">
                  <a:moveTo>
                    <a:pt x="5224513" y="0"/>
                  </a:moveTo>
                  <a:lnTo>
                    <a:pt x="5230596" y="0"/>
                  </a:lnTo>
                </a:path>
                <a:path w="5762625" h="1753870">
                  <a:moveTo>
                    <a:pt x="5239740" y="0"/>
                  </a:moveTo>
                  <a:lnTo>
                    <a:pt x="5245836" y="0"/>
                  </a:lnTo>
                </a:path>
                <a:path w="5762625" h="1753870">
                  <a:moveTo>
                    <a:pt x="5254967" y="0"/>
                  </a:moveTo>
                  <a:lnTo>
                    <a:pt x="5261063" y="0"/>
                  </a:lnTo>
                </a:path>
                <a:path w="5762625" h="1753870">
                  <a:moveTo>
                    <a:pt x="5270207" y="0"/>
                  </a:moveTo>
                  <a:lnTo>
                    <a:pt x="5276291" y="0"/>
                  </a:lnTo>
                </a:path>
                <a:path w="5762625" h="1753870">
                  <a:moveTo>
                    <a:pt x="5285435" y="0"/>
                  </a:moveTo>
                  <a:lnTo>
                    <a:pt x="5291531" y="0"/>
                  </a:lnTo>
                </a:path>
                <a:path w="5762625" h="1753870">
                  <a:moveTo>
                    <a:pt x="5300662" y="0"/>
                  </a:moveTo>
                  <a:lnTo>
                    <a:pt x="5306758" y="0"/>
                  </a:lnTo>
                </a:path>
                <a:path w="5762625" h="1753870">
                  <a:moveTo>
                    <a:pt x="5315902" y="0"/>
                  </a:moveTo>
                  <a:lnTo>
                    <a:pt x="5321998" y="0"/>
                  </a:lnTo>
                </a:path>
                <a:path w="5762625" h="1753870">
                  <a:moveTo>
                    <a:pt x="5331129" y="0"/>
                  </a:moveTo>
                  <a:lnTo>
                    <a:pt x="5337225" y="0"/>
                  </a:lnTo>
                </a:path>
                <a:path w="5762625" h="1753870">
                  <a:moveTo>
                    <a:pt x="5346369" y="0"/>
                  </a:moveTo>
                  <a:lnTo>
                    <a:pt x="5352453" y="0"/>
                  </a:lnTo>
                </a:path>
                <a:path w="5762625" h="1753870">
                  <a:moveTo>
                    <a:pt x="5361597" y="0"/>
                  </a:moveTo>
                  <a:lnTo>
                    <a:pt x="5367693" y="0"/>
                  </a:lnTo>
                </a:path>
                <a:path w="5762625" h="1753870">
                  <a:moveTo>
                    <a:pt x="5376824" y="0"/>
                  </a:moveTo>
                  <a:lnTo>
                    <a:pt x="5382920" y="0"/>
                  </a:lnTo>
                </a:path>
                <a:path w="5762625" h="1753870">
                  <a:moveTo>
                    <a:pt x="5392064" y="0"/>
                  </a:moveTo>
                  <a:lnTo>
                    <a:pt x="5398147" y="0"/>
                  </a:lnTo>
                </a:path>
                <a:path w="5762625" h="1753870">
                  <a:moveTo>
                    <a:pt x="5407291" y="0"/>
                  </a:moveTo>
                  <a:lnTo>
                    <a:pt x="5413387" y="0"/>
                  </a:lnTo>
                </a:path>
                <a:path w="5762625" h="1753870">
                  <a:moveTo>
                    <a:pt x="5422519" y="0"/>
                  </a:moveTo>
                  <a:lnTo>
                    <a:pt x="5428615" y="0"/>
                  </a:lnTo>
                </a:path>
                <a:path w="5762625" h="1753870">
                  <a:moveTo>
                    <a:pt x="5437759" y="0"/>
                  </a:moveTo>
                  <a:lnTo>
                    <a:pt x="5443842" y="0"/>
                  </a:lnTo>
                </a:path>
                <a:path w="5762625" h="1753870">
                  <a:moveTo>
                    <a:pt x="5452986" y="0"/>
                  </a:moveTo>
                  <a:lnTo>
                    <a:pt x="5459082" y="0"/>
                  </a:lnTo>
                </a:path>
                <a:path w="5762625" h="1753870">
                  <a:moveTo>
                    <a:pt x="5468213" y="0"/>
                  </a:moveTo>
                  <a:lnTo>
                    <a:pt x="5474309" y="0"/>
                  </a:lnTo>
                </a:path>
                <a:path w="5762625" h="1753870">
                  <a:moveTo>
                    <a:pt x="5483453" y="0"/>
                  </a:moveTo>
                  <a:lnTo>
                    <a:pt x="5489536" y="0"/>
                  </a:lnTo>
                </a:path>
                <a:path w="5762625" h="1753870">
                  <a:moveTo>
                    <a:pt x="5498680" y="0"/>
                  </a:moveTo>
                  <a:lnTo>
                    <a:pt x="5504776" y="0"/>
                  </a:lnTo>
                </a:path>
                <a:path w="5762625" h="1753870">
                  <a:moveTo>
                    <a:pt x="5513908" y="0"/>
                  </a:moveTo>
                  <a:lnTo>
                    <a:pt x="5520004" y="0"/>
                  </a:lnTo>
                </a:path>
                <a:path w="5762625" h="1753870">
                  <a:moveTo>
                    <a:pt x="5529148" y="0"/>
                  </a:moveTo>
                  <a:lnTo>
                    <a:pt x="5535244" y="0"/>
                  </a:lnTo>
                </a:path>
                <a:path w="5762625" h="1753870">
                  <a:moveTo>
                    <a:pt x="5544375" y="0"/>
                  </a:moveTo>
                  <a:lnTo>
                    <a:pt x="5550471" y="0"/>
                  </a:lnTo>
                </a:path>
                <a:path w="5762625" h="1753870">
                  <a:moveTo>
                    <a:pt x="5559602" y="0"/>
                  </a:moveTo>
                  <a:lnTo>
                    <a:pt x="5565698" y="0"/>
                  </a:lnTo>
                </a:path>
                <a:path w="5762625" h="1753870">
                  <a:moveTo>
                    <a:pt x="5574842" y="0"/>
                  </a:moveTo>
                  <a:lnTo>
                    <a:pt x="5580938" y="0"/>
                  </a:lnTo>
                </a:path>
                <a:path w="5762625" h="1753870">
                  <a:moveTo>
                    <a:pt x="5590070" y="0"/>
                  </a:moveTo>
                  <a:lnTo>
                    <a:pt x="5596166" y="0"/>
                  </a:lnTo>
                </a:path>
                <a:path w="5762625" h="1753870">
                  <a:moveTo>
                    <a:pt x="5605310" y="0"/>
                  </a:moveTo>
                  <a:lnTo>
                    <a:pt x="5611393" y="0"/>
                  </a:lnTo>
                </a:path>
                <a:path w="5762625" h="1753870">
                  <a:moveTo>
                    <a:pt x="5620537" y="0"/>
                  </a:moveTo>
                  <a:lnTo>
                    <a:pt x="5626633" y="0"/>
                  </a:lnTo>
                </a:path>
                <a:path w="5762625" h="1753870">
                  <a:moveTo>
                    <a:pt x="5635764" y="0"/>
                  </a:moveTo>
                  <a:lnTo>
                    <a:pt x="5641860" y="0"/>
                  </a:lnTo>
                </a:path>
                <a:path w="5762625" h="1753870">
                  <a:moveTo>
                    <a:pt x="5651004" y="0"/>
                  </a:moveTo>
                  <a:lnTo>
                    <a:pt x="5657088" y="0"/>
                  </a:lnTo>
                </a:path>
                <a:path w="5762625" h="1753870">
                  <a:moveTo>
                    <a:pt x="5666232" y="0"/>
                  </a:moveTo>
                  <a:lnTo>
                    <a:pt x="5672328" y="0"/>
                  </a:lnTo>
                </a:path>
                <a:path w="5762625" h="1753870">
                  <a:moveTo>
                    <a:pt x="5681459" y="0"/>
                  </a:moveTo>
                  <a:lnTo>
                    <a:pt x="5687555" y="0"/>
                  </a:lnTo>
                </a:path>
                <a:path w="5762625" h="1753870">
                  <a:moveTo>
                    <a:pt x="5696699" y="0"/>
                  </a:moveTo>
                  <a:lnTo>
                    <a:pt x="5702782" y="0"/>
                  </a:lnTo>
                </a:path>
                <a:path w="5762625" h="1753870">
                  <a:moveTo>
                    <a:pt x="5711926" y="0"/>
                  </a:moveTo>
                  <a:lnTo>
                    <a:pt x="5718022" y="0"/>
                  </a:lnTo>
                </a:path>
                <a:path w="5762625" h="1753870">
                  <a:moveTo>
                    <a:pt x="5727153" y="0"/>
                  </a:moveTo>
                  <a:lnTo>
                    <a:pt x="5733249" y="0"/>
                  </a:lnTo>
                </a:path>
                <a:path w="5762625" h="1753870">
                  <a:moveTo>
                    <a:pt x="5742393" y="0"/>
                  </a:moveTo>
                  <a:lnTo>
                    <a:pt x="5748477" y="0"/>
                  </a:lnTo>
                </a:path>
                <a:path w="5762625" h="1753870">
                  <a:moveTo>
                    <a:pt x="5757621" y="0"/>
                  </a:moveTo>
                  <a:lnTo>
                    <a:pt x="5762193" y="0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97" name="object 397"/>
          <p:cNvGrpSpPr/>
          <p:nvPr/>
        </p:nvGrpSpPr>
        <p:grpSpPr>
          <a:xfrm>
            <a:off x="1039571" y="6210363"/>
            <a:ext cx="5763260" cy="1469390"/>
            <a:chOff x="1039571" y="6210363"/>
            <a:chExt cx="5763260" cy="1469390"/>
          </a:xfrm>
        </p:grpSpPr>
        <p:sp>
          <p:nvSpPr>
            <p:cNvPr id="398" name="object 398"/>
            <p:cNvSpPr/>
            <p:nvPr/>
          </p:nvSpPr>
          <p:spPr>
            <a:xfrm>
              <a:off x="1039571" y="621569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9" name="object 399"/>
            <p:cNvSpPr/>
            <p:nvPr/>
          </p:nvSpPr>
          <p:spPr>
            <a:xfrm>
              <a:off x="1041857" y="624309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0" name="object 400"/>
            <p:cNvSpPr/>
            <p:nvPr/>
          </p:nvSpPr>
          <p:spPr>
            <a:xfrm>
              <a:off x="1039571" y="6261360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1" name="object 401"/>
            <p:cNvSpPr/>
            <p:nvPr/>
          </p:nvSpPr>
          <p:spPr>
            <a:xfrm>
              <a:off x="1041857" y="628876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2" name="object 402"/>
            <p:cNvSpPr/>
            <p:nvPr/>
          </p:nvSpPr>
          <p:spPr>
            <a:xfrm>
              <a:off x="1039571" y="630702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3" name="object 403"/>
            <p:cNvSpPr/>
            <p:nvPr/>
          </p:nvSpPr>
          <p:spPr>
            <a:xfrm>
              <a:off x="1041857" y="633442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4" name="object 404"/>
            <p:cNvSpPr/>
            <p:nvPr/>
          </p:nvSpPr>
          <p:spPr>
            <a:xfrm>
              <a:off x="1041857" y="634965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5" name="object 405"/>
            <p:cNvSpPr/>
            <p:nvPr/>
          </p:nvSpPr>
          <p:spPr>
            <a:xfrm>
              <a:off x="1041857" y="636488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6" name="object 406"/>
            <p:cNvSpPr/>
            <p:nvPr/>
          </p:nvSpPr>
          <p:spPr>
            <a:xfrm>
              <a:off x="1041857" y="638009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7" name="object 407"/>
            <p:cNvSpPr/>
            <p:nvPr/>
          </p:nvSpPr>
          <p:spPr>
            <a:xfrm>
              <a:off x="1041857" y="639532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8" name="object 408"/>
            <p:cNvSpPr/>
            <p:nvPr/>
          </p:nvSpPr>
          <p:spPr>
            <a:xfrm>
              <a:off x="1041857" y="641055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9" name="object 409"/>
            <p:cNvSpPr/>
            <p:nvPr/>
          </p:nvSpPr>
          <p:spPr>
            <a:xfrm>
              <a:off x="1041857" y="642576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0" name="object 410"/>
            <p:cNvSpPr/>
            <p:nvPr/>
          </p:nvSpPr>
          <p:spPr>
            <a:xfrm>
              <a:off x="1041857" y="644099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1" name="object 411"/>
            <p:cNvSpPr/>
            <p:nvPr/>
          </p:nvSpPr>
          <p:spPr>
            <a:xfrm>
              <a:off x="1041857" y="645622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2" name="object 412"/>
            <p:cNvSpPr/>
            <p:nvPr/>
          </p:nvSpPr>
          <p:spPr>
            <a:xfrm>
              <a:off x="1041857" y="647145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3" name="object 413"/>
            <p:cNvSpPr/>
            <p:nvPr/>
          </p:nvSpPr>
          <p:spPr>
            <a:xfrm>
              <a:off x="1041857" y="648666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4" name="object 414"/>
            <p:cNvSpPr/>
            <p:nvPr/>
          </p:nvSpPr>
          <p:spPr>
            <a:xfrm>
              <a:off x="1041857" y="650189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5" name="object 415"/>
            <p:cNvSpPr/>
            <p:nvPr/>
          </p:nvSpPr>
          <p:spPr>
            <a:xfrm>
              <a:off x="1041857" y="651711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6" name="object 416"/>
            <p:cNvSpPr/>
            <p:nvPr/>
          </p:nvSpPr>
          <p:spPr>
            <a:xfrm>
              <a:off x="1041857" y="653233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7" name="object 417"/>
            <p:cNvSpPr/>
            <p:nvPr/>
          </p:nvSpPr>
          <p:spPr>
            <a:xfrm>
              <a:off x="1041857" y="654756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8" name="object 418"/>
            <p:cNvSpPr/>
            <p:nvPr/>
          </p:nvSpPr>
          <p:spPr>
            <a:xfrm>
              <a:off x="1041857" y="656278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9" name="object 419"/>
            <p:cNvSpPr/>
            <p:nvPr/>
          </p:nvSpPr>
          <p:spPr>
            <a:xfrm>
              <a:off x="1039571" y="658105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0" name="object 420"/>
            <p:cNvSpPr/>
            <p:nvPr/>
          </p:nvSpPr>
          <p:spPr>
            <a:xfrm>
              <a:off x="1041857" y="660845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1" name="object 421"/>
            <p:cNvSpPr/>
            <p:nvPr/>
          </p:nvSpPr>
          <p:spPr>
            <a:xfrm>
              <a:off x="1039571" y="6626720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2" name="object 422"/>
            <p:cNvSpPr/>
            <p:nvPr/>
          </p:nvSpPr>
          <p:spPr>
            <a:xfrm>
              <a:off x="1039571" y="665716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3" name="object 423"/>
            <p:cNvSpPr/>
            <p:nvPr/>
          </p:nvSpPr>
          <p:spPr>
            <a:xfrm>
              <a:off x="1041857" y="668456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4" name="object 424"/>
            <p:cNvSpPr/>
            <p:nvPr/>
          </p:nvSpPr>
          <p:spPr>
            <a:xfrm>
              <a:off x="1039571" y="670283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5" name="object 425"/>
            <p:cNvSpPr/>
            <p:nvPr/>
          </p:nvSpPr>
          <p:spPr>
            <a:xfrm>
              <a:off x="1041857" y="673023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6" name="object 426"/>
            <p:cNvSpPr/>
            <p:nvPr/>
          </p:nvSpPr>
          <p:spPr>
            <a:xfrm>
              <a:off x="1039571" y="674850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7" name="object 427"/>
            <p:cNvSpPr/>
            <p:nvPr/>
          </p:nvSpPr>
          <p:spPr>
            <a:xfrm>
              <a:off x="1041857" y="677590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8" name="object 428"/>
            <p:cNvSpPr/>
            <p:nvPr/>
          </p:nvSpPr>
          <p:spPr>
            <a:xfrm>
              <a:off x="1039571" y="6794176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9" name="object 429"/>
            <p:cNvSpPr/>
            <p:nvPr/>
          </p:nvSpPr>
          <p:spPr>
            <a:xfrm>
              <a:off x="1041857" y="682157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0" name="object 430"/>
            <p:cNvSpPr/>
            <p:nvPr/>
          </p:nvSpPr>
          <p:spPr>
            <a:xfrm>
              <a:off x="1041857" y="683680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1" name="object 431"/>
            <p:cNvSpPr/>
            <p:nvPr/>
          </p:nvSpPr>
          <p:spPr>
            <a:xfrm>
              <a:off x="1041857" y="685203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2" name="object 432"/>
            <p:cNvSpPr/>
            <p:nvPr/>
          </p:nvSpPr>
          <p:spPr>
            <a:xfrm>
              <a:off x="1041857" y="686724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3" name="object 433"/>
            <p:cNvSpPr/>
            <p:nvPr/>
          </p:nvSpPr>
          <p:spPr>
            <a:xfrm>
              <a:off x="1041857" y="688247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4" name="object 434"/>
            <p:cNvSpPr/>
            <p:nvPr/>
          </p:nvSpPr>
          <p:spPr>
            <a:xfrm>
              <a:off x="1041857" y="689770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5" name="object 435"/>
            <p:cNvSpPr/>
            <p:nvPr/>
          </p:nvSpPr>
          <p:spPr>
            <a:xfrm>
              <a:off x="1041857" y="691292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6" name="object 436"/>
            <p:cNvSpPr/>
            <p:nvPr/>
          </p:nvSpPr>
          <p:spPr>
            <a:xfrm>
              <a:off x="1041857" y="692814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7" name="object 437"/>
            <p:cNvSpPr/>
            <p:nvPr/>
          </p:nvSpPr>
          <p:spPr>
            <a:xfrm>
              <a:off x="1041857" y="694336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8" name="object 438"/>
            <p:cNvSpPr/>
            <p:nvPr/>
          </p:nvSpPr>
          <p:spPr>
            <a:xfrm>
              <a:off x="1041857" y="695859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9" name="object 439"/>
            <p:cNvSpPr/>
            <p:nvPr/>
          </p:nvSpPr>
          <p:spPr>
            <a:xfrm>
              <a:off x="1041857" y="697381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0" name="object 440"/>
            <p:cNvSpPr/>
            <p:nvPr/>
          </p:nvSpPr>
          <p:spPr>
            <a:xfrm>
              <a:off x="1041857" y="698903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1" name="object 441"/>
            <p:cNvSpPr/>
            <p:nvPr/>
          </p:nvSpPr>
          <p:spPr>
            <a:xfrm>
              <a:off x="1041857" y="700426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2" name="object 442"/>
            <p:cNvSpPr/>
            <p:nvPr/>
          </p:nvSpPr>
          <p:spPr>
            <a:xfrm>
              <a:off x="1039571" y="702252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3" name="object 443"/>
            <p:cNvSpPr/>
            <p:nvPr/>
          </p:nvSpPr>
          <p:spPr>
            <a:xfrm>
              <a:off x="1041857" y="704993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4" name="object 444"/>
            <p:cNvSpPr/>
            <p:nvPr/>
          </p:nvSpPr>
          <p:spPr>
            <a:xfrm>
              <a:off x="1039571" y="706819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5" name="object 445"/>
            <p:cNvSpPr/>
            <p:nvPr/>
          </p:nvSpPr>
          <p:spPr>
            <a:xfrm>
              <a:off x="1041857" y="709560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6" name="object 446"/>
            <p:cNvSpPr/>
            <p:nvPr/>
          </p:nvSpPr>
          <p:spPr>
            <a:xfrm>
              <a:off x="1039571" y="7113866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7" name="object 447"/>
            <p:cNvSpPr/>
            <p:nvPr/>
          </p:nvSpPr>
          <p:spPr>
            <a:xfrm>
              <a:off x="1039571" y="714431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8" name="object 448"/>
            <p:cNvSpPr/>
            <p:nvPr/>
          </p:nvSpPr>
          <p:spPr>
            <a:xfrm>
              <a:off x="1041857" y="717171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9" name="object 449"/>
            <p:cNvSpPr/>
            <p:nvPr/>
          </p:nvSpPr>
          <p:spPr>
            <a:xfrm>
              <a:off x="1039571" y="718998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0" name="object 450"/>
            <p:cNvSpPr/>
            <p:nvPr/>
          </p:nvSpPr>
          <p:spPr>
            <a:xfrm>
              <a:off x="1041857" y="721738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1" name="object 451"/>
            <p:cNvSpPr/>
            <p:nvPr/>
          </p:nvSpPr>
          <p:spPr>
            <a:xfrm>
              <a:off x="1039571" y="723565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2" name="object 452"/>
            <p:cNvSpPr/>
            <p:nvPr/>
          </p:nvSpPr>
          <p:spPr>
            <a:xfrm>
              <a:off x="1041857" y="726305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3" name="object 453"/>
            <p:cNvSpPr/>
            <p:nvPr/>
          </p:nvSpPr>
          <p:spPr>
            <a:xfrm>
              <a:off x="1041857" y="727828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4" name="object 454"/>
            <p:cNvSpPr/>
            <p:nvPr/>
          </p:nvSpPr>
          <p:spPr>
            <a:xfrm>
              <a:off x="1041857" y="729350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5" name="object 455"/>
            <p:cNvSpPr/>
            <p:nvPr/>
          </p:nvSpPr>
          <p:spPr>
            <a:xfrm>
              <a:off x="1041857" y="730872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6" name="object 456"/>
            <p:cNvSpPr/>
            <p:nvPr/>
          </p:nvSpPr>
          <p:spPr>
            <a:xfrm>
              <a:off x="1041857" y="732395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7" name="object 457"/>
            <p:cNvSpPr/>
            <p:nvPr/>
          </p:nvSpPr>
          <p:spPr>
            <a:xfrm>
              <a:off x="1041857" y="733917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8" name="object 458"/>
            <p:cNvSpPr/>
            <p:nvPr/>
          </p:nvSpPr>
          <p:spPr>
            <a:xfrm>
              <a:off x="1039571" y="7357440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9" name="object 459"/>
            <p:cNvSpPr/>
            <p:nvPr/>
          </p:nvSpPr>
          <p:spPr>
            <a:xfrm>
              <a:off x="1041857" y="738484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0" name="object 460"/>
            <p:cNvSpPr/>
            <p:nvPr/>
          </p:nvSpPr>
          <p:spPr>
            <a:xfrm>
              <a:off x="1041857" y="740007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1" name="object 461"/>
            <p:cNvSpPr/>
            <p:nvPr/>
          </p:nvSpPr>
          <p:spPr>
            <a:xfrm>
              <a:off x="1041857" y="741528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2" name="object 462"/>
            <p:cNvSpPr/>
            <p:nvPr/>
          </p:nvSpPr>
          <p:spPr>
            <a:xfrm>
              <a:off x="1041857" y="743051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3" name="object 463"/>
            <p:cNvSpPr/>
            <p:nvPr/>
          </p:nvSpPr>
          <p:spPr>
            <a:xfrm>
              <a:off x="1041857" y="744574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4" name="object 464"/>
            <p:cNvSpPr/>
            <p:nvPr/>
          </p:nvSpPr>
          <p:spPr>
            <a:xfrm>
              <a:off x="1041857" y="746095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5" name="object 465"/>
            <p:cNvSpPr/>
            <p:nvPr/>
          </p:nvSpPr>
          <p:spPr>
            <a:xfrm>
              <a:off x="1039571" y="7479226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6" name="object 466"/>
            <p:cNvSpPr/>
            <p:nvPr/>
          </p:nvSpPr>
          <p:spPr>
            <a:xfrm>
              <a:off x="1041857" y="750662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7" name="object 467"/>
            <p:cNvSpPr/>
            <p:nvPr/>
          </p:nvSpPr>
          <p:spPr>
            <a:xfrm>
              <a:off x="1041857" y="752185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8" name="object 468"/>
            <p:cNvSpPr/>
            <p:nvPr/>
          </p:nvSpPr>
          <p:spPr>
            <a:xfrm>
              <a:off x="1041857" y="753708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9" name="object 469"/>
            <p:cNvSpPr/>
            <p:nvPr/>
          </p:nvSpPr>
          <p:spPr>
            <a:xfrm>
              <a:off x="1041857" y="755229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0" name="object 470"/>
            <p:cNvSpPr/>
            <p:nvPr/>
          </p:nvSpPr>
          <p:spPr>
            <a:xfrm>
              <a:off x="1041857" y="756752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1" name="object 471"/>
            <p:cNvSpPr/>
            <p:nvPr/>
          </p:nvSpPr>
          <p:spPr>
            <a:xfrm>
              <a:off x="1041857" y="758275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2" name="object 472"/>
            <p:cNvSpPr/>
            <p:nvPr/>
          </p:nvSpPr>
          <p:spPr>
            <a:xfrm>
              <a:off x="1041857" y="759797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3" name="object 473"/>
            <p:cNvSpPr/>
            <p:nvPr/>
          </p:nvSpPr>
          <p:spPr>
            <a:xfrm>
              <a:off x="1041857" y="761319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4" name="object 474"/>
            <p:cNvSpPr/>
            <p:nvPr/>
          </p:nvSpPr>
          <p:spPr>
            <a:xfrm>
              <a:off x="1041857" y="762842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5" name="object 475"/>
            <p:cNvSpPr/>
            <p:nvPr/>
          </p:nvSpPr>
          <p:spPr>
            <a:xfrm>
              <a:off x="1041857" y="764364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6" name="object 476"/>
            <p:cNvSpPr/>
            <p:nvPr/>
          </p:nvSpPr>
          <p:spPr>
            <a:xfrm>
              <a:off x="1041857" y="765886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7" name="object 477"/>
            <p:cNvSpPr/>
            <p:nvPr/>
          </p:nvSpPr>
          <p:spPr>
            <a:xfrm>
              <a:off x="1041857" y="7674089"/>
              <a:ext cx="0" cy="3175"/>
            </a:xfrm>
            <a:custGeom>
              <a:avLst/>
              <a:gdLst/>
              <a:ahLst/>
              <a:cxnLst/>
              <a:rect l="l" t="t" r="r" b="b"/>
              <a:pathLst>
                <a:path h="3175">
                  <a:moveTo>
                    <a:pt x="-2286" y="1523"/>
                  </a:moveTo>
                  <a:lnTo>
                    <a:pt x="2286" y="1523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8" name="object 478"/>
            <p:cNvSpPr/>
            <p:nvPr/>
          </p:nvSpPr>
          <p:spPr>
            <a:xfrm>
              <a:off x="1040333" y="6212649"/>
              <a:ext cx="5702935" cy="0"/>
            </a:xfrm>
            <a:custGeom>
              <a:avLst/>
              <a:gdLst/>
              <a:ahLst/>
              <a:cxnLst/>
              <a:rect l="l" t="t" r="r" b="b"/>
              <a:pathLst>
                <a:path w="5702934">
                  <a:moveTo>
                    <a:pt x="0" y="0"/>
                  </a:moveTo>
                  <a:lnTo>
                    <a:pt x="6096" y="0"/>
                  </a:lnTo>
                </a:path>
                <a:path w="5702934">
                  <a:moveTo>
                    <a:pt x="15227" y="0"/>
                  </a:moveTo>
                  <a:lnTo>
                    <a:pt x="21323" y="0"/>
                  </a:lnTo>
                </a:path>
                <a:path w="5702934">
                  <a:moveTo>
                    <a:pt x="30467" y="0"/>
                  </a:moveTo>
                  <a:lnTo>
                    <a:pt x="36550" y="0"/>
                  </a:lnTo>
                </a:path>
                <a:path w="5702934">
                  <a:moveTo>
                    <a:pt x="45694" y="0"/>
                  </a:moveTo>
                  <a:lnTo>
                    <a:pt x="51790" y="0"/>
                  </a:lnTo>
                </a:path>
                <a:path w="5702934">
                  <a:moveTo>
                    <a:pt x="60921" y="0"/>
                  </a:moveTo>
                  <a:lnTo>
                    <a:pt x="67017" y="0"/>
                  </a:lnTo>
                </a:path>
                <a:path w="5702934">
                  <a:moveTo>
                    <a:pt x="76161" y="0"/>
                  </a:moveTo>
                  <a:lnTo>
                    <a:pt x="82245" y="0"/>
                  </a:lnTo>
                </a:path>
                <a:path w="5702934">
                  <a:moveTo>
                    <a:pt x="91389" y="0"/>
                  </a:moveTo>
                  <a:lnTo>
                    <a:pt x="97485" y="0"/>
                  </a:lnTo>
                </a:path>
                <a:path w="5702934">
                  <a:moveTo>
                    <a:pt x="106616" y="0"/>
                  </a:moveTo>
                  <a:lnTo>
                    <a:pt x="112712" y="0"/>
                  </a:lnTo>
                </a:path>
                <a:path w="5702934">
                  <a:moveTo>
                    <a:pt x="121856" y="0"/>
                  </a:moveTo>
                  <a:lnTo>
                    <a:pt x="127952" y="0"/>
                  </a:lnTo>
                </a:path>
                <a:path w="5702934">
                  <a:moveTo>
                    <a:pt x="137083" y="0"/>
                  </a:moveTo>
                  <a:lnTo>
                    <a:pt x="143179" y="0"/>
                  </a:lnTo>
                </a:path>
                <a:path w="5702934">
                  <a:moveTo>
                    <a:pt x="152311" y="0"/>
                  </a:moveTo>
                  <a:lnTo>
                    <a:pt x="158407" y="0"/>
                  </a:lnTo>
                </a:path>
                <a:path w="5702934">
                  <a:moveTo>
                    <a:pt x="167551" y="0"/>
                  </a:moveTo>
                  <a:lnTo>
                    <a:pt x="173647" y="0"/>
                  </a:lnTo>
                </a:path>
                <a:path w="5702934">
                  <a:moveTo>
                    <a:pt x="182778" y="0"/>
                  </a:moveTo>
                  <a:lnTo>
                    <a:pt x="188874" y="0"/>
                  </a:lnTo>
                </a:path>
                <a:path w="5702934">
                  <a:moveTo>
                    <a:pt x="198018" y="0"/>
                  </a:moveTo>
                  <a:lnTo>
                    <a:pt x="204101" y="0"/>
                  </a:lnTo>
                </a:path>
                <a:path w="5702934">
                  <a:moveTo>
                    <a:pt x="213245" y="0"/>
                  </a:moveTo>
                  <a:lnTo>
                    <a:pt x="219341" y="0"/>
                  </a:lnTo>
                </a:path>
                <a:path w="5702934">
                  <a:moveTo>
                    <a:pt x="228473" y="0"/>
                  </a:moveTo>
                  <a:lnTo>
                    <a:pt x="234569" y="0"/>
                  </a:lnTo>
                </a:path>
                <a:path w="5702934">
                  <a:moveTo>
                    <a:pt x="243712" y="0"/>
                  </a:moveTo>
                  <a:lnTo>
                    <a:pt x="249796" y="0"/>
                  </a:lnTo>
                </a:path>
                <a:path w="5702934">
                  <a:moveTo>
                    <a:pt x="258940" y="0"/>
                  </a:moveTo>
                  <a:lnTo>
                    <a:pt x="265036" y="0"/>
                  </a:lnTo>
                </a:path>
                <a:path w="5702934">
                  <a:moveTo>
                    <a:pt x="274167" y="0"/>
                  </a:moveTo>
                  <a:lnTo>
                    <a:pt x="280263" y="0"/>
                  </a:lnTo>
                </a:path>
                <a:path w="5702934">
                  <a:moveTo>
                    <a:pt x="289407" y="0"/>
                  </a:moveTo>
                  <a:lnTo>
                    <a:pt x="295490" y="0"/>
                  </a:lnTo>
                </a:path>
                <a:path w="5702934">
                  <a:moveTo>
                    <a:pt x="304634" y="0"/>
                  </a:moveTo>
                  <a:lnTo>
                    <a:pt x="310730" y="0"/>
                  </a:lnTo>
                </a:path>
                <a:path w="5702934">
                  <a:moveTo>
                    <a:pt x="319862" y="0"/>
                  </a:moveTo>
                  <a:lnTo>
                    <a:pt x="325958" y="0"/>
                  </a:lnTo>
                </a:path>
                <a:path w="5702934">
                  <a:moveTo>
                    <a:pt x="335102" y="0"/>
                  </a:moveTo>
                  <a:lnTo>
                    <a:pt x="341185" y="0"/>
                  </a:lnTo>
                </a:path>
                <a:path w="5702934">
                  <a:moveTo>
                    <a:pt x="350329" y="0"/>
                  </a:moveTo>
                  <a:lnTo>
                    <a:pt x="356425" y="0"/>
                  </a:lnTo>
                </a:path>
                <a:path w="5702934">
                  <a:moveTo>
                    <a:pt x="365556" y="0"/>
                  </a:moveTo>
                  <a:lnTo>
                    <a:pt x="371652" y="0"/>
                  </a:lnTo>
                </a:path>
                <a:path w="5702934">
                  <a:moveTo>
                    <a:pt x="380796" y="0"/>
                  </a:moveTo>
                  <a:lnTo>
                    <a:pt x="386892" y="0"/>
                  </a:lnTo>
                </a:path>
                <a:path w="5702934">
                  <a:moveTo>
                    <a:pt x="396024" y="0"/>
                  </a:moveTo>
                  <a:lnTo>
                    <a:pt x="402120" y="0"/>
                  </a:lnTo>
                </a:path>
                <a:path w="5702934">
                  <a:moveTo>
                    <a:pt x="411264" y="0"/>
                  </a:moveTo>
                  <a:lnTo>
                    <a:pt x="417347" y="0"/>
                  </a:lnTo>
                </a:path>
                <a:path w="5702934">
                  <a:moveTo>
                    <a:pt x="426491" y="0"/>
                  </a:moveTo>
                  <a:lnTo>
                    <a:pt x="432587" y="0"/>
                  </a:lnTo>
                </a:path>
                <a:path w="5702934">
                  <a:moveTo>
                    <a:pt x="441718" y="0"/>
                  </a:moveTo>
                  <a:lnTo>
                    <a:pt x="447814" y="0"/>
                  </a:lnTo>
                </a:path>
                <a:path w="5702934">
                  <a:moveTo>
                    <a:pt x="456958" y="0"/>
                  </a:moveTo>
                  <a:lnTo>
                    <a:pt x="463042" y="0"/>
                  </a:lnTo>
                </a:path>
                <a:path w="5702934">
                  <a:moveTo>
                    <a:pt x="472186" y="0"/>
                  </a:moveTo>
                  <a:lnTo>
                    <a:pt x="478281" y="0"/>
                  </a:lnTo>
                </a:path>
                <a:path w="5702934">
                  <a:moveTo>
                    <a:pt x="487413" y="0"/>
                  </a:moveTo>
                  <a:lnTo>
                    <a:pt x="493509" y="0"/>
                  </a:lnTo>
                </a:path>
                <a:path w="5702934">
                  <a:moveTo>
                    <a:pt x="502653" y="0"/>
                  </a:moveTo>
                  <a:lnTo>
                    <a:pt x="508736" y="0"/>
                  </a:lnTo>
                </a:path>
                <a:path w="5702934">
                  <a:moveTo>
                    <a:pt x="517880" y="0"/>
                  </a:moveTo>
                  <a:lnTo>
                    <a:pt x="523976" y="0"/>
                  </a:lnTo>
                </a:path>
                <a:path w="5702934">
                  <a:moveTo>
                    <a:pt x="533107" y="0"/>
                  </a:moveTo>
                  <a:lnTo>
                    <a:pt x="539203" y="0"/>
                  </a:lnTo>
                </a:path>
                <a:path w="5702934">
                  <a:moveTo>
                    <a:pt x="548347" y="0"/>
                  </a:moveTo>
                  <a:lnTo>
                    <a:pt x="554431" y="0"/>
                  </a:lnTo>
                </a:path>
                <a:path w="5702934">
                  <a:moveTo>
                    <a:pt x="563575" y="0"/>
                  </a:moveTo>
                  <a:lnTo>
                    <a:pt x="569671" y="0"/>
                  </a:lnTo>
                </a:path>
                <a:path w="5702934">
                  <a:moveTo>
                    <a:pt x="578802" y="0"/>
                  </a:moveTo>
                  <a:lnTo>
                    <a:pt x="584898" y="0"/>
                  </a:lnTo>
                </a:path>
                <a:path w="5702934">
                  <a:moveTo>
                    <a:pt x="594042" y="0"/>
                  </a:moveTo>
                  <a:lnTo>
                    <a:pt x="600138" y="0"/>
                  </a:lnTo>
                </a:path>
                <a:path w="5702934">
                  <a:moveTo>
                    <a:pt x="609269" y="0"/>
                  </a:moveTo>
                  <a:lnTo>
                    <a:pt x="615365" y="0"/>
                  </a:lnTo>
                </a:path>
                <a:path w="5702934">
                  <a:moveTo>
                    <a:pt x="624497" y="0"/>
                  </a:moveTo>
                  <a:lnTo>
                    <a:pt x="630593" y="0"/>
                  </a:lnTo>
                </a:path>
                <a:path w="5702934">
                  <a:moveTo>
                    <a:pt x="639737" y="0"/>
                  </a:moveTo>
                  <a:lnTo>
                    <a:pt x="645833" y="0"/>
                  </a:lnTo>
                </a:path>
                <a:path w="5702934">
                  <a:moveTo>
                    <a:pt x="654964" y="0"/>
                  </a:moveTo>
                  <a:lnTo>
                    <a:pt x="661060" y="0"/>
                  </a:lnTo>
                </a:path>
                <a:path w="5702934">
                  <a:moveTo>
                    <a:pt x="670204" y="0"/>
                  </a:moveTo>
                  <a:lnTo>
                    <a:pt x="676287" y="0"/>
                  </a:lnTo>
                </a:path>
                <a:path w="5702934">
                  <a:moveTo>
                    <a:pt x="685431" y="0"/>
                  </a:moveTo>
                  <a:lnTo>
                    <a:pt x="691527" y="0"/>
                  </a:lnTo>
                </a:path>
                <a:path w="5702934">
                  <a:moveTo>
                    <a:pt x="700659" y="0"/>
                  </a:moveTo>
                  <a:lnTo>
                    <a:pt x="706755" y="0"/>
                  </a:lnTo>
                </a:path>
                <a:path w="5702934">
                  <a:moveTo>
                    <a:pt x="715899" y="0"/>
                  </a:moveTo>
                  <a:lnTo>
                    <a:pt x="721982" y="0"/>
                  </a:lnTo>
                </a:path>
                <a:path w="5702934">
                  <a:moveTo>
                    <a:pt x="731126" y="0"/>
                  </a:moveTo>
                  <a:lnTo>
                    <a:pt x="737222" y="0"/>
                  </a:lnTo>
                </a:path>
                <a:path w="5702934">
                  <a:moveTo>
                    <a:pt x="746353" y="0"/>
                  </a:moveTo>
                  <a:lnTo>
                    <a:pt x="752449" y="0"/>
                  </a:lnTo>
                </a:path>
                <a:path w="5702934">
                  <a:moveTo>
                    <a:pt x="761593" y="0"/>
                  </a:moveTo>
                  <a:lnTo>
                    <a:pt x="767676" y="0"/>
                  </a:lnTo>
                </a:path>
                <a:path w="5702934">
                  <a:moveTo>
                    <a:pt x="776820" y="0"/>
                  </a:moveTo>
                  <a:lnTo>
                    <a:pt x="782916" y="0"/>
                  </a:lnTo>
                </a:path>
                <a:path w="5702934">
                  <a:moveTo>
                    <a:pt x="792048" y="0"/>
                  </a:moveTo>
                  <a:lnTo>
                    <a:pt x="798144" y="0"/>
                  </a:lnTo>
                </a:path>
                <a:path w="5702934">
                  <a:moveTo>
                    <a:pt x="807288" y="0"/>
                  </a:moveTo>
                  <a:lnTo>
                    <a:pt x="813384" y="0"/>
                  </a:lnTo>
                </a:path>
                <a:path w="5702934">
                  <a:moveTo>
                    <a:pt x="822515" y="0"/>
                  </a:moveTo>
                  <a:lnTo>
                    <a:pt x="828611" y="0"/>
                  </a:lnTo>
                </a:path>
                <a:path w="5702934">
                  <a:moveTo>
                    <a:pt x="837742" y="0"/>
                  </a:moveTo>
                  <a:lnTo>
                    <a:pt x="843838" y="0"/>
                  </a:lnTo>
                </a:path>
                <a:path w="5702934">
                  <a:moveTo>
                    <a:pt x="852982" y="0"/>
                  </a:moveTo>
                  <a:lnTo>
                    <a:pt x="859078" y="0"/>
                  </a:lnTo>
                </a:path>
                <a:path w="5702934">
                  <a:moveTo>
                    <a:pt x="868210" y="0"/>
                  </a:moveTo>
                  <a:lnTo>
                    <a:pt x="874306" y="0"/>
                  </a:lnTo>
                </a:path>
                <a:path w="5702934">
                  <a:moveTo>
                    <a:pt x="883450" y="0"/>
                  </a:moveTo>
                  <a:lnTo>
                    <a:pt x="889533" y="0"/>
                  </a:lnTo>
                </a:path>
                <a:path w="5702934">
                  <a:moveTo>
                    <a:pt x="898677" y="0"/>
                  </a:moveTo>
                  <a:lnTo>
                    <a:pt x="904773" y="0"/>
                  </a:lnTo>
                </a:path>
                <a:path w="5702934">
                  <a:moveTo>
                    <a:pt x="913904" y="0"/>
                  </a:moveTo>
                  <a:lnTo>
                    <a:pt x="920000" y="0"/>
                  </a:lnTo>
                </a:path>
                <a:path w="5702934">
                  <a:moveTo>
                    <a:pt x="929144" y="0"/>
                  </a:moveTo>
                  <a:lnTo>
                    <a:pt x="935228" y="0"/>
                  </a:lnTo>
                </a:path>
                <a:path w="5702934">
                  <a:moveTo>
                    <a:pt x="944372" y="0"/>
                  </a:moveTo>
                  <a:lnTo>
                    <a:pt x="950468" y="0"/>
                  </a:lnTo>
                </a:path>
                <a:path w="5702934">
                  <a:moveTo>
                    <a:pt x="959599" y="0"/>
                  </a:moveTo>
                  <a:lnTo>
                    <a:pt x="965695" y="0"/>
                  </a:lnTo>
                </a:path>
                <a:path w="5702934">
                  <a:moveTo>
                    <a:pt x="974839" y="0"/>
                  </a:moveTo>
                  <a:lnTo>
                    <a:pt x="980922" y="0"/>
                  </a:lnTo>
                </a:path>
                <a:path w="5702934">
                  <a:moveTo>
                    <a:pt x="990066" y="0"/>
                  </a:moveTo>
                  <a:lnTo>
                    <a:pt x="996162" y="0"/>
                  </a:lnTo>
                </a:path>
                <a:path w="5702934">
                  <a:moveTo>
                    <a:pt x="1005293" y="0"/>
                  </a:moveTo>
                  <a:lnTo>
                    <a:pt x="1011389" y="0"/>
                  </a:lnTo>
                </a:path>
                <a:path w="5702934">
                  <a:moveTo>
                    <a:pt x="1020533" y="0"/>
                  </a:moveTo>
                  <a:lnTo>
                    <a:pt x="1026617" y="0"/>
                  </a:lnTo>
                </a:path>
                <a:path w="5702934">
                  <a:moveTo>
                    <a:pt x="1035761" y="0"/>
                  </a:moveTo>
                  <a:lnTo>
                    <a:pt x="1041857" y="0"/>
                  </a:lnTo>
                </a:path>
                <a:path w="5702934">
                  <a:moveTo>
                    <a:pt x="1050988" y="0"/>
                  </a:moveTo>
                  <a:lnTo>
                    <a:pt x="1057084" y="0"/>
                  </a:lnTo>
                </a:path>
                <a:path w="5702934">
                  <a:moveTo>
                    <a:pt x="1066228" y="0"/>
                  </a:moveTo>
                  <a:lnTo>
                    <a:pt x="1072324" y="0"/>
                  </a:lnTo>
                </a:path>
                <a:path w="5702934">
                  <a:moveTo>
                    <a:pt x="1081455" y="0"/>
                  </a:moveTo>
                  <a:lnTo>
                    <a:pt x="1087551" y="0"/>
                  </a:lnTo>
                </a:path>
                <a:path w="5702934">
                  <a:moveTo>
                    <a:pt x="1096695" y="0"/>
                  </a:moveTo>
                  <a:lnTo>
                    <a:pt x="1102779" y="0"/>
                  </a:lnTo>
                </a:path>
                <a:path w="5702934">
                  <a:moveTo>
                    <a:pt x="1111923" y="0"/>
                  </a:moveTo>
                  <a:lnTo>
                    <a:pt x="1118019" y="0"/>
                  </a:lnTo>
                </a:path>
                <a:path w="5702934">
                  <a:moveTo>
                    <a:pt x="1127150" y="0"/>
                  </a:moveTo>
                  <a:lnTo>
                    <a:pt x="1133246" y="0"/>
                  </a:lnTo>
                </a:path>
                <a:path w="5702934">
                  <a:moveTo>
                    <a:pt x="1142390" y="0"/>
                  </a:moveTo>
                  <a:lnTo>
                    <a:pt x="1148473" y="0"/>
                  </a:lnTo>
                </a:path>
                <a:path w="5702934">
                  <a:moveTo>
                    <a:pt x="1157617" y="0"/>
                  </a:moveTo>
                  <a:lnTo>
                    <a:pt x="1163713" y="0"/>
                  </a:lnTo>
                </a:path>
                <a:path w="5702934">
                  <a:moveTo>
                    <a:pt x="1172845" y="0"/>
                  </a:moveTo>
                  <a:lnTo>
                    <a:pt x="1178941" y="0"/>
                  </a:lnTo>
                </a:path>
                <a:path w="5702934">
                  <a:moveTo>
                    <a:pt x="1188085" y="0"/>
                  </a:moveTo>
                  <a:lnTo>
                    <a:pt x="1194168" y="0"/>
                  </a:lnTo>
                </a:path>
                <a:path w="5702934">
                  <a:moveTo>
                    <a:pt x="1203312" y="0"/>
                  </a:moveTo>
                  <a:lnTo>
                    <a:pt x="1209408" y="0"/>
                  </a:lnTo>
                </a:path>
                <a:path w="5702934">
                  <a:moveTo>
                    <a:pt x="1218539" y="0"/>
                  </a:moveTo>
                  <a:lnTo>
                    <a:pt x="1224635" y="0"/>
                  </a:lnTo>
                </a:path>
                <a:path w="5702934">
                  <a:moveTo>
                    <a:pt x="1233779" y="0"/>
                  </a:moveTo>
                  <a:lnTo>
                    <a:pt x="1239862" y="0"/>
                  </a:lnTo>
                </a:path>
                <a:path w="5702934">
                  <a:moveTo>
                    <a:pt x="1249006" y="0"/>
                  </a:moveTo>
                  <a:lnTo>
                    <a:pt x="1255102" y="0"/>
                  </a:lnTo>
                </a:path>
                <a:path w="5702934">
                  <a:moveTo>
                    <a:pt x="1264234" y="0"/>
                  </a:moveTo>
                  <a:lnTo>
                    <a:pt x="1270330" y="0"/>
                  </a:lnTo>
                </a:path>
                <a:path w="5702934">
                  <a:moveTo>
                    <a:pt x="1279474" y="0"/>
                  </a:moveTo>
                  <a:lnTo>
                    <a:pt x="1285570" y="0"/>
                  </a:lnTo>
                </a:path>
                <a:path w="5702934">
                  <a:moveTo>
                    <a:pt x="1294701" y="0"/>
                  </a:moveTo>
                  <a:lnTo>
                    <a:pt x="1300797" y="0"/>
                  </a:lnTo>
                </a:path>
                <a:path w="5702934">
                  <a:moveTo>
                    <a:pt x="1309928" y="0"/>
                  </a:moveTo>
                  <a:lnTo>
                    <a:pt x="1316024" y="0"/>
                  </a:lnTo>
                </a:path>
                <a:path w="5702934">
                  <a:moveTo>
                    <a:pt x="1325168" y="0"/>
                  </a:moveTo>
                  <a:lnTo>
                    <a:pt x="1331264" y="0"/>
                  </a:lnTo>
                </a:path>
                <a:path w="5702934">
                  <a:moveTo>
                    <a:pt x="1340396" y="0"/>
                  </a:moveTo>
                  <a:lnTo>
                    <a:pt x="1346492" y="0"/>
                  </a:lnTo>
                </a:path>
                <a:path w="5702934">
                  <a:moveTo>
                    <a:pt x="1355636" y="0"/>
                  </a:moveTo>
                  <a:lnTo>
                    <a:pt x="1361719" y="0"/>
                  </a:lnTo>
                </a:path>
                <a:path w="5702934">
                  <a:moveTo>
                    <a:pt x="1370863" y="0"/>
                  </a:moveTo>
                  <a:lnTo>
                    <a:pt x="1376959" y="0"/>
                  </a:lnTo>
                </a:path>
                <a:path w="5702934">
                  <a:moveTo>
                    <a:pt x="1386090" y="0"/>
                  </a:moveTo>
                  <a:lnTo>
                    <a:pt x="1392186" y="0"/>
                  </a:lnTo>
                </a:path>
                <a:path w="5702934">
                  <a:moveTo>
                    <a:pt x="1401330" y="0"/>
                  </a:moveTo>
                  <a:lnTo>
                    <a:pt x="1407414" y="0"/>
                  </a:lnTo>
                </a:path>
                <a:path w="5702934">
                  <a:moveTo>
                    <a:pt x="1416558" y="0"/>
                  </a:moveTo>
                  <a:lnTo>
                    <a:pt x="1422654" y="0"/>
                  </a:lnTo>
                </a:path>
                <a:path w="5702934">
                  <a:moveTo>
                    <a:pt x="1431785" y="0"/>
                  </a:moveTo>
                  <a:lnTo>
                    <a:pt x="1437881" y="0"/>
                  </a:lnTo>
                </a:path>
                <a:path w="5702934">
                  <a:moveTo>
                    <a:pt x="1447025" y="0"/>
                  </a:moveTo>
                  <a:lnTo>
                    <a:pt x="1453108" y="0"/>
                  </a:lnTo>
                </a:path>
                <a:path w="5702934">
                  <a:moveTo>
                    <a:pt x="1462252" y="0"/>
                  </a:moveTo>
                  <a:lnTo>
                    <a:pt x="1468348" y="0"/>
                  </a:lnTo>
                </a:path>
                <a:path w="5702934">
                  <a:moveTo>
                    <a:pt x="1477479" y="0"/>
                  </a:moveTo>
                  <a:lnTo>
                    <a:pt x="1483575" y="0"/>
                  </a:lnTo>
                </a:path>
                <a:path w="5702934">
                  <a:moveTo>
                    <a:pt x="1492719" y="0"/>
                  </a:moveTo>
                  <a:lnTo>
                    <a:pt x="1498803" y="0"/>
                  </a:lnTo>
                </a:path>
                <a:path w="5702934">
                  <a:moveTo>
                    <a:pt x="1507947" y="0"/>
                  </a:moveTo>
                  <a:lnTo>
                    <a:pt x="1514043" y="0"/>
                  </a:lnTo>
                </a:path>
                <a:path w="5702934">
                  <a:moveTo>
                    <a:pt x="1523174" y="0"/>
                  </a:moveTo>
                  <a:lnTo>
                    <a:pt x="1529270" y="0"/>
                  </a:lnTo>
                </a:path>
                <a:path w="5702934">
                  <a:moveTo>
                    <a:pt x="1538414" y="0"/>
                  </a:moveTo>
                  <a:lnTo>
                    <a:pt x="1544510" y="0"/>
                  </a:lnTo>
                </a:path>
                <a:path w="5702934">
                  <a:moveTo>
                    <a:pt x="1553641" y="0"/>
                  </a:moveTo>
                  <a:lnTo>
                    <a:pt x="1559737" y="0"/>
                  </a:lnTo>
                </a:path>
                <a:path w="5702934">
                  <a:moveTo>
                    <a:pt x="1568881" y="0"/>
                  </a:moveTo>
                  <a:lnTo>
                    <a:pt x="1574965" y="0"/>
                  </a:lnTo>
                </a:path>
                <a:path w="5702934">
                  <a:moveTo>
                    <a:pt x="1584109" y="0"/>
                  </a:moveTo>
                  <a:lnTo>
                    <a:pt x="1590205" y="0"/>
                  </a:lnTo>
                </a:path>
                <a:path w="5702934">
                  <a:moveTo>
                    <a:pt x="1599336" y="0"/>
                  </a:moveTo>
                  <a:lnTo>
                    <a:pt x="1605432" y="0"/>
                  </a:lnTo>
                </a:path>
                <a:path w="5702934">
                  <a:moveTo>
                    <a:pt x="1614576" y="0"/>
                  </a:moveTo>
                  <a:lnTo>
                    <a:pt x="1620659" y="0"/>
                  </a:lnTo>
                </a:path>
                <a:path w="5702934">
                  <a:moveTo>
                    <a:pt x="1629803" y="0"/>
                  </a:moveTo>
                  <a:lnTo>
                    <a:pt x="1635899" y="0"/>
                  </a:lnTo>
                </a:path>
                <a:path w="5702934">
                  <a:moveTo>
                    <a:pt x="1645031" y="0"/>
                  </a:moveTo>
                  <a:lnTo>
                    <a:pt x="1651127" y="0"/>
                  </a:lnTo>
                </a:path>
                <a:path w="5702934">
                  <a:moveTo>
                    <a:pt x="1660270" y="0"/>
                  </a:moveTo>
                  <a:lnTo>
                    <a:pt x="1666354" y="0"/>
                  </a:lnTo>
                </a:path>
                <a:path w="5702934">
                  <a:moveTo>
                    <a:pt x="1675498" y="0"/>
                  </a:moveTo>
                  <a:lnTo>
                    <a:pt x="1681594" y="0"/>
                  </a:lnTo>
                </a:path>
                <a:path w="5702934">
                  <a:moveTo>
                    <a:pt x="1690725" y="0"/>
                  </a:moveTo>
                  <a:lnTo>
                    <a:pt x="1696821" y="0"/>
                  </a:lnTo>
                </a:path>
                <a:path w="5702934">
                  <a:moveTo>
                    <a:pt x="1705965" y="0"/>
                  </a:moveTo>
                  <a:lnTo>
                    <a:pt x="1712048" y="0"/>
                  </a:lnTo>
                </a:path>
                <a:path w="5702934">
                  <a:moveTo>
                    <a:pt x="1721192" y="0"/>
                  </a:moveTo>
                  <a:lnTo>
                    <a:pt x="1727288" y="0"/>
                  </a:lnTo>
                </a:path>
                <a:path w="5702934">
                  <a:moveTo>
                    <a:pt x="1736420" y="0"/>
                  </a:moveTo>
                  <a:lnTo>
                    <a:pt x="1742516" y="0"/>
                  </a:lnTo>
                </a:path>
                <a:path w="5702934">
                  <a:moveTo>
                    <a:pt x="1751660" y="0"/>
                  </a:moveTo>
                  <a:lnTo>
                    <a:pt x="1757756" y="0"/>
                  </a:lnTo>
                </a:path>
                <a:path w="5702934">
                  <a:moveTo>
                    <a:pt x="1766887" y="0"/>
                  </a:moveTo>
                  <a:lnTo>
                    <a:pt x="1772983" y="0"/>
                  </a:lnTo>
                </a:path>
                <a:path w="5702934">
                  <a:moveTo>
                    <a:pt x="1782114" y="0"/>
                  </a:moveTo>
                  <a:lnTo>
                    <a:pt x="1788210" y="0"/>
                  </a:lnTo>
                </a:path>
                <a:path w="5702934">
                  <a:moveTo>
                    <a:pt x="1797354" y="0"/>
                  </a:moveTo>
                  <a:lnTo>
                    <a:pt x="1803450" y="0"/>
                  </a:lnTo>
                </a:path>
                <a:path w="5702934">
                  <a:moveTo>
                    <a:pt x="1812582" y="0"/>
                  </a:moveTo>
                  <a:lnTo>
                    <a:pt x="1818678" y="0"/>
                  </a:lnTo>
                </a:path>
                <a:path w="5702934">
                  <a:moveTo>
                    <a:pt x="1827822" y="0"/>
                  </a:moveTo>
                  <a:lnTo>
                    <a:pt x="1833905" y="0"/>
                  </a:lnTo>
                </a:path>
                <a:path w="5702934">
                  <a:moveTo>
                    <a:pt x="1843049" y="0"/>
                  </a:moveTo>
                  <a:lnTo>
                    <a:pt x="1849145" y="0"/>
                  </a:lnTo>
                </a:path>
                <a:path w="5702934">
                  <a:moveTo>
                    <a:pt x="1858276" y="0"/>
                  </a:moveTo>
                  <a:lnTo>
                    <a:pt x="1864372" y="0"/>
                  </a:lnTo>
                </a:path>
                <a:path w="5702934">
                  <a:moveTo>
                    <a:pt x="1873516" y="0"/>
                  </a:moveTo>
                  <a:lnTo>
                    <a:pt x="1879600" y="0"/>
                  </a:lnTo>
                </a:path>
                <a:path w="5702934">
                  <a:moveTo>
                    <a:pt x="1888744" y="0"/>
                  </a:moveTo>
                  <a:lnTo>
                    <a:pt x="1894840" y="0"/>
                  </a:lnTo>
                </a:path>
                <a:path w="5702934">
                  <a:moveTo>
                    <a:pt x="1903971" y="0"/>
                  </a:moveTo>
                  <a:lnTo>
                    <a:pt x="1910067" y="0"/>
                  </a:lnTo>
                </a:path>
                <a:path w="5702934">
                  <a:moveTo>
                    <a:pt x="1919211" y="0"/>
                  </a:moveTo>
                  <a:lnTo>
                    <a:pt x="1925294" y="0"/>
                  </a:lnTo>
                </a:path>
                <a:path w="5702934">
                  <a:moveTo>
                    <a:pt x="1934438" y="0"/>
                  </a:moveTo>
                  <a:lnTo>
                    <a:pt x="1940534" y="0"/>
                  </a:lnTo>
                </a:path>
                <a:path w="5702934">
                  <a:moveTo>
                    <a:pt x="1949665" y="0"/>
                  </a:moveTo>
                  <a:lnTo>
                    <a:pt x="1955761" y="0"/>
                  </a:lnTo>
                </a:path>
                <a:path w="5702934">
                  <a:moveTo>
                    <a:pt x="1964905" y="0"/>
                  </a:moveTo>
                  <a:lnTo>
                    <a:pt x="1970989" y="0"/>
                  </a:lnTo>
                </a:path>
                <a:path w="5702934">
                  <a:moveTo>
                    <a:pt x="1980133" y="0"/>
                  </a:moveTo>
                  <a:lnTo>
                    <a:pt x="1986229" y="0"/>
                  </a:lnTo>
                </a:path>
                <a:path w="5702934">
                  <a:moveTo>
                    <a:pt x="1995360" y="0"/>
                  </a:moveTo>
                  <a:lnTo>
                    <a:pt x="2001456" y="0"/>
                  </a:lnTo>
                </a:path>
                <a:path w="5702934">
                  <a:moveTo>
                    <a:pt x="2010600" y="0"/>
                  </a:moveTo>
                  <a:lnTo>
                    <a:pt x="2016696" y="0"/>
                  </a:lnTo>
                </a:path>
                <a:path w="5702934">
                  <a:moveTo>
                    <a:pt x="2025827" y="0"/>
                  </a:moveTo>
                  <a:lnTo>
                    <a:pt x="2031923" y="0"/>
                  </a:lnTo>
                </a:path>
                <a:path w="5702934">
                  <a:moveTo>
                    <a:pt x="2041067" y="0"/>
                  </a:moveTo>
                  <a:lnTo>
                    <a:pt x="2047151" y="0"/>
                  </a:lnTo>
                </a:path>
                <a:path w="5702934">
                  <a:moveTo>
                    <a:pt x="2056295" y="0"/>
                  </a:moveTo>
                  <a:lnTo>
                    <a:pt x="2062391" y="0"/>
                  </a:lnTo>
                </a:path>
                <a:path w="5702934">
                  <a:moveTo>
                    <a:pt x="2071522" y="0"/>
                  </a:moveTo>
                  <a:lnTo>
                    <a:pt x="2077618" y="0"/>
                  </a:lnTo>
                </a:path>
                <a:path w="5702934">
                  <a:moveTo>
                    <a:pt x="2086762" y="0"/>
                  </a:moveTo>
                  <a:lnTo>
                    <a:pt x="2092845" y="0"/>
                  </a:lnTo>
                </a:path>
                <a:path w="5702934">
                  <a:moveTo>
                    <a:pt x="2101989" y="0"/>
                  </a:moveTo>
                  <a:lnTo>
                    <a:pt x="2108085" y="0"/>
                  </a:lnTo>
                </a:path>
                <a:path w="5702934">
                  <a:moveTo>
                    <a:pt x="2117217" y="0"/>
                  </a:moveTo>
                  <a:lnTo>
                    <a:pt x="2123313" y="0"/>
                  </a:lnTo>
                </a:path>
                <a:path w="5702934">
                  <a:moveTo>
                    <a:pt x="2132457" y="0"/>
                  </a:moveTo>
                  <a:lnTo>
                    <a:pt x="2138540" y="0"/>
                  </a:lnTo>
                </a:path>
                <a:path w="5702934">
                  <a:moveTo>
                    <a:pt x="2147684" y="0"/>
                  </a:moveTo>
                  <a:lnTo>
                    <a:pt x="2153780" y="0"/>
                  </a:lnTo>
                </a:path>
                <a:path w="5702934">
                  <a:moveTo>
                    <a:pt x="2162911" y="0"/>
                  </a:moveTo>
                  <a:lnTo>
                    <a:pt x="2169007" y="0"/>
                  </a:lnTo>
                </a:path>
                <a:path w="5702934">
                  <a:moveTo>
                    <a:pt x="2178151" y="0"/>
                  </a:moveTo>
                  <a:lnTo>
                    <a:pt x="2184234" y="0"/>
                  </a:lnTo>
                </a:path>
                <a:path w="5702934">
                  <a:moveTo>
                    <a:pt x="2193378" y="0"/>
                  </a:moveTo>
                  <a:lnTo>
                    <a:pt x="2199474" y="0"/>
                  </a:lnTo>
                </a:path>
                <a:path w="5702934">
                  <a:moveTo>
                    <a:pt x="2208606" y="0"/>
                  </a:moveTo>
                  <a:lnTo>
                    <a:pt x="2214702" y="0"/>
                  </a:lnTo>
                </a:path>
                <a:path w="5702934">
                  <a:moveTo>
                    <a:pt x="2223846" y="0"/>
                  </a:moveTo>
                  <a:lnTo>
                    <a:pt x="2229942" y="0"/>
                  </a:lnTo>
                </a:path>
                <a:path w="5702934">
                  <a:moveTo>
                    <a:pt x="2239073" y="0"/>
                  </a:moveTo>
                  <a:lnTo>
                    <a:pt x="2245169" y="0"/>
                  </a:lnTo>
                </a:path>
                <a:path w="5702934">
                  <a:moveTo>
                    <a:pt x="2254300" y="0"/>
                  </a:moveTo>
                  <a:lnTo>
                    <a:pt x="2260396" y="0"/>
                  </a:lnTo>
                </a:path>
                <a:path w="5702934">
                  <a:moveTo>
                    <a:pt x="2269540" y="0"/>
                  </a:moveTo>
                  <a:lnTo>
                    <a:pt x="2275636" y="0"/>
                  </a:lnTo>
                </a:path>
                <a:path w="5702934">
                  <a:moveTo>
                    <a:pt x="2284768" y="0"/>
                  </a:moveTo>
                  <a:lnTo>
                    <a:pt x="2290864" y="0"/>
                  </a:lnTo>
                </a:path>
                <a:path w="5702934">
                  <a:moveTo>
                    <a:pt x="2300008" y="0"/>
                  </a:moveTo>
                  <a:lnTo>
                    <a:pt x="2306091" y="0"/>
                  </a:lnTo>
                </a:path>
                <a:path w="5702934">
                  <a:moveTo>
                    <a:pt x="2315235" y="0"/>
                  </a:moveTo>
                  <a:lnTo>
                    <a:pt x="2321331" y="0"/>
                  </a:lnTo>
                </a:path>
                <a:path w="5702934">
                  <a:moveTo>
                    <a:pt x="2330462" y="0"/>
                  </a:moveTo>
                  <a:lnTo>
                    <a:pt x="2336558" y="0"/>
                  </a:lnTo>
                </a:path>
                <a:path w="5702934">
                  <a:moveTo>
                    <a:pt x="2345702" y="0"/>
                  </a:moveTo>
                  <a:lnTo>
                    <a:pt x="2351786" y="0"/>
                  </a:lnTo>
                </a:path>
                <a:path w="5702934">
                  <a:moveTo>
                    <a:pt x="2360929" y="0"/>
                  </a:moveTo>
                  <a:lnTo>
                    <a:pt x="2367026" y="0"/>
                  </a:lnTo>
                </a:path>
                <a:path w="5702934">
                  <a:moveTo>
                    <a:pt x="2376157" y="0"/>
                  </a:moveTo>
                  <a:lnTo>
                    <a:pt x="2382253" y="0"/>
                  </a:lnTo>
                </a:path>
                <a:path w="5702934">
                  <a:moveTo>
                    <a:pt x="2391397" y="0"/>
                  </a:moveTo>
                  <a:lnTo>
                    <a:pt x="2397480" y="0"/>
                  </a:lnTo>
                </a:path>
                <a:path w="5702934">
                  <a:moveTo>
                    <a:pt x="2406624" y="0"/>
                  </a:moveTo>
                  <a:lnTo>
                    <a:pt x="2412720" y="0"/>
                  </a:lnTo>
                </a:path>
                <a:path w="5702934">
                  <a:moveTo>
                    <a:pt x="2421851" y="0"/>
                  </a:moveTo>
                  <a:lnTo>
                    <a:pt x="2427947" y="0"/>
                  </a:lnTo>
                </a:path>
                <a:path w="5702934">
                  <a:moveTo>
                    <a:pt x="2437091" y="0"/>
                  </a:moveTo>
                  <a:lnTo>
                    <a:pt x="2443175" y="0"/>
                  </a:lnTo>
                </a:path>
                <a:path w="5702934">
                  <a:moveTo>
                    <a:pt x="2452319" y="0"/>
                  </a:moveTo>
                  <a:lnTo>
                    <a:pt x="2458415" y="0"/>
                  </a:lnTo>
                </a:path>
                <a:path w="5702934">
                  <a:moveTo>
                    <a:pt x="2467546" y="0"/>
                  </a:moveTo>
                  <a:lnTo>
                    <a:pt x="2473642" y="0"/>
                  </a:lnTo>
                </a:path>
                <a:path w="5702934">
                  <a:moveTo>
                    <a:pt x="2482786" y="0"/>
                  </a:moveTo>
                  <a:lnTo>
                    <a:pt x="2488882" y="0"/>
                  </a:lnTo>
                </a:path>
                <a:path w="5702934">
                  <a:moveTo>
                    <a:pt x="2498013" y="0"/>
                  </a:moveTo>
                  <a:lnTo>
                    <a:pt x="2504109" y="0"/>
                  </a:lnTo>
                </a:path>
                <a:path w="5702934">
                  <a:moveTo>
                    <a:pt x="2513253" y="0"/>
                  </a:moveTo>
                  <a:lnTo>
                    <a:pt x="2519337" y="0"/>
                  </a:lnTo>
                </a:path>
                <a:path w="5702934">
                  <a:moveTo>
                    <a:pt x="2528481" y="0"/>
                  </a:moveTo>
                  <a:lnTo>
                    <a:pt x="2534577" y="0"/>
                  </a:lnTo>
                </a:path>
                <a:path w="5702934">
                  <a:moveTo>
                    <a:pt x="2543708" y="0"/>
                  </a:moveTo>
                  <a:lnTo>
                    <a:pt x="2549804" y="0"/>
                  </a:lnTo>
                </a:path>
                <a:path w="5702934">
                  <a:moveTo>
                    <a:pt x="2558948" y="0"/>
                  </a:moveTo>
                  <a:lnTo>
                    <a:pt x="2565031" y="0"/>
                  </a:lnTo>
                </a:path>
                <a:path w="5702934">
                  <a:moveTo>
                    <a:pt x="2574175" y="0"/>
                  </a:moveTo>
                  <a:lnTo>
                    <a:pt x="2580271" y="0"/>
                  </a:lnTo>
                </a:path>
                <a:path w="5702934">
                  <a:moveTo>
                    <a:pt x="2589403" y="0"/>
                  </a:moveTo>
                  <a:lnTo>
                    <a:pt x="2595499" y="0"/>
                  </a:lnTo>
                </a:path>
                <a:path w="5702934">
                  <a:moveTo>
                    <a:pt x="2604642" y="0"/>
                  </a:moveTo>
                  <a:lnTo>
                    <a:pt x="2610726" y="0"/>
                  </a:lnTo>
                </a:path>
                <a:path w="5702934">
                  <a:moveTo>
                    <a:pt x="2619870" y="0"/>
                  </a:moveTo>
                  <a:lnTo>
                    <a:pt x="2625966" y="0"/>
                  </a:lnTo>
                </a:path>
                <a:path w="5702934">
                  <a:moveTo>
                    <a:pt x="2635097" y="0"/>
                  </a:moveTo>
                  <a:lnTo>
                    <a:pt x="2641193" y="0"/>
                  </a:lnTo>
                </a:path>
                <a:path w="5702934">
                  <a:moveTo>
                    <a:pt x="2650337" y="0"/>
                  </a:moveTo>
                  <a:lnTo>
                    <a:pt x="2656420" y="0"/>
                  </a:lnTo>
                </a:path>
                <a:path w="5702934">
                  <a:moveTo>
                    <a:pt x="2665564" y="0"/>
                  </a:moveTo>
                  <a:lnTo>
                    <a:pt x="2671660" y="0"/>
                  </a:lnTo>
                </a:path>
                <a:path w="5702934">
                  <a:moveTo>
                    <a:pt x="2680792" y="0"/>
                  </a:moveTo>
                  <a:lnTo>
                    <a:pt x="2686888" y="0"/>
                  </a:lnTo>
                </a:path>
                <a:path w="5702934">
                  <a:moveTo>
                    <a:pt x="2696032" y="0"/>
                  </a:moveTo>
                  <a:lnTo>
                    <a:pt x="2702128" y="0"/>
                  </a:lnTo>
                </a:path>
                <a:path w="5702934">
                  <a:moveTo>
                    <a:pt x="2711259" y="0"/>
                  </a:moveTo>
                  <a:lnTo>
                    <a:pt x="2717355" y="0"/>
                  </a:lnTo>
                </a:path>
                <a:path w="5702934">
                  <a:moveTo>
                    <a:pt x="2726486" y="0"/>
                  </a:moveTo>
                  <a:lnTo>
                    <a:pt x="2732582" y="0"/>
                  </a:lnTo>
                </a:path>
                <a:path w="5702934">
                  <a:moveTo>
                    <a:pt x="2741726" y="0"/>
                  </a:moveTo>
                  <a:lnTo>
                    <a:pt x="2747822" y="0"/>
                  </a:lnTo>
                </a:path>
                <a:path w="5702934">
                  <a:moveTo>
                    <a:pt x="2756954" y="0"/>
                  </a:moveTo>
                  <a:lnTo>
                    <a:pt x="2763050" y="0"/>
                  </a:lnTo>
                </a:path>
                <a:path w="5702934">
                  <a:moveTo>
                    <a:pt x="2772194" y="0"/>
                  </a:moveTo>
                  <a:lnTo>
                    <a:pt x="2778277" y="0"/>
                  </a:lnTo>
                </a:path>
                <a:path w="5702934">
                  <a:moveTo>
                    <a:pt x="2787421" y="0"/>
                  </a:moveTo>
                  <a:lnTo>
                    <a:pt x="2793517" y="0"/>
                  </a:lnTo>
                </a:path>
                <a:path w="5702934">
                  <a:moveTo>
                    <a:pt x="2802648" y="0"/>
                  </a:moveTo>
                  <a:lnTo>
                    <a:pt x="2808744" y="0"/>
                  </a:lnTo>
                </a:path>
                <a:path w="5702934">
                  <a:moveTo>
                    <a:pt x="2817888" y="0"/>
                  </a:moveTo>
                  <a:lnTo>
                    <a:pt x="2823972" y="0"/>
                  </a:lnTo>
                </a:path>
                <a:path w="5702934">
                  <a:moveTo>
                    <a:pt x="2833116" y="0"/>
                  </a:moveTo>
                  <a:lnTo>
                    <a:pt x="2839212" y="0"/>
                  </a:lnTo>
                </a:path>
                <a:path w="5702934">
                  <a:moveTo>
                    <a:pt x="2848343" y="0"/>
                  </a:moveTo>
                  <a:lnTo>
                    <a:pt x="2854439" y="0"/>
                  </a:lnTo>
                </a:path>
                <a:path w="5702934">
                  <a:moveTo>
                    <a:pt x="2863583" y="0"/>
                  </a:moveTo>
                  <a:lnTo>
                    <a:pt x="2869666" y="0"/>
                  </a:lnTo>
                </a:path>
                <a:path w="5702934">
                  <a:moveTo>
                    <a:pt x="2878810" y="0"/>
                  </a:moveTo>
                  <a:lnTo>
                    <a:pt x="2884906" y="0"/>
                  </a:lnTo>
                </a:path>
                <a:path w="5702934">
                  <a:moveTo>
                    <a:pt x="2894037" y="0"/>
                  </a:moveTo>
                  <a:lnTo>
                    <a:pt x="2900133" y="0"/>
                  </a:lnTo>
                </a:path>
                <a:path w="5702934">
                  <a:moveTo>
                    <a:pt x="2909277" y="0"/>
                  </a:moveTo>
                  <a:lnTo>
                    <a:pt x="2915361" y="0"/>
                  </a:lnTo>
                </a:path>
                <a:path w="5702934">
                  <a:moveTo>
                    <a:pt x="2924505" y="0"/>
                  </a:moveTo>
                  <a:lnTo>
                    <a:pt x="2930601" y="0"/>
                  </a:lnTo>
                </a:path>
                <a:path w="5702934">
                  <a:moveTo>
                    <a:pt x="2939732" y="0"/>
                  </a:moveTo>
                  <a:lnTo>
                    <a:pt x="2945828" y="0"/>
                  </a:lnTo>
                </a:path>
                <a:path w="5702934">
                  <a:moveTo>
                    <a:pt x="2954972" y="0"/>
                  </a:moveTo>
                  <a:lnTo>
                    <a:pt x="2961068" y="0"/>
                  </a:lnTo>
                </a:path>
                <a:path w="5702934">
                  <a:moveTo>
                    <a:pt x="2970199" y="0"/>
                  </a:moveTo>
                  <a:lnTo>
                    <a:pt x="2976295" y="0"/>
                  </a:lnTo>
                </a:path>
                <a:path w="5702934">
                  <a:moveTo>
                    <a:pt x="2985439" y="0"/>
                  </a:moveTo>
                  <a:lnTo>
                    <a:pt x="2991523" y="0"/>
                  </a:lnTo>
                </a:path>
                <a:path w="5702934">
                  <a:moveTo>
                    <a:pt x="3000667" y="0"/>
                  </a:moveTo>
                  <a:lnTo>
                    <a:pt x="3006763" y="0"/>
                  </a:lnTo>
                </a:path>
                <a:path w="5702934">
                  <a:moveTo>
                    <a:pt x="3015894" y="0"/>
                  </a:moveTo>
                  <a:lnTo>
                    <a:pt x="3021990" y="0"/>
                  </a:lnTo>
                </a:path>
                <a:path w="5702934">
                  <a:moveTo>
                    <a:pt x="3031134" y="0"/>
                  </a:moveTo>
                  <a:lnTo>
                    <a:pt x="3037217" y="0"/>
                  </a:lnTo>
                </a:path>
                <a:path w="5702934">
                  <a:moveTo>
                    <a:pt x="3046361" y="0"/>
                  </a:moveTo>
                  <a:lnTo>
                    <a:pt x="3052457" y="0"/>
                  </a:lnTo>
                </a:path>
                <a:path w="5702934">
                  <a:moveTo>
                    <a:pt x="3061589" y="0"/>
                  </a:moveTo>
                  <a:lnTo>
                    <a:pt x="3067685" y="0"/>
                  </a:lnTo>
                </a:path>
                <a:path w="5702934">
                  <a:moveTo>
                    <a:pt x="3076829" y="0"/>
                  </a:moveTo>
                  <a:lnTo>
                    <a:pt x="3082912" y="0"/>
                  </a:lnTo>
                </a:path>
                <a:path w="5702934">
                  <a:moveTo>
                    <a:pt x="3092056" y="0"/>
                  </a:moveTo>
                  <a:lnTo>
                    <a:pt x="3098152" y="0"/>
                  </a:lnTo>
                </a:path>
                <a:path w="5702934">
                  <a:moveTo>
                    <a:pt x="3107283" y="0"/>
                  </a:moveTo>
                  <a:lnTo>
                    <a:pt x="3113379" y="0"/>
                  </a:lnTo>
                </a:path>
                <a:path w="5702934">
                  <a:moveTo>
                    <a:pt x="3122523" y="0"/>
                  </a:moveTo>
                  <a:lnTo>
                    <a:pt x="3128606" y="0"/>
                  </a:lnTo>
                </a:path>
                <a:path w="5702934">
                  <a:moveTo>
                    <a:pt x="3137750" y="0"/>
                  </a:moveTo>
                  <a:lnTo>
                    <a:pt x="3143846" y="0"/>
                  </a:lnTo>
                </a:path>
                <a:path w="5702934">
                  <a:moveTo>
                    <a:pt x="3152978" y="0"/>
                  </a:moveTo>
                  <a:lnTo>
                    <a:pt x="3159074" y="0"/>
                  </a:lnTo>
                </a:path>
                <a:path w="5702934">
                  <a:moveTo>
                    <a:pt x="3168218" y="0"/>
                  </a:moveTo>
                  <a:lnTo>
                    <a:pt x="3174314" y="0"/>
                  </a:lnTo>
                </a:path>
                <a:path w="5702934">
                  <a:moveTo>
                    <a:pt x="3183445" y="0"/>
                  </a:moveTo>
                  <a:lnTo>
                    <a:pt x="3189541" y="0"/>
                  </a:lnTo>
                </a:path>
                <a:path w="5702934">
                  <a:moveTo>
                    <a:pt x="3198672" y="0"/>
                  </a:moveTo>
                  <a:lnTo>
                    <a:pt x="3204768" y="0"/>
                  </a:lnTo>
                </a:path>
                <a:path w="5702934">
                  <a:moveTo>
                    <a:pt x="3213912" y="0"/>
                  </a:moveTo>
                  <a:lnTo>
                    <a:pt x="3220008" y="0"/>
                  </a:lnTo>
                </a:path>
                <a:path w="5702934">
                  <a:moveTo>
                    <a:pt x="3229140" y="0"/>
                  </a:moveTo>
                  <a:lnTo>
                    <a:pt x="3235236" y="0"/>
                  </a:lnTo>
                </a:path>
                <a:path w="5702934">
                  <a:moveTo>
                    <a:pt x="3244380" y="0"/>
                  </a:moveTo>
                  <a:lnTo>
                    <a:pt x="3250463" y="0"/>
                  </a:lnTo>
                </a:path>
                <a:path w="5702934">
                  <a:moveTo>
                    <a:pt x="3259607" y="0"/>
                  </a:moveTo>
                  <a:lnTo>
                    <a:pt x="3265703" y="0"/>
                  </a:lnTo>
                </a:path>
                <a:path w="5702934">
                  <a:moveTo>
                    <a:pt x="3274834" y="0"/>
                  </a:moveTo>
                  <a:lnTo>
                    <a:pt x="3280930" y="0"/>
                  </a:lnTo>
                </a:path>
                <a:path w="5702934">
                  <a:moveTo>
                    <a:pt x="3290074" y="0"/>
                  </a:moveTo>
                  <a:lnTo>
                    <a:pt x="3296158" y="0"/>
                  </a:lnTo>
                </a:path>
                <a:path w="5702934">
                  <a:moveTo>
                    <a:pt x="3305302" y="0"/>
                  </a:moveTo>
                  <a:lnTo>
                    <a:pt x="3311398" y="0"/>
                  </a:lnTo>
                </a:path>
                <a:path w="5702934">
                  <a:moveTo>
                    <a:pt x="3320529" y="0"/>
                  </a:moveTo>
                  <a:lnTo>
                    <a:pt x="3326625" y="0"/>
                  </a:lnTo>
                </a:path>
                <a:path w="5702934">
                  <a:moveTo>
                    <a:pt x="3335769" y="0"/>
                  </a:moveTo>
                  <a:lnTo>
                    <a:pt x="3341852" y="0"/>
                  </a:lnTo>
                </a:path>
                <a:path w="5702934">
                  <a:moveTo>
                    <a:pt x="3350996" y="0"/>
                  </a:moveTo>
                  <a:lnTo>
                    <a:pt x="3357092" y="0"/>
                  </a:lnTo>
                </a:path>
                <a:path w="5702934">
                  <a:moveTo>
                    <a:pt x="3366223" y="0"/>
                  </a:moveTo>
                  <a:lnTo>
                    <a:pt x="3372319" y="0"/>
                  </a:lnTo>
                </a:path>
                <a:path w="5702934">
                  <a:moveTo>
                    <a:pt x="3381463" y="0"/>
                  </a:moveTo>
                  <a:lnTo>
                    <a:pt x="3387547" y="0"/>
                  </a:lnTo>
                </a:path>
                <a:path w="5702934">
                  <a:moveTo>
                    <a:pt x="3396691" y="0"/>
                  </a:moveTo>
                  <a:lnTo>
                    <a:pt x="3402787" y="0"/>
                  </a:lnTo>
                </a:path>
                <a:path w="5702934">
                  <a:moveTo>
                    <a:pt x="3411918" y="0"/>
                  </a:moveTo>
                  <a:lnTo>
                    <a:pt x="3418014" y="0"/>
                  </a:lnTo>
                </a:path>
                <a:path w="5702934">
                  <a:moveTo>
                    <a:pt x="3427158" y="0"/>
                  </a:moveTo>
                  <a:lnTo>
                    <a:pt x="3433254" y="0"/>
                  </a:lnTo>
                </a:path>
                <a:path w="5702934">
                  <a:moveTo>
                    <a:pt x="3442385" y="0"/>
                  </a:moveTo>
                  <a:lnTo>
                    <a:pt x="3448481" y="0"/>
                  </a:lnTo>
                </a:path>
                <a:path w="5702934">
                  <a:moveTo>
                    <a:pt x="3457625" y="0"/>
                  </a:moveTo>
                  <a:lnTo>
                    <a:pt x="3463709" y="0"/>
                  </a:lnTo>
                </a:path>
                <a:path w="5702934">
                  <a:moveTo>
                    <a:pt x="3472853" y="0"/>
                  </a:moveTo>
                  <a:lnTo>
                    <a:pt x="3478949" y="0"/>
                  </a:lnTo>
                </a:path>
                <a:path w="5702934">
                  <a:moveTo>
                    <a:pt x="3488080" y="0"/>
                  </a:moveTo>
                  <a:lnTo>
                    <a:pt x="3494176" y="0"/>
                  </a:lnTo>
                </a:path>
                <a:path w="5702934">
                  <a:moveTo>
                    <a:pt x="3503320" y="0"/>
                  </a:moveTo>
                  <a:lnTo>
                    <a:pt x="3509403" y="0"/>
                  </a:lnTo>
                </a:path>
                <a:path w="5702934">
                  <a:moveTo>
                    <a:pt x="3518547" y="0"/>
                  </a:moveTo>
                  <a:lnTo>
                    <a:pt x="3524643" y="0"/>
                  </a:lnTo>
                </a:path>
                <a:path w="5702934">
                  <a:moveTo>
                    <a:pt x="3533775" y="0"/>
                  </a:moveTo>
                  <a:lnTo>
                    <a:pt x="3539871" y="0"/>
                  </a:lnTo>
                </a:path>
                <a:path w="5702934">
                  <a:moveTo>
                    <a:pt x="3549015" y="0"/>
                  </a:moveTo>
                  <a:lnTo>
                    <a:pt x="3555098" y="0"/>
                  </a:lnTo>
                </a:path>
                <a:path w="5702934">
                  <a:moveTo>
                    <a:pt x="3564242" y="0"/>
                  </a:moveTo>
                  <a:lnTo>
                    <a:pt x="3570338" y="0"/>
                  </a:lnTo>
                </a:path>
                <a:path w="5702934">
                  <a:moveTo>
                    <a:pt x="3579469" y="0"/>
                  </a:moveTo>
                  <a:lnTo>
                    <a:pt x="3585565" y="0"/>
                  </a:lnTo>
                </a:path>
                <a:path w="5702934">
                  <a:moveTo>
                    <a:pt x="3594709" y="0"/>
                  </a:moveTo>
                  <a:lnTo>
                    <a:pt x="3600792" y="0"/>
                  </a:lnTo>
                </a:path>
                <a:path w="5702934">
                  <a:moveTo>
                    <a:pt x="3609936" y="0"/>
                  </a:moveTo>
                  <a:lnTo>
                    <a:pt x="3616032" y="0"/>
                  </a:lnTo>
                </a:path>
                <a:path w="5702934">
                  <a:moveTo>
                    <a:pt x="3625164" y="0"/>
                  </a:moveTo>
                  <a:lnTo>
                    <a:pt x="3631260" y="0"/>
                  </a:lnTo>
                </a:path>
                <a:path w="5702934">
                  <a:moveTo>
                    <a:pt x="3640404" y="0"/>
                  </a:moveTo>
                  <a:lnTo>
                    <a:pt x="3646500" y="0"/>
                  </a:lnTo>
                </a:path>
                <a:path w="5702934">
                  <a:moveTo>
                    <a:pt x="3655631" y="0"/>
                  </a:moveTo>
                  <a:lnTo>
                    <a:pt x="3661727" y="0"/>
                  </a:lnTo>
                </a:path>
                <a:path w="5702934">
                  <a:moveTo>
                    <a:pt x="3670858" y="0"/>
                  </a:moveTo>
                  <a:lnTo>
                    <a:pt x="3676954" y="0"/>
                  </a:lnTo>
                </a:path>
                <a:path w="5702934">
                  <a:moveTo>
                    <a:pt x="3686098" y="0"/>
                  </a:moveTo>
                  <a:lnTo>
                    <a:pt x="3692194" y="0"/>
                  </a:lnTo>
                </a:path>
                <a:path w="5702934">
                  <a:moveTo>
                    <a:pt x="3701326" y="0"/>
                  </a:moveTo>
                  <a:lnTo>
                    <a:pt x="3707422" y="0"/>
                  </a:lnTo>
                </a:path>
                <a:path w="5702934">
                  <a:moveTo>
                    <a:pt x="3716566" y="0"/>
                  </a:moveTo>
                  <a:lnTo>
                    <a:pt x="3722649" y="0"/>
                  </a:lnTo>
                </a:path>
                <a:path w="5702934">
                  <a:moveTo>
                    <a:pt x="3731793" y="0"/>
                  </a:moveTo>
                  <a:lnTo>
                    <a:pt x="3737889" y="0"/>
                  </a:lnTo>
                </a:path>
                <a:path w="5702934">
                  <a:moveTo>
                    <a:pt x="3747020" y="0"/>
                  </a:moveTo>
                  <a:lnTo>
                    <a:pt x="3753116" y="0"/>
                  </a:lnTo>
                </a:path>
                <a:path w="5702934">
                  <a:moveTo>
                    <a:pt x="3762260" y="0"/>
                  </a:moveTo>
                  <a:lnTo>
                    <a:pt x="3768344" y="0"/>
                  </a:lnTo>
                </a:path>
                <a:path w="5702934">
                  <a:moveTo>
                    <a:pt x="3777488" y="0"/>
                  </a:moveTo>
                  <a:lnTo>
                    <a:pt x="3783584" y="0"/>
                  </a:lnTo>
                </a:path>
                <a:path w="5702934">
                  <a:moveTo>
                    <a:pt x="3792715" y="0"/>
                  </a:moveTo>
                  <a:lnTo>
                    <a:pt x="3798811" y="0"/>
                  </a:lnTo>
                </a:path>
                <a:path w="5702934">
                  <a:moveTo>
                    <a:pt x="3807955" y="0"/>
                  </a:moveTo>
                  <a:lnTo>
                    <a:pt x="3814038" y="0"/>
                  </a:lnTo>
                </a:path>
                <a:path w="5702934">
                  <a:moveTo>
                    <a:pt x="3823182" y="0"/>
                  </a:moveTo>
                  <a:lnTo>
                    <a:pt x="3829278" y="0"/>
                  </a:lnTo>
                </a:path>
                <a:path w="5702934">
                  <a:moveTo>
                    <a:pt x="3838409" y="0"/>
                  </a:moveTo>
                  <a:lnTo>
                    <a:pt x="3844505" y="0"/>
                  </a:lnTo>
                </a:path>
                <a:path w="5702934">
                  <a:moveTo>
                    <a:pt x="3853649" y="0"/>
                  </a:moveTo>
                  <a:lnTo>
                    <a:pt x="3859733" y="0"/>
                  </a:lnTo>
                </a:path>
                <a:path w="5702934">
                  <a:moveTo>
                    <a:pt x="3868877" y="0"/>
                  </a:moveTo>
                  <a:lnTo>
                    <a:pt x="3874973" y="0"/>
                  </a:lnTo>
                </a:path>
                <a:path w="5702934">
                  <a:moveTo>
                    <a:pt x="3884104" y="0"/>
                  </a:moveTo>
                  <a:lnTo>
                    <a:pt x="3890200" y="0"/>
                  </a:lnTo>
                </a:path>
                <a:path w="5702934">
                  <a:moveTo>
                    <a:pt x="3899344" y="0"/>
                  </a:moveTo>
                  <a:lnTo>
                    <a:pt x="3905440" y="0"/>
                  </a:lnTo>
                </a:path>
                <a:path w="5702934">
                  <a:moveTo>
                    <a:pt x="3914571" y="0"/>
                  </a:moveTo>
                  <a:lnTo>
                    <a:pt x="3920667" y="0"/>
                  </a:lnTo>
                </a:path>
                <a:path w="5702934">
                  <a:moveTo>
                    <a:pt x="3929811" y="0"/>
                  </a:moveTo>
                  <a:lnTo>
                    <a:pt x="3935895" y="0"/>
                  </a:lnTo>
                </a:path>
                <a:path w="5702934">
                  <a:moveTo>
                    <a:pt x="3945039" y="0"/>
                  </a:moveTo>
                  <a:lnTo>
                    <a:pt x="3951135" y="0"/>
                  </a:lnTo>
                </a:path>
                <a:path w="5702934">
                  <a:moveTo>
                    <a:pt x="3960266" y="0"/>
                  </a:moveTo>
                  <a:lnTo>
                    <a:pt x="3966362" y="0"/>
                  </a:lnTo>
                </a:path>
                <a:path w="5702934">
                  <a:moveTo>
                    <a:pt x="3975506" y="0"/>
                  </a:moveTo>
                  <a:lnTo>
                    <a:pt x="3981589" y="0"/>
                  </a:lnTo>
                </a:path>
                <a:path w="5702934">
                  <a:moveTo>
                    <a:pt x="3990733" y="0"/>
                  </a:moveTo>
                  <a:lnTo>
                    <a:pt x="3996829" y="0"/>
                  </a:lnTo>
                </a:path>
                <a:path w="5702934">
                  <a:moveTo>
                    <a:pt x="4005961" y="0"/>
                  </a:moveTo>
                  <a:lnTo>
                    <a:pt x="4012057" y="0"/>
                  </a:lnTo>
                </a:path>
                <a:path w="5702934">
                  <a:moveTo>
                    <a:pt x="4021201" y="0"/>
                  </a:moveTo>
                  <a:lnTo>
                    <a:pt x="4027284" y="0"/>
                  </a:lnTo>
                </a:path>
                <a:path w="5702934">
                  <a:moveTo>
                    <a:pt x="4036428" y="0"/>
                  </a:moveTo>
                  <a:lnTo>
                    <a:pt x="4042524" y="0"/>
                  </a:lnTo>
                </a:path>
                <a:path w="5702934">
                  <a:moveTo>
                    <a:pt x="4051655" y="0"/>
                  </a:moveTo>
                  <a:lnTo>
                    <a:pt x="4057751" y="0"/>
                  </a:lnTo>
                </a:path>
                <a:path w="5702934">
                  <a:moveTo>
                    <a:pt x="4066895" y="0"/>
                  </a:moveTo>
                  <a:lnTo>
                    <a:pt x="4072978" y="0"/>
                  </a:lnTo>
                </a:path>
                <a:path w="5702934">
                  <a:moveTo>
                    <a:pt x="4082122" y="0"/>
                  </a:moveTo>
                  <a:lnTo>
                    <a:pt x="4088218" y="0"/>
                  </a:lnTo>
                </a:path>
                <a:path w="5702934">
                  <a:moveTo>
                    <a:pt x="4097350" y="0"/>
                  </a:moveTo>
                  <a:lnTo>
                    <a:pt x="4103446" y="0"/>
                  </a:lnTo>
                </a:path>
                <a:path w="5702934">
                  <a:moveTo>
                    <a:pt x="4112590" y="0"/>
                  </a:moveTo>
                  <a:lnTo>
                    <a:pt x="4118686" y="0"/>
                  </a:lnTo>
                </a:path>
                <a:path w="5702934">
                  <a:moveTo>
                    <a:pt x="4127817" y="0"/>
                  </a:moveTo>
                  <a:lnTo>
                    <a:pt x="4133913" y="0"/>
                  </a:lnTo>
                </a:path>
                <a:path w="5702934">
                  <a:moveTo>
                    <a:pt x="4143057" y="0"/>
                  </a:moveTo>
                  <a:lnTo>
                    <a:pt x="4149140" y="0"/>
                  </a:lnTo>
                </a:path>
                <a:path w="5702934">
                  <a:moveTo>
                    <a:pt x="4158284" y="0"/>
                  </a:moveTo>
                  <a:lnTo>
                    <a:pt x="4164380" y="0"/>
                  </a:lnTo>
                </a:path>
                <a:path w="5702934">
                  <a:moveTo>
                    <a:pt x="4173512" y="0"/>
                  </a:moveTo>
                  <a:lnTo>
                    <a:pt x="4179608" y="0"/>
                  </a:lnTo>
                </a:path>
                <a:path w="5702934">
                  <a:moveTo>
                    <a:pt x="4188752" y="0"/>
                  </a:moveTo>
                  <a:lnTo>
                    <a:pt x="4194835" y="0"/>
                  </a:lnTo>
                </a:path>
                <a:path w="5702934">
                  <a:moveTo>
                    <a:pt x="4203979" y="0"/>
                  </a:moveTo>
                  <a:lnTo>
                    <a:pt x="4210075" y="0"/>
                  </a:lnTo>
                </a:path>
                <a:path w="5702934">
                  <a:moveTo>
                    <a:pt x="4219206" y="0"/>
                  </a:moveTo>
                  <a:lnTo>
                    <a:pt x="4225302" y="0"/>
                  </a:lnTo>
                </a:path>
                <a:path w="5702934">
                  <a:moveTo>
                    <a:pt x="4234446" y="0"/>
                  </a:moveTo>
                  <a:lnTo>
                    <a:pt x="4240530" y="0"/>
                  </a:lnTo>
                </a:path>
                <a:path w="5702934">
                  <a:moveTo>
                    <a:pt x="4249674" y="0"/>
                  </a:moveTo>
                  <a:lnTo>
                    <a:pt x="4255770" y="0"/>
                  </a:lnTo>
                </a:path>
                <a:path w="5702934">
                  <a:moveTo>
                    <a:pt x="4264901" y="0"/>
                  </a:moveTo>
                  <a:lnTo>
                    <a:pt x="4270997" y="0"/>
                  </a:lnTo>
                </a:path>
                <a:path w="5702934">
                  <a:moveTo>
                    <a:pt x="4280141" y="0"/>
                  </a:moveTo>
                  <a:lnTo>
                    <a:pt x="4286224" y="0"/>
                  </a:lnTo>
                </a:path>
                <a:path w="5702934">
                  <a:moveTo>
                    <a:pt x="4295368" y="0"/>
                  </a:moveTo>
                  <a:lnTo>
                    <a:pt x="4301464" y="0"/>
                  </a:lnTo>
                </a:path>
                <a:path w="5702934">
                  <a:moveTo>
                    <a:pt x="4310595" y="0"/>
                  </a:moveTo>
                  <a:lnTo>
                    <a:pt x="4316691" y="0"/>
                  </a:lnTo>
                </a:path>
                <a:path w="5702934">
                  <a:moveTo>
                    <a:pt x="4325835" y="0"/>
                  </a:moveTo>
                  <a:lnTo>
                    <a:pt x="4331931" y="0"/>
                  </a:lnTo>
                </a:path>
                <a:path w="5702934">
                  <a:moveTo>
                    <a:pt x="4341063" y="0"/>
                  </a:moveTo>
                  <a:lnTo>
                    <a:pt x="4347159" y="0"/>
                  </a:lnTo>
                </a:path>
                <a:path w="5702934">
                  <a:moveTo>
                    <a:pt x="4356290" y="0"/>
                  </a:moveTo>
                  <a:lnTo>
                    <a:pt x="4362386" y="0"/>
                  </a:lnTo>
                </a:path>
                <a:path w="5702934">
                  <a:moveTo>
                    <a:pt x="4371530" y="0"/>
                  </a:moveTo>
                  <a:lnTo>
                    <a:pt x="4377626" y="0"/>
                  </a:lnTo>
                </a:path>
                <a:path w="5702934">
                  <a:moveTo>
                    <a:pt x="4386757" y="0"/>
                  </a:moveTo>
                  <a:lnTo>
                    <a:pt x="4392853" y="0"/>
                  </a:lnTo>
                </a:path>
                <a:path w="5702934">
                  <a:moveTo>
                    <a:pt x="4401997" y="0"/>
                  </a:moveTo>
                  <a:lnTo>
                    <a:pt x="4408081" y="0"/>
                  </a:lnTo>
                </a:path>
                <a:path w="5702934">
                  <a:moveTo>
                    <a:pt x="4417225" y="0"/>
                  </a:moveTo>
                  <a:lnTo>
                    <a:pt x="4423321" y="0"/>
                  </a:lnTo>
                </a:path>
                <a:path w="5702934">
                  <a:moveTo>
                    <a:pt x="4432452" y="0"/>
                  </a:moveTo>
                  <a:lnTo>
                    <a:pt x="4438548" y="0"/>
                  </a:lnTo>
                </a:path>
                <a:path w="5702934">
                  <a:moveTo>
                    <a:pt x="4447692" y="0"/>
                  </a:moveTo>
                  <a:lnTo>
                    <a:pt x="4453775" y="0"/>
                  </a:lnTo>
                </a:path>
                <a:path w="5702934">
                  <a:moveTo>
                    <a:pt x="4462919" y="0"/>
                  </a:moveTo>
                  <a:lnTo>
                    <a:pt x="4469015" y="0"/>
                  </a:lnTo>
                </a:path>
                <a:path w="5702934">
                  <a:moveTo>
                    <a:pt x="4478147" y="0"/>
                  </a:moveTo>
                  <a:lnTo>
                    <a:pt x="4484243" y="0"/>
                  </a:lnTo>
                </a:path>
                <a:path w="5702934">
                  <a:moveTo>
                    <a:pt x="4493387" y="0"/>
                  </a:moveTo>
                  <a:lnTo>
                    <a:pt x="4499470" y="0"/>
                  </a:lnTo>
                </a:path>
                <a:path w="5702934">
                  <a:moveTo>
                    <a:pt x="4508614" y="0"/>
                  </a:moveTo>
                  <a:lnTo>
                    <a:pt x="4514710" y="0"/>
                  </a:lnTo>
                </a:path>
                <a:path w="5702934">
                  <a:moveTo>
                    <a:pt x="4523841" y="0"/>
                  </a:moveTo>
                  <a:lnTo>
                    <a:pt x="4529937" y="0"/>
                  </a:lnTo>
                </a:path>
                <a:path w="5702934">
                  <a:moveTo>
                    <a:pt x="4539081" y="0"/>
                  </a:moveTo>
                  <a:lnTo>
                    <a:pt x="4545164" y="0"/>
                  </a:lnTo>
                </a:path>
                <a:path w="5702934">
                  <a:moveTo>
                    <a:pt x="4554308" y="0"/>
                  </a:moveTo>
                  <a:lnTo>
                    <a:pt x="4560404" y="0"/>
                  </a:lnTo>
                </a:path>
                <a:path w="5702934">
                  <a:moveTo>
                    <a:pt x="4569536" y="0"/>
                  </a:moveTo>
                  <a:lnTo>
                    <a:pt x="4575632" y="0"/>
                  </a:lnTo>
                </a:path>
                <a:path w="5702934">
                  <a:moveTo>
                    <a:pt x="4584776" y="0"/>
                  </a:moveTo>
                  <a:lnTo>
                    <a:pt x="4590872" y="0"/>
                  </a:lnTo>
                </a:path>
                <a:path w="5702934">
                  <a:moveTo>
                    <a:pt x="4600003" y="0"/>
                  </a:moveTo>
                  <a:lnTo>
                    <a:pt x="4606099" y="0"/>
                  </a:lnTo>
                </a:path>
                <a:path w="5702934">
                  <a:moveTo>
                    <a:pt x="4615230" y="0"/>
                  </a:moveTo>
                  <a:lnTo>
                    <a:pt x="4621326" y="0"/>
                  </a:lnTo>
                </a:path>
                <a:path w="5702934">
                  <a:moveTo>
                    <a:pt x="4630470" y="0"/>
                  </a:moveTo>
                  <a:lnTo>
                    <a:pt x="4636566" y="0"/>
                  </a:lnTo>
                </a:path>
                <a:path w="5702934">
                  <a:moveTo>
                    <a:pt x="4645698" y="0"/>
                  </a:moveTo>
                  <a:lnTo>
                    <a:pt x="4651794" y="0"/>
                  </a:lnTo>
                </a:path>
                <a:path w="5702934">
                  <a:moveTo>
                    <a:pt x="4660938" y="0"/>
                  </a:moveTo>
                  <a:lnTo>
                    <a:pt x="4667021" y="0"/>
                  </a:lnTo>
                </a:path>
                <a:path w="5702934">
                  <a:moveTo>
                    <a:pt x="4676165" y="0"/>
                  </a:moveTo>
                  <a:lnTo>
                    <a:pt x="4682261" y="0"/>
                  </a:lnTo>
                </a:path>
                <a:path w="5702934">
                  <a:moveTo>
                    <a:pt x="4691392" y="0"/>
                  </a:moveTo>
                  <a:lnTo>
                    <a:pt x="4697488" y="0"/>
                  </a:lnTo>
                </a:path>
                <a:path w="5702934">
                  <a:moveTo>
                    <a:pt x="4706632" y="0"/>
                  </a:moveTo>
                  <a:lnTo>
                    <a:pt x="4712716" y="0"/>
                  </a:lnTo>
                </a:path>
                <a:path w="5702934">
                  <a:moveTo>
                    <a:pt x="4721860" y="0"/>
                  </a:moveTo>
                  <a:lnTo>
                    <a:pt x="4727956" y="0"/>
                  </a:lnTo>
                </a:path>
                <a:path w="5702934">
                  <a:moveTo>
                    <a:pt x="4737087" y="0"/>
                  </a:moveTo>
                  <a:lnTo>
                    <a:pt x="4743183" y="0"/>
                  </a:lnTo>
                </a:path>
                <a:path w="5702934">
                  <a:moveTo>
                    <a:pt x="4752327" y="0"/>
                  </a:moveTo>
                  <a:lnTo>
                    <a:pt x="4758410" y="0"/>
                  </a:lnTo>
                </a:path>
                <a:path w="5702934">
                  <a:moveTo>
                    <a:pt x="4767554" y="0"/>
                  </a:moveTo>
                  <a:lnTo>
                    <a:pt x="4773650" y="0"/>
                  </a:lnTo>
                </a:path>
                <a:path w="5702934">
                  <a:moveTo>
                    <a:pt x="4782781" y="0"/>
                  </a:moveTo>
                  <a:lnTo>
                    <a:pt x="4788877" y="0"/>
                  </a:lnTo>
                </a:path>
                <a:path w="5702934">
                  <a:moveTo>
                    <a:pt x="4798021" y="0"/>
                  </a:moveTo>
                  <a:lnTo>
                    <a:pt x="4804117" y="0"/>
                  </a:lnTo>
                </a:path>
                <a:path w="5702934">
                  <a:moveTo>
                    <a:pt x="4813249" y="0"/>
                  </a:moveTo>
                  <a:lnTo>
                    <a:pt x="4819345" y="0"/>
                  </a:lnTo>
                </a:path>
                <a:path w="5702934">
                  <a:moveTo>
                    <a:pt x="4828476" y="0"/>
                  </a:moveTo>
                  <a:lnTo>
                    <a:pt x="4834572" y="0"/>
                  </a:lnTo>
                </a:path>
                <a:path w="5702934">
                  <a:moveTo>
                    <a:pt x="4843716" y="0"/>
                  </a:moveTo>
                  <a:lnTo>
                    <a:pt x="4849812" y="0"/>
                  </a:lnTo>
                </a:path>
                <a:path w="5702934">
                  <a:moveTo>
                    <a:pt x="4858943" y="0"/>
                  </a:moveTo>
                  <a:lnTo>
                    <a:pt x="4865039" y="0"/>
                  </a:lnTo>
                </a:path>
                <a:path w="5702934">
                  <a:moveTo>
                    <a:pt x="4874183" y="0"/>
                  </a:moveTo>
                  <a:lnTo>
                    <a:pt x="4880267" y="0"/>
                  </a:lnTo>
                </a:path>
                <a:path w="5702934">
                  <a:moveTo>
                    <a:pt x="4889411" y="0"/>
                  </a:moveTo>
                  <a:lnTo>
                    <a:pt x="4895507" y="0"/>
                  </a:lnTo>
                </a:path>
                <a:path w="5702934">
                  <a:moveTo>
                    <a:pt x="4904638" y="0"/>
                  </a:moveTo>
                  <a:lnTo>
                    <a:pt x="4910734" y="0"/>
                  </a:lnTo>
                </a:path>
                <a:path w="5702934">
                  <a:moveTo>
                    <a:pt x="4919878" y="0"/>
                  </a:moveTo>
                  <a:lnTo>
                    <a:pt x="4925961" y="0"/>
                  </a:lnTo>
                </a:path>
                <a:path w="5702934">
                  <a:moveTo>
                    <a:pt x="4935105" y="0"/>
                  </a:moveTo>
                  <a:lnTo>
                    <a:pt x="4941201" y="0"/>
                  </a:lnTo>
                </a:path>
                <a:path w="5702934">
                  <a:moveTo>
                    <a:pt x="4950333" y="0"/>
                  </a:moveTo>
                  <a:lnTo>
                    <a:pt x="4956429" y="0"/>
                  </a:lnTo>
                </a:path>
                <a:path w="5702934">
                  <a:moveTo>
                    <a:pt x="4965573" y="0"/>
                  </a:moveTo>
                  <a:lnTo>
                    <a:pt x="4971656" y="0"/>
                  </a:lnTo>
                </a:path>
                <a:path w="5702934">
                  <a:moveTo>
                    <a:pt x="4980800" y="0"/>
                  </a:moveTo>
                  <a:lnTo>
                    <a:pt x="4986896" y="0"/>
                  </a:lnTo>
                </a:path>
                <a:path w="5702934">
                  <a:moveTo>
                    <a:pt x="4996027" y="0"/>
                  </a:moveTo>
                  <a:lnTo>
                    <a:pt x="5002123" y="0"/>
                  </a:lnTo>
                </a:path>
                <a:path w="5702934">
                  <a:moveTo>
                    <a:pt x="5011267" y="0"/>
                  </a:moveTo>
                  <a:lnTo>
                    <a:pt x="5017350" y="0"/>
                  </a:lnTo>
                </a:path>
                <a:path w="5702934">
                  <a:moveTo>
                    <a:pt x="5026494" y="0"/>
                  </a:moveTo>
                  <a:lnTo>
                    <a:pt x="5032590" y="0"/>
                  </a:lnTo>
                </a:path>
                <a:path w="5702934">
                  <a:moveTo>
                    <a:pt x="5041722" y="0"/>
                  </a:moveTo>
                  <a:lnTo>
                    <a:pt x="5047818" y="0"/>
                  </a:lnTo>
                </a:path>
                <a:path w="5702934">
                  <a:moveTo>
                    <a:pt x="5056962" y="0"/>
                  </a:moveTo>
                  <a:lnTo>
                    <a:pt x="5063058" y="0"/>
                  </a:lnTo>
                </a:path>
                <a:path w="5702934">
                  <a:moveTo>
                    <a:pt x="5072189" y="0"/>
                  </a:moveTo>
                  <a:lnTo>
                    <a:pt x="5078285" y="0"/>
                  </a:lnTo>
                </a:path>
                <a:path w="5702934">
                  <a:moveTo>
                    <a:pt x="5087429" y="0"/>
                  </a:moveTo>
                  <a:lnTo>
                    <a:pt x="5093512" y="0"/>
                  </a:lnTo>
                </a:path>
                <a:path w="5702934">
                  <a:moveTo>
                    <a:pt x="5102656" y="0"/>
                  </a:moveTo>
                  <a:lnTo>
                    <a:pt x="5108752" y="0"/>
                  </a:lnTo>
                </a:path>
                <a:path w="5702934">
                  <a:moveTo>
                    <a:pt x="5117884" y="0"/>
                  </a:moveTo>
                  <a:lnTo>
                    <a:pt x="5123980" y="0"/>
                  </a:lnTo>
                </a:path>
                <a:path w="5702934">
                  <a:moveTo>
                    <a:pt x="5133124" y="0"/>
                  </a:moveTo>
                  <a:lnTo>
                    <a:pt x="5139207" y="0"/>
                  </a:lnTo>
                </a:path>
                <a:path w="5702934">
                  <a:moveTo>
                    <a:pt x="5148351" y="0"/>
                  </a:moveTo>
                  <a:lnTo>
                    <a:pt x="5154447" y="0"/>
                  </a:lnTo>
                </a:path>
                <a:path w="5702934">
                  <a:moveTo>
                    <a:pt x="5163578" y="0"/>
                  </a:moveTo>
                  <a:lnTo>
                    <a:pt x="5169674" y="0"/>
                  </a:lnTo>
                </a:path>
                <a:path w="5702934">
                  <a:moveTo>
                    <a:pt x="5178818" y="0"/>
                  </a:moveTo>
                  <a:lnTo>
                    <a:pt x="5184902" y="0"/>
                  </a:lnTo>
                </a:path>
                <a:path w="5702934">
                  <a:moveTo>
                    <a:pt x="5194046" y="0"/>
                  </a:moveTo>
                  <a:lnTo>
                    <a:pt x="5200142" y="0"/>
                  </a:lnTo>
                </a:path>
                <a:path w="5702934">
                  <a:moveTo>
                    <a:pt x="5209273" y="0"/>
                  </a:moveTo>
                  <a:lnTo>
                    <a:pt x="5215369" y="0"/>
                  </a:lnTo>
                </a:path>
                <a:path w="5702934">
                  <a:moveTo>
                    <a:pt x="5224513" y="0"/>
                  </a:moveTo>
                  <a:lnTo>
                    <a:pt x="5230596" y="0"/>
                  </a:lnTo>
                </a:path>
                <a:path w="5702934">
                  <a:moveTo>
                    <a:pt x="5239740" y="0"/>
                  </a:moveTo>
                  <a:lnTo>
                    <a:pt x="5245836" y="0"/>
                  </a:lnTo>
                </a:path>
                <a:path w="5702934">
                  <a:moveTo>
                    <a:pt x="5254967" y="0"/>
                  </a:moveTo>
                  <a:lnTo>
                    <a:pt x="5261063" y="0"/>
                  </a:lnTo>
                </a:path>
                <a:path w="5702934">
                  <a:moveTo>
                    <a:pt x="5270207" y="0"/>
                  </a:moveTo>
                  <a:lnTo>
                    <a:pt x="5276291" y="0"/>
                  </a:lnTo>
                </a:path>
                <a:path w="5702934">
                  <a:moveTo>
                    <a:pt x="5285435" y="0"/>
                  </a:moveTo>
                  <a:lnTo>
                    <a:pt x="5291531" y="0"/>
                  </a:lnTo>
                </a:path>
                <a:path w="5702934">
                  <a:moveTo>
                    <a:pt x="5300662" y="0"/>
                  </a:moveTo>
                  <a:lnTo>
                    <a:pt x="5306758" y="0"/>
                  </a:lnTo>
                </a:path>
                <a:path w="5702934">
                  <a:moveTo>
                    <a:pt x="5315902" y="0"/>
                  </a:moveTo>
                  <a:lnTo>
                    <a:pt x="5321998" y="0"/>
                  </a:lnTo>
                </a:path>
                <a:path w="5702934">
                  <a:moveTo>
                    <a:pt x="5331129" y="0"/>
                  </a:moveTo>
                  <a:lnTo>
                    <a:pt x="5337225" y="0"/>
                  </a:lnTo>
                </a:path>
                <a:path w="5702934">
                  <a:moveTo>
                    <a:pt x="5346369" y="0"/>
                  </a:moveTo>
                  <a:lnTo>
                    <a:pt x="5352453" y="0"/>
                  </a:lnTo>
                </a:path>
                <a:path w="5702934">
                  <a:moveTo>
                    <a:pt x="5361597" y="0"/>
                  </a:moveTo>
                  <a:lnTo>
                    <a:pt x="5367693" y="0"/>
                  </a:lnTo>
                </a:path>
                <a:path w="5702934">
                  <a:moveTo>
                    <a:pt x="5376824" y="0"/>
                  </a:moveTo>
                  <a:lnTo>
                    <a:pt x="5382920" y="0"/>
                  </a:lnTo>
                </a:path>
                <a:path w="5702934">
                  <a:moveTo>
                    <a:pt x="5392064" y="0"/>
                  </a:moveTo>
                  <a:lnTo>
                    <a:pt x="5398147" y="0"/>
                  </a:lnTo>
                </a:path>
                <a:path w="5702934">
                  <a:moveTo>
                    <a:pt x="5407291" y="0"/>
                  </a:moveTo>
                  <a:lnTo>
                    <a:pt x="5413387" y="0"/>
                  </a:lnTo>
                </a:path>
                <a:path w="5702934">
                  <a:moveTo>
                    <a:pt x="5422519" y="0"/>
                  </a:moveTo>
                  <a:lnTo>
                    <a:pt x="5428615" y="0"/>
                  </a:lnTo>
                </a:path>
                <a:path w="5702934">
                  <a:moveTo>
                    <a:pt x="5437759" y="0"/>
                  </a:moveTo>
                  <a:lnTo>
                    <a:pt x="5443842" y="0"/>
                  </a:lnTo>
                </a:path>
                <a:path w="5702934">
                  <a:moveTo>
                    <a:pt x="5452986" y="0"/>
                  </a:moveTo>
                  <a:lnTo>
                    <a:pt x="5459082" y="0"/>
                  </a:lnTo>
                </a:path>
                <a:path w="5702934">
                  <a:moveTo>
                    <a:pt x="5468213" y="0"/>
                  </a:moveTo>
                  <a:lnTo>
                    <a:pt x="5474309" y="0"/>
                  </a:lnTo>
                </a:path>
                <a:path w="5702934">
                  <a:moveTo>
                    <a:pt x="5483453" y="0"/>
                  </a:moveTo>
                  <a:lnTo>
                    <a:pt x="5489536" y="0"/>
                  </a:lnTo>
                </a:path>
                <a:path w="5702934">
                  <a:moveTo>
                    <a:pt x="5498680" y="0"/>
                  </a:moveTo>
                  <a:lnTo>
                    <a:pt x="5504776" y="0"/>
                  </a:lnTo>
                </a:path>
                <a:path w="5702934">
                  <a:moveTo>
                    <a:pt x="5513908" y="0"/>
                  </a:moveTo>
                  <a:lnTo>
                    <a:pt x="5520004" y="0"/>
                  </a:lnTo>
                </a:path>
                <a:path w="5702934">
                  <a:moveTo>
                    <a:pt x="5529148" y="0"/>
                  </a:moveTo>
                  <a:lnTo>
                    <a:pt x="5535244" y="0"/>
                  </a:lnTo>
                </a:path>
                <a:path w="5702934">
                  <a:moveTo>
                    <a:pt x="5544375" y="0"/>
                  </a:moveTo>
                  <a:lnTo>
                    <a:pt x="5550471" y="0"/>
                  </a:lnTo>
                </a:path>
                <a:path w="5702934">
                  <a:moveTo>
                    <a:pt x="5559602" y="0"/>
                  </a:moveTo>
                  <a:lnTo>
                    <a:pt x="5565698" y="0"/>
                  </a:lnTo>
                </a:path>
                <a:path w="5702934">
                  <a:moveTo>
                    <a:pt x="5574842" y="0"/>
                  </a:moveTo>
                  <a:lnTo>
                    <a:pt x="5580938" y="0"/>
                  </a:lnTo>
                </a:path>
                <a:path w="5702934">
                  <a:moveTo>
                    <a:pt x="5590070" y="0"/>
                  </a:moveTo>
                  <a:lnTo>
                    <a:pt x="5596166" y="0"/>
                  </a:lnTo>
                </a:path>
                <a:path w="5702934">
                  <a:moveTo>
                    <a:pt x="5605310" y="0"/>
                  </a:moveTo>
                  <a:lnTo>
                    <a:pt x="5611393" y="0"/>
                  </a:lnTo>
                </a:path>
                <a:path w="5702934">
                  <a:moveTo>
                    <a:pt x="5620537" y="0"/>
                  </a:moveTo>
                  <a:lnTo>
                    <a:pt x="5626633" y="0"/>
                  </a:lnTo>
                </a:path>
                <a:path w="5702934">
                  <a:moveTo>
                    <a:pt x="5635764" y="0"/>
                  </a:moveTo>
                  <a:lnTo>
                    <a:pt x="5641860" y="0"/>
                  </a:lnTo>
                </a:path>
                <a:path w="5702934">
                  <a:moveTo>
                    <a:pt x="5651004" y="0"/>
                  </a:moveTo>
                  <a:lnTo>
                    <a:pt x="5657088" y="0"/>
                  </a:lnTo>
                </a:path>
                <a:path w="5702934">
                  <a:moveTo>
                    <a:pt x="5666232" y="0"/>
                  </a:moveTo>
                  <a:lnTo>
                    <a:pt x="5672328" y="0"/>
                  </a:lnTo>
                </a:path>
                <a:path w="5702934">
                  <a:moveTo>
                    <a:pt x="5681459" y="0"/>
                  </a:moveTo>
                  <a:lnTo>
                    <a:pt x="5687555" y="0"/>
                  </a:lnTo>
                </a:path>
                <a:path w="5702934">
                  <a:moveTo>
                    <a:pt x="5696699" y="0"/>
                  </a:moveTo>
                  <a:lnTo>
                    <a:pt x="5702782" y="0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9" name="object 479"/>
            <p:cNvSpPr/>
            <p:nvPr/>
          </p:nvSpPr>
          <p:spPr>
            <a:xfrm>
              <a:off x="6797192" y="621569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0" name="object 480"/>
            <p:cNvSpPr/>
            <p:nvPr/>
          </p:nvSpPr>
          <p:spPr>
            <a:xfrm>
              <a:off x="6799478" y="624309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1" name="object 481"/>
            <p:cNvSpPr/>
            <p:nvPr/>
          </p:nvSpPr>
          <p:spPr>
            <a:xfrm>
              <a:off x="6797192" y="6261360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2" name="object 482"/>
            <p:cNvSpPr/>
            <p:nvPr/>
          </p:nvSpPr>
          <p:spPr>
            <a:xfrm>
              <a:off x="6799478" y="628876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3" name="object 483"/>
            <p:cNvSpPr/>
            <p:nvPr/>
          </p:nvSpPr>
          <p:spPr>
            <a:xfrm>
              <a:off x="6797192" y="630702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4" name="object 484"/>
            <p:cNvSpPr/>
            <p:nvPr/>
          </p:nvSpPr>
          <p:spPr>
            <a:xfrm>
              <a:off x="6799478" y="633442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5" name="object 485"/>
            <p:cNvSpPr/>
            <p:nvPr/>
          </p:nvSpPr>
          <p:spPr>
            <a:xfrm>
              <a:off x="6799478" y="634965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6" name="object 486"/>
            <p:cNvSpPr/>
            <p:nvPr/>
          </p:nvSpPr>
          <p:spPr>
            <a:xfrm>
              <a:off x="6799478" y="636488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7" name="object 487"/>
            <p:cNvSpPr/>
            <p:nvPr/>
          </p:nvSpPr>
          <p:spPr>
            <a:xfrm>
              <a:off x="6799478" y="638009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8" name="object 488"/>
            <p:cNvSpPr/>
            <p:nvPr/>
          </p:nvSpPr>
          <p:spPr>
            <a:xfrm>
              <a:off x="6799478" y="639532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9" name="object 489"/>
            <p:cNvSpPr/>
            <p:nvPr/>
          </p:nvSpPr>
          <p:spPr>
            <a:xfrm>
              <a:off x="6799478" y="641055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0" name="object 490"/>
            <p:cNvSpPr/>
            <p:nvPr/>
          </p:nvSpPr>
          <p:spPr>
            <a:xfrm>
              <a:off x="6799478" y="642576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1" name="object 491"/>
            <p:cNvSpPr/>
            <p:nvPr/>
          </p:nvSpPr>
          <p:spPr>
            <a:xfrm>
              <a:off x="6799478" y="644099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2" name="object 492"/>
            <p:cNvSpPr/>
            <p:nvPr/>
          </p:nvSpPr>
          <p:spPr>
            <a:xfrm>
              <a:off x="6799478" y="645622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3" name="object 493"/>
            <p:cNvSpPr/>
            <p:nvPr/>
          </p:nvSpPr>
          <p:spPr>
            <a:xfrm>
              <a:off x="6799478" y="647145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4" name="object 494"/>
            <p:cNvSpPr/>
            <p:nvPr/>
          </p:nvSpPr>
          <p:spPr>
            <a:xfrm>
              <a:off x="6799478" y="648666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5" name="object 495"/>
            <p:cNvSpPr/>
            <p:nvPr/>
          </p:nvSpPr>
          <p:spPr>
            <a:xfrm>
              <a:off x="6799478" y="650189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6" name="object 496"/>
            <p:cNvSpPr/>
            <p:nvPr/>
          </p:nvSpPr>
          <p:spPr>
            <a:xfrm>
              <a:off x="6799478" y="651711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7" name="object 497"/>
            <p:cNvSpPr/>
            <p:nvPr/>
          </p:nvSpPr>
          <p:spPr>
            <a:xfrm>
              <a:off x="6799478" y="653233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8" name="object 498"/>
            <p:cNvSpPr/>
            <p:nvPr/>
          </p:nvSpPr>
          <p:spPr>
            <a:xfrm>
              <a:off x="6799478" y="654756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9" name="object 499"/>
            <p:cNvSpPr/>
            <p:nvPr/>
          </p:nvSpPr>
          <p:spPr>
            <a:xfrm>
              <a:off x="6799478" y="656278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0" name="object 500"/>
            <p:cNvSpPr/>
            <p:nvPr/>
          </p:nvSpPr>
          <p:spPr>
            <a:xfrm>
              <a:off x="6797192" y="658105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1" name="object 501"/>
            <p:cNvSpPr/>
            <p:nvPr/>
          </p:nvSpPr>
          <p:spPr>
            <a:xfrm>
              <a:off x="6799478" y="660845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2" name="object 502"/>
            <p:cNvSpPr/>
            <p:nvPr/>
          </p:nvSpPr>
          <p:spPr>
            <a:xfrm>
              <a:off x="6797192" y="6626720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3" name="object 503"/>
            <p:cNvSpPr/>
            <p:nvPr/>
          </p:nvSpPr>
          <p:spPr>
            <a:xfrm>
              <a:off x="6797192" y="665716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4" name="object 504"/>
            <p:cNvSpPr/>
            <p:nvPr/>
          </p:nvSpPr>
          <p:spPr>
            <a:xfrm>
              <a:off x="6799478" y="668456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5" name="object 505"/>
            <p:cNvSpPr/>
            <p:nvPr/>
          </p:nvSpPr>
          <p:spPr>
            <a:xfrm>
              <a:off x="6797192" y="670283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6" name="object 506"/>
            <p:cNvSpPr/>
            <p:nvPr/>
          </p:nvSpPr>
          <p:spPr>
            <a:xfrm>
              <a:off x="6799478" y="673023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7" name="object 507"/>
            <p:cNvSpPr/>
            <p:nvPr/>
          </p:nvSpPr>
          <p:spPr>
            <a:xfrm>
              <a:off x="6797192" y="674850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8" name="object 508"/>
            <p:cNvSpPr/>
            <p:nvPr/>
          </p:nvSpPr>
          <p:spPr>
            <a:xfrm>
              <a:off x="6799478" y="677590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9" name="object 509"/>
            <p:cNvSpPr/>
            <p:nvPr/>
          </p:nvSpPr>
          <p:spPr>
            <a:xfrm>
              <a:off x="6797192" y="6794176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0" name="object 510"/>
            <p:cNvSpPr/>
            <p:nvPr/>
          </p:nvSpPr>
          <p:spPr>
            <a:xfrm>
              <a:off x="6799478" y="682157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1" name="object 511"/>
            <p:cNvSpPr/>
            <p:nvPr/>
          </p:nvSpPr>
          <p:spPr>
            <a:xfrm>
              <a:off x="6799478" y="683680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2" name="object 512"/>
            <p:cNvSpPr/>
            <p:nvPr/>
          </p:nvSpPr>
          <p:spPr>
            <a:xfrm>
              <a:off x="6799478" y="685203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3" name="object 513"/>
            <p:cNvSpPr/>
            <p:nvPr/>
          </p:nvSpPr>
          <p:spPr>
            <a:xfrm>
              <a:off x="6799478" y="686724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4" name="object 514"/>
            <p:cNvSpPr/>
            <p:nvPr/>
          </p:nvSpPr>
          <p:spPr>
            <a:xfrm>
              <a:off x="6799478" y="688247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5" name="object 515"/>
            <p:cNvSpPr/>
            <p:nvPr/>
          </p:nvSpPr>
          <p:spPr>
            <a:xfrm>
              <a:off x="6799478" y="689770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6" name="object 516"/>
            <p:cNvSpPr/>
            <p:nvPr/>
          </p:nvSpPr>
          <p:spPr>
            <a:xfrm>
              <a:off x="6799478" y="691292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7" name="object 517"/>
            <p:cNvSpPr/>
            <p:nvPr/>
          </p:nvSpPr>
          <p:spPr>
            <a:xfrm>
              <a:off x="6799478" y="692814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8" name="object 518"/>
            <p:cNvSpPr/>
            <p:nvPr/>
          </p:nvSpPr>
          <p:spPr>
            <a:xfrm>
              <a:off x="6799478" y="694336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9" name="object 519"/>
            <p:cNvSpPr/>
            <p:nvPr/>
          </p:nvSpPr>
          <p:spPr>
            <a:xfrm>
              <a:off x="6799478" y="695859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0" name="object 520"/>
            <p:cNvSpPr/>
            <p:nvPr/>
          </p:nvSpPr>
          <p:spPr>
            <a:xfrm>
              <a:off x="6799478" y="697381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1" name="object 521"/>
            <p:cNvSpPr/>
            <p:nvPr/>
          </p:nvSpPr>
          <p:spPr>
            <a:xfrm>
              <a:off x="6799478" y="698903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2" name="object 522"/>
            <p:cNvSpPr/>
            <p:nvPr/>
          </p:nvSpPr>
          <p:spPr>
            <a:xfrm>
              <a:off x="6799478" y="700426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3" name="object 523"/>
            <p:cNvSpPr/>
            <p:nvPr/>
          </p:nvSpPr>
          <p:spPr>
            <a:xfrm>
              <a:off x="6797192" y="702252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4" name="object 524"/>
            <p:cNvSpPr/>
            <p:nvPr/>
          </p:nvSpPr>
          <p:spPr>
            <a:xfrm>
              <a:off x="6799478" y="704993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5" name="object 525"/>
            <p:cNvSpPr/>
            <p:nvPr/>
          </p:nvSpPr>
          <p:spPr>
            <a:xfrm>
              <a:off x="6797192" y="706819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6" name="object 526"/>
            <p:cNvSpPr/>
            <p:nvPr/>
          </p:nvSpPr>
          <p:spPr>
            <a:xfrm>
              <a:off x="6799478" y="709560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7" name="object 527"/>
            <p:cNvSpPr/>
            <p:nvPr/>
          </p:nvSpPr>
          <p:spPr>
            <a:xfrm>
              <a:off x="6797192" y="7113866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8" name="object 528"/>
            <p:cNvSpPr/>
            <p:nvPr/>
          </p:nvSpPr>
          <p:spPr>
            <a:xfrm>
              <a:off x="6797192" y="714431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9" name="object 529"/>
            <p:cNvSpPr/>
            <p:nvPr/>
          </p:nvSpPr>
          <p:spPr>
            <a:xfrm>
              <a:off x="6799478" y="717171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0" name="object 530"/>
            <p:cNvSpPr/>
            <p:nvPr/>
          </p:nvSpPr>
          <p:spPr>
            <a:xfrm>
              <a:off x="6797192" y="718998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1" name="object 531"/>
            <p:cNvSpPr/>
            <p:nvPr/>
          </p:nvSpPr>
          <p:spPr>
            <a:xfrm>
              <a:off x="6799478" y="721738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2" name="object 532"/>
            <p:cNvSpPr/>
            <p:nvPr/>
          </p:nvSpPr>
          <p:spPr>
            <a:xfrm>
              <a:off x="6797192" y="723565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3" name="object 533"/>
            <p:cNvSpPr/>
            <p:nvPr/>
          </p:nvSpPr>
          <p:spPr>
            <a:xfrm>
              <a:off x="6799478" y="726305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4" name="object 534"/>
            <p:cNvSpPr/>
            <p:nvPr/>
          </p:nvSpPr>
          <p:spPr>
            <a:xfrm>
              <a:off x="6799478" y="727828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5" name="object 535"/>
            <p:cNvSpPr/>
            <p:nvPr/>
          </p:nvSpPr>
          <p:spPr>
            <a:xfrm>
              <a:off x="6799478" y="729350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6" name="object 536"/>
            <p:cNvSpPr/>
            <p:nvPr/>
          </p:nvSpPr>
          <p:spPr>
            <a:xfrm>
              <a:off x="6799478" y="730872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7" name="object 537"/>
            <p:cNvSpPr/>
            <p:nvPr/>
          </p:nvSpPr>
          <p:spPr>
            <a:xfrm>
              <a:off x="6799478" y="732395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8" name="object 538"/>
            <p:cNvSpPr/>
            <p:nvPr/>
          </p:nvSpPr>
          <p:spPr>
            <a:xfrm>
              <a:off x="6799478" y="733917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9" name="object 539"/>
            <p:cNvSpPr/>
            <p:nvPr/>
          </p:nvSpPr>
          <p:spPr>
            <a:xfrm>
              <a:off x="6797192" y="7357440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0" name="object 540"/>
            <p:cNvSpPr/>
            <p:nvPr/>
          </p:nvSpPr>
          <p:spPr>
            <a:xfrm>
              <a:off x="6799478" y="738484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1" name="object 541"/>
            <p:cNvSpPr/>
            <p:nvPr/>
          </p:nvSpPr>
          <p:spPr>
            <a:xfrm>
              <a:off x="6799478" y="740007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2" name="object 542"/>
            <p:cNvSpPr/>
            <p:nvPr/>
          </p:nvSpPr>
          <p:spPr>
            <a:xfrm>
              <a:off x="6799478" y="741528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3" name="object 543"/>
            <p:cNvSpPr/>
            <p:nvPr/>
          </p:nvSpPr>
          <p:spPr>
            <a:xfrm>
              <a:off x="6799478" y="743051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4" name="object 544"/>
            <p:cNvSpPr/>
            <p:nvPr/>
          </p:nvSpPr>
          <p:spPr>
            <a:xfrm>
              <a:off x="6799478" y="744574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5" name="object 545"/>
            <p:cNvSpPr/>
            <p:nvPr/>
          </p:nvSpPr>
          <p:spPr>
            <a:xfrm>
              <a:off x="6799478" y="746095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6" name="object 546"/>
            <p:cNvSpPr/>
            <p:nvPr/>
          </p:nvSpPr>
          <p:spPr>
            <a:xfrm>
              <a:off x="6797192" y="7479226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7" name="object 547"/>
            <p:cNvSpPr/>
            <p:nvPr/>
          </p:nvSpPr>
          <p:spPr>
            <a:xfrm>
              <a:off x="6799478" y="750662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8" name="object 548"/>
            <p:cNvSpPr/>
            <p:nvPr/>
          </p:nvSpPr>
          <p:spPr>
            <a:xfrm>
              <a:off x="6799478" y="752185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9" name="object 549"/>
            <p:cNvSpPr/>
            <p:nvPr/>
          </p:nvSpPr>
          <p:spPr>
            <a:xfrm>
              <a:off x="6799478" y="753708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0" name="object 550"/>
            <p:cNvSpPr/>
            <p:nvPr/>
          </p:nvSpPr>
          <p:spPr>
            <a:xfrm>
              <a:off x="6799478" y="755229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1" name="object 551"/>
            <p:cNvSpPr/>
            <p:nvPr/>
          </p:nvSpPr>
          <p:spPr>
            <a:xfrm>
              <a:off x="6799478" y="756752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2" name="object 552"/>
            <p:cNvSpPr/>
            <p:nvPr/>
          </p:nvSpPr>
          <p:spPr>
            <a:xfrm>
              <a:off x="6799478" y="758275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3" name="object 553"/>
            <p:cNvSpPr/>
            <p:nvPr/>
          </p:nvSpPr>
          <p:spPr>
            <a:xfrm>
              <a:off x="6799478" y="759797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4" name="object 554"/>
            <p:cNvSpPr/>
            <p:nvPr/>
          </p:nvSpPr>
          <p:spPr>
            <a:xfrm>
              <a:off x="6799478" y="761319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5" name="object 555"/>
            <p:cNvSpPr/>
            <p:nvPr/>
          </p:nvSpPr>
          <p:spPr>
            <a:xfrm>
              <a:off x="6799478" y="762842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6" name="object 556"/>
            <p:cNvSpPr/>
            <p:nvPr/>
          </p:nvSpPr>
          <p:spPr>
            <a:xfrm>
              <a:off x="6799478" y="764364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7" name="object 557"/>
            <p:cNvSpPr/>
            <p:nvPr/>
          </p:nvSpPr>
          <p:spPr>
            <a:xfrm>
              <a:off x="6799478" y="765886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8" name="object 558"/>
            <p:cNvSpPr/>
            <p:nvPr/>
          </p:nvSpPr>
          <p:spPr>
            <a:xfrm>
              <a:off x="6799478" y="7674089"/>
              <a:ext cx="0" cy="3175"/>
            </a:xfrm>
            <a:custGeom>
              <a:avLst/>
              <a:gdLst/>
              <a:ahLst/>
              <a:cxnLst/>
              <a:rect l="l" t="t" r="r" b="b"/>
              <a:pathLst>
                <a:path h="3175">
                  <a:moveTo>
                    <a:pt x="-2285" y="1523"/>
                  </a:moveTo>
                  <a:lnTo>
                    <a:pt x="2285" y="1523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9" name="object 559"/>
            <p:cNvSpPr/>
            <p:nvPr/>
          </p:nvSpPr>
          <p:spPr>
            <a:xfrm>
              <a:off x="1040333" y="6212649"/>
              <a:ext cx="5762625" cy="1464945"/>
            </a:xfrm>
            <a:custGeom>
              <a:avLst/>
              <a:gdLst/>
              <a:ahLst/>
              <a:cxnLst/>
              <a:rect l="l" t="t" r="r" b="b"/>
              <a:pathLst>
                <a:path w="5762625" h="1464945">
                  <a:moveTo>
                    <a:pt x="5711926" y="0"/>
                  </a:moveTo>
                  <a:lnTo>
                    <a:pt x="5718022" y="0"/>
                  </a:lnTo>
                </a:path>
                <a:path w="5762625" h="1464945">
                  <a:moveTo>
                    <a:pt x="5727153" y="0"/>
                  </a:moveTo>
                  <a:lnTo>
                    <a:pt x="5733249" y="0"/>
                  </a:lnTo>
                </a:path>
                <a:path w="5762625" h="1464945">
                  <a:moveTo>
                    <a:pt x="5742393" y="0"/>
                  </a:moveTo>
                  <a:lnTo>
                    <a:pt x="5748477" y="0"/>
                  </a:lnTo>
                </a:path>
                <a:path w="5762625" h="1464945">
                  <a:moveTo>
                    <a:pt x="5757621" y="0"/>
                  </a:moveTo>
                  <a:lnTo>
                    <a:pt x="5762193" y="0"/>
                  </a:lnTo>
                </a:path>
                <a:path w="5762625" h="1464945">
                  <a:moveTo>
                    <a:pt x="0" y="1464487"/>
                  </a:moveTo>
                  <a:lnTo>
                    <a:pt x="6096" y="1464487"/>
                  </a:lnTo>
                </a:path>
                <a:path w="5762625" h="1464945">
                  <a:moveTo>
                    <a:pt x="15227" y="1464487"/>
                  </a:moveTo>
                  <a:lnTo>
                    <a:pt x="21323" y="1464487"/>
                  </a:lnTo>
                </a:path>
                <a:path w="5762625" h="1464945">
                  <a:moveTo>
                    <a:pt x="30467" y="1464487"/>
                  </a:moveTo>
                  <a:lnTo>
                    <a:pt x="36550" y="1464487"/>
                  </a:lnTo>
                </a:path>
                <a:path w="5762625" h="1464945">
                  <a:moveTo>
                    <a:pt x="45694" y="1464487"/>
                  </a:moveTo>
                  <a:lnTo>
                    <a:pt x="51790" y="1464487"/>
                  </a:lnTo>
                </a:path>
                <a:path w="5762625" h="1464945">
                  <a:moveTo>
                    <a:pt x="60921" y="1464487"/>
                  </a:moveTo>
                  <a:lnTo>
                    <a:pt x="67017" y="1464487"/>
                  </a:lnTo>
                </a:path>
                <a:path w="5762625" h="1464945">
                  <a:moveTo>
                    <a:pt x="76161" y="1464487"/>
                  </a:moveTo>
                  <a:lnTo>
                    <a:pt x="82245" y="1464487"/>
                  </a:lnTo>
                </a:path>
                <a:path w="5762625" h="1464945">
                  <a:moveTo>
                    <a:pt x="91389" y="1464487"/>
                  </a:moveTo>
                  <a:lnTo>
                    <a:pt x="97485" y="1464487"/>
                  </a:lnTo>
                </a:path>
                <a:path w="5762625" h="1464945">
                  <a:moveTo>
                    <a:pt x="106616" y="1464487"/>
                  </a:moveTo>
                  <a:lnTo>
                    <a:pt x="112712" y="1464487"/>
                  </a:lnTo>
                </a:path>
                <a:path w="5762625" h="1464945">
                  <a:moveTo>
                    <a:pt x="121856" y="1464487"/>
                  </a:moveTo>
                  <a:lnTo>
                    <a:pt x="127952" y="1464487"/>
                  </a:lnTo>
                </a:path>
                <a:path w="5762625" h="1464945">
                  <a:moveTo>
                    <a:pt x="137083" y="1464487"/>
                  </a:moveTo>
                  <a:lnTo>
                    <a:pt x="143179" y="1464487"/>
                  </a:lnTo>
                </a:path>
                <a:path w="5762625" h="1464945">
                  <a:moveTo>
                    <a:pt x="152311" y="1464487"/>
                  </a:moveTo>
                  <a:lnTo>
                    <a:pt x="158407" y="1464487"/>
                  </a:lnTo>
                </a:path>
                <a:path w="5762625" h="1464945">
                  <a:moveTo>
                    <a:pt x="167551" y="1464487"/>
                  </a:moveTo>
                  <a:lnTo>
                    <a:pt x="173647" y="1464487"/>
                  </a:lnTo>
                </a:path>
                <a:path w="5762625" h="1464945">
                  <a:moveTo>
                    <a:pt x="182778" y="1464487"/>
                  </a:moveTo>
                  <a:lnTo>
                    <a:pt x="188874" y="1464487"/>
                  </a:lnTo>
                </a:path>
                <a:path w="5762625" h="1464945">
                  <a:moveTo>
                    <a:pt x="198018" y="1464487"/>
                  </a:moveTo>
                  <a:lnTo>
                    <a:pt x="204101" y="1464487"/>
                  </a:lnTo>
                </a:path>
                <a:path w="5762625" h="1464945">
                  <a:moveTo>
                    <a:pt x="213245" y="1464487"/>
                  </a:moveTo>
                  <a:lnTo>
                    <a:pt x="219341" y="1464487"/>
                  </a:lnTo>
                </a:path>
                <a:path w="5762625" h="1464945">
                  <a:moveTo>
                    <a:pt x="228473" y="1464487"/>
                  </a:moveTo>
                  <a:lnTo>
                    <a:pt x="234569" y="1464487"/>
                  </a:lnTo>
                </a:path>
                <a:path w="5762625" h="1464945">
                  <a:moveTo>
                    <a:pt x="243712" y="1464487"/>
                  </a:moveTo>
                  <a:lnTo>
                    <a:pt x="249796" y="1464487"/>
                  </a:lnTo>
                </a:path>
                <a:path w="5762625" h="1464945">
                  <a:moveTo>
                    <a:pt x="258940" y="1464487"/>
                  </a:moveTo>
                  <a:lnTo>
                    <a:pt x="265036" y="1464487"/>
                  </a:lnTo>
                </a:path>
                <a:path w="5762625" h="1464945">
                  <a:moveTo>
                    <a:pt x="274167" y="1464487"/>
                  </a:moveTo>
                  <a:lnTo>
                    <a:pt x="280263" y="1464487"/>
                  </a:lnTo>
                </a:path>
                <a:path w="5762625" h="1464945">
                  <a:moveTo>
                    <a:pt x="289407" y="1464487"/>
                  </a:moveTo>
                  <a:lnTo>
                    <a:pt x="295490" y="1464487"/>
                  </a:lnTo>
                </a:path>
                <a:path w="5762625" h="1464945">
                  <a:moveTo>
                    <a:pt x="304634" y="1464487"/>
                  </a:moveTo>
                  <a:lnTo>
                    <a:pt x="310730" y="1464487"/>
                  </a:lnTo>
                </a:path>
                <a:path w="5762625" h="1464945">
                  <a:moveTo>
                    <a:pt x="319862" y="1464487"/>
                  </a:moveTo>
                  <a:lnTo>
                    <a:pt x="325958" y="1464487"/>
                  </a:lnTo>
                </a:path>
                <a:path w="5762625" h="1464945">
                  <a:moveTo>
                    <a:pt x="335102" y="1464487"/>
                  </a:moveTo>
                  <a:lnTo>
                    <a:pt x="341185" y="1464487"/>
                  </a:lnTo>
                </a:path>
                <a:path w="5762625" h="1464945">
                  <a:moveTo>
                    <a:pt x="350329" y="1464487"/>
                  </a:moveTo>
                  <a:lnTo>
                    <a:pt x="356425" y="1464487"/>
                  </a:lnTo>
                </a:path>
                <a:path w="5762625" h="1464945">
                  <a:moveTo>
                    <a:pt x="365556" y="1464487"/>
                  </a:moveTo>
                  <a:lnTo>
                    <a:pt x="371652" y="1464487"/>
                  </a:lnTo>
                </a:path>
                <a:path w="5762625" h="1464945">
                  <a:moveTo>
                    <a:pt x="380796" y="1464487"/>
                  </a:moveTo>
                  <a:lnTo>
                    <a:pt x="386892" y="1464487"/>
                  </a:lnTo>
                </a:path>
                <a:path w="5762625" h="1464945">
                  <a:moveTo>
                    <a:pt x="396024" y="1464487"/>
                  </a:moveTo>
                  <a:lnTo>
                    <a:pt x="402120" y="1464487"/>
                  </a:lnTo>
                </a:path>
                <a:path w="5762625" h="1464945">
                  <a:moveTo>
                    <a:pt x="411264" y="1464487"/>
                  </a:moveTo>
                  <a:lnTo>
                    <a:pt x="417347" y="1464487"/>
                  </a:lnTo>
                </a:path>
                <a:path w="5762625" h="1464945">
                  <a:moveTo>
                    <a:pt x="426491" y="1464487"/>
                  </a:moveTo>
                  <a:lnTo>
                    <a:pt x="432587" y="1464487"/>
                  </a:lnTo>
                </a:path>
                <a:path w="5762625" h="1464945">
                  <a:moveTo>
                    <a:pt x="441718" y="1464487"/>
                  </a:moveTo>
                  <a:lnTo>
                    <a:pt x="447814" y="1464487"/>
                  </a:lnTo>
                </a:path>
                <a:path w="5762625" h="1464945">
                  <a:moveTo>
                    <a:pt x="456958" y="1464487"/>
                  </a:moveTo>
                  <a:lnTo>
                    <a:pt x="463042" y="1464487"/>
                  </a:lnTo>
                </a:path>
                <a:path w="5762625" h="1464945">
                  <a:moveTo>
                    <a:pt x="472186" y="1464487"/>
                  </a:moveTo>
                  <a:lnTo>
                    <a:pt x="478281" y="1464487"/>
                  </a:lnTo>
                </a:path>
                <a:path w="5762625" h="1464945">
                  <a:moveTo>
                    <a:pt x="487413" y="1464487"/>
                  </a:moveTo>
                  <a:lnTo>
                    <a:pt x="493509" y="1464487"/>
                  </a:lnTo>
                </a:path>
                <a:path w="5762625" h="1464945">
                  <a:moveTo>
                    <a:pt x="502653" y="1464487"/>
                  </a:moveTo>
                  <a:lnTo>
                    <a:pt x="508736" y="1464487"/>
                  </a:lnTo>
                </a:path>
                <a:path w="5762625" h="1464945">
                  <a:moveTo>
                    <a:pt x="517880" y="1464487"/>
                  </a:moveTo>
                  <a:lnTo>
                    <a:pt x="523976" y="1464487"/>
                  </a:lnTo>
                </a:path>
                <a:path w="5762625" h="1464945">
                  <a:moveTo>
                    <a:pt x="533107" y="1464487"/>
                  </a:moveTo>
                  <a:lnTo>
                    <a:pt x="539203" y="1464487"/>
                  </a:lnTo>
                </a:path>
                <a:path w="5762625" h="1464945">
                  <a:moveTo>
                    <a:pt x="548347" y="1464487"/>
                  </a:moveTo>
                  <a:lnTo>
                    <a:pt x="554431" y="1464487"/>
                  </a:lnTo>
                </a:path>
                <a:path w="5762625" h="1464945">
                  <a:moveTo>
                    <a:pt x="563575" y="1464487"/>
                  </a:moveTo>
                  <a:lnTo>
                    <a:pt x="569671" y="1464487"/>
                  </a:lnTo>
                </a:path>
                <a:path w="5762625" h="1464945">
                  <a:moveTo>
                    <a:pt x="578802" y="1464487"/>
                  </a:moveTo>
                  <a:lnTo>
                    <a:pt x="584898" y="1464487"/>
                  </a:lnTo>
                </a:path>
                <a:path w="5762625" h="1464945">
                  <a:moveTo>
                    <a:pt x="594042" y="1464487"/>
                  </a:moveTo>
                  <a:lnTo>
                    <a:pt x="600138" y="1464487"/>
                  </a:lnTo>
                </a:path>
                <a:path w="5762625" h="1464945">
                  <a:moveTo>
                    <a:pt x="609269" y="1464487"/>
                  </a:moveTo>
                  <a:lnTo>
                    <a:pt x="615365" y="1464487"/>
                  </a:lnTo>
                </a:path>
                <a:path w="5762625" h="1464945">
                  <a:moveTo>
                    <a:pt x="624497" y="1464487"/>
                  </a:moveTo>
                  <a:lnTo>
                    <a:pt x="630593" y="1464487"/>
                  </a:lnTo>
                </a:path>
                <a:path w="5762625" h="1464945">
                  <a:moveTo>
                    <a:pt x="639737" y="1464487"/>
                  </a:moveTo>
                  <a:lnTo>
                    <a:pt x="645833" y="1464487"/>
                  </a:lnTo>
                </a:path>
                <a:path w="5762625" h="1464945">
                  <a:moveTo>
                    <a:pt x="654964" y="1464487"/>
                  </a:moveTo>
                  <a:lnTo>
                    <a:pt x="661060" y="1464487"/>
                  </a:lnTo>
                </a:path>
                <a:path w="5762625" h="1464945">
                  <a:moveTo>
                    <a:pt x="670204" y="1464487"/>
                  </a:moveTo>
                  <a:lnTo>
                    <a:pt x="676287" y="1464487"/>
                  </a:lnTo>
                </a:path>
                <a:path w="5762625" h="1464945">
                  <a:moveTo>
                    <a:pt x="685431" y="1464487"/>
                  </a:moveTo>
                  <a:lnTo>
                    <a:pt x="691527" y="1464487"/>
                  </a:lnTo>
                </a:path>
                <a:path w="5762625" h="1464945">
                  <a:moveTo>
                    <a:pt x="700659" y="1464487"/>
                  </a:moveTo>
                  <a:lnTo>
                    <a:pt x="706755" y="1464487"/>
                  </a:lnTo>
                </a:path>
                <a:path w="5762625" h="1464945">
                  <a:moveTo>
                    <a:pt x="715899" y="1464487"/>
                  </a:moveTo>
                  <a:lnTo>
                    <a:pt x="721982" y="1464487"/>
                  </a:lnTo>
                </a:path>
                <a:path w="5762625" h="1464945">
                  <a:moveTo>
                    <a:pt x="731126" y="1464487"/>
                  </a:moveTo>
                  <a:lnTo>
                    <a:pt x="737222" y="1464487"/>
                  </a:lnTo>
                </a:path>
                <a:path w="5762625" h="1464945">
                  <a:moveTo>
                    <a:pt x="746353" y="1464487"/>
                  </a:moveTo>
                  <a:lnTo>
                    <a:pt x="752449" y="1464487"/>
                  </a:lnTo>
                </a:path>
                <a:path w="5762625" h="1464945">
                  <a:moveTo>
                    <a:pt x="761593" y="1464487"/>
                  </a:moveTo>
                  <a:lnTo>
                    <a:pt x="767676" y="1464487"/>
                  </a:lnTo>
                </a:path>
                <a:path w="5762625" h="1464945">
                  <a:moveTo>
                    <a:pt x="776820" y="1464487"/>
                  </a:moveTo>
                  <a:lnTo>
                    <a:pt x="782916" y="1464487"/>
                  </a:lnTo>
                </a:path>
                <a:path w="5762625" h="1464945">
                  <a:moveTo>
                    <a:pt x="792048" y="1464487"/>
                  </a:moveTo>
                  <a:lnTo>
                    <a:pt x="798144" y="1464487"/>
                  </a:lnTo>
                </a:path>
                <a:path w="5762625" h="1464945">
                  <a:moveTo>
                    <a:pt x="807288" y="1464487"/>
                  </a:moveTo>
                  <a:lnTo>
                    <a:pt x="813384" y="1464487"/>
                  </a:lnTo>
                </a:path>
                <a:path w="5762625" h="1464945">
                  <a:moveTo>
                    <a:pt x="822515" y="1464487"/>
                  </a:moveTo>
                  <a:lnTo>
                    <a:pt x="828611" y="1464487"/>
                  </a:lnTo>
                </a:path>
                <a:path w="5762625" h="1464945">
                  <a:moveTo>
                    <a:pt x="837742" y="1464487"/>
                  </a:moveTo>
                  <a:lnTo>
                    <a:pt x="843838" y="1464487"/>
                  </a:lnTo>
                </a:path>
                <a:path w="5762625" h="1464945">
                  <a:moveTo>
                    <a:pt x="852982" y="1464487"/>
                  </a:moveTo>
                  <a:lnTo>
                    <a:pt x="859078" y="1464487"/>
                  </a:lnTo>
                </a:path>
                <a:path w="5762625" h="1464945">
                  <a:moveTo>
                    <a:pt x="868210" y="1464487"/>
                  </a:moveTo>
                  <a:lnTo>
                    <a:pt x="874306" y="1464487"/>
                  </a:lnTo>
                </a:path>
                <a:path w="5762625" h="1464945">
                  <a:moveTo>
                    <a:pt x="883450" y="1464487"/>
                  </a:moveTo>
                  <a:lnTo>
                    <a:pt x="889533" y="1464487"/>
                  </a:lnTo>
                </a:path>
                <a:path w="5762625" h="1464945">
                  <a:moveTo>
                    <a:pt x="898677" y="1464487"/>
                  </a:moveTo>
                  <a:lnTo>
                    <a:pt x="904773" y="1464487"/>
                  </a:lnTo>
                </a:path>
                <a:path w="5762625" h="1464945">
                  <a:moveTo>
                    <a:pt x="913904" y="1464487"/>
                  </a:moveTo>
                  <a:lnTo>
                    <a:pt x="920000" y="1464487"/>
                  </a:lnTo>
                </a:path>
                <a:path w="5762625" h="1464945">
                  <a:moveTo>
                    <a:pt x="929144" y="1464487"/>
                  </a:moveTo>
                  <a:lnTo>
                    <a:pt x="935228" y="1464487"/>
                  </a:lnTo>
                </a:path>
                <a:path w="5762625" h="1464945">
                  <a:moveTo>
                    <a:pt x="944372" y="1464487"/>
                  </a:moveTo>
                  <a:lnTo>
                    <a:pt x="950468" y="1464487"/>
                  </a:lnTo>
                </a:path>
                <a:path w="5762625" h="1464945">
                  <a:moveTo>
                    <a:pt x="959599" y="1464487"/>
                  </a:moveTo>
                  <a:lnTo>
                    <a:pt x="965695" y="1464487"/>
                  </a:lnTo>
                </a:path>
                <a:path w="5762625" h="1464945">
                  <a:moveTo>
                    <a:pt x="974839" y="1464487"/>
                  </a:moveTo>
                  <a:lnTo>
                    <a:pt x="980922" y="1464487"/>
                  </a:lnTo>
                </a:path>
                <a:path w="5762625" h="1464945">
                  <a:moveTo>
                    <a:pt x="990066" y="1464487"/>
                  </a:moveTo>
                  <a:lnTo>
                    <a:pt x="996162" y="1464487"/>
                  </a:lnTo>
                </a:path>
                <a:path w="5762625" h="1464945">
                  <a:moveTo>
                    <a:pt x="1005293" y="1464487"/>
                  </a:moveTo>
                  <a:lnTo>
                    <a:pt x="1011389" y="1464487"/>
                  </a:lnTo>
                </a:path>
                <a:path w="5762625" h="1464945">
                  <a:moveTo>
                    <a:pt x="1020533" y="1464487"/>
                  </a:moveTo>
                  <a:lnTo>
                    <a:pt x="1026617" y="1464487"/>
                  </a:lnTo>
                </a:path>
                <a:path w="5762625" h="1464945">
                  <a:moveTo>
                    <a:pt x="1035761" y="1464487"/>
                  </a:moveTo>
                  <a:lnTo>
                    <a:pt x="1041857" y="1464487"/>
                  </a:lnTo>
                </a:path>
                <a:path w="5762625" h="1464945">
                  <a:moveTo>
                    <a:pt x="1050988" y="1464487"/>
                  </a:moveTo>
                  <a:lnTo>
                    <a:pt x="1057084" y="1464487"/>
                  </a:lnTo>
                </a:path>
                <a:path w="5762625" h="1464945">
                  <a:moveTo>
                    <a:pt x="1066228" y="1464487"/>
                  </a:moveTo>
                  <a:lnTo>
                    <a:pt x="1072324" y="1464487"/>
                  </a:lnTo>
                </a:path>
                <a:path w="5762625" h="1464945">
                  <a:moveTo>
                    <a:pt x="1081455" y="1464487"/>
                  </a:moveTo>
                  <a:lnTo>
                    <a:pt x="1087551" y="1464487"/>
                  </a:lnTo>
                </a:path>
                <a:path w="5762625" h="1464945">
                  <a:moveTo>
                    <a:pt x="1096695" y="1464487"/>
                  </a:moveTo>
                  <a:lnTo>
                    <a:pt x="1102779" y="1464487"/>
                  </a:lnTo>
                </a:path>
                <a:path w="5762625" h="1464945">
                  <a:moveTo>
                    <a:pt x="1111923" y="1464487"/>
                  </a:moveTo>
                  <a:lnTo>
                    <a:pt x="1118019" y="1464487"/>
                  </a:lnTo>
                </a:path>
                <a:path w="5762625" h="1464945">
                  <a:moveTo>
                    <a:pt x="1127150" y="1464487"/>
                  </a:moveTo>
                  <a:lnTo>
                    <a:pt x="1133246" y="1464487"/>
                  </a:lnTo>
                </a:path>
                <a:path w="5762625" h="1464945">
                  <a:moveTo>
                    <a:pt x="1142390" y="1464487"/>
                  </a:moveTo>
                  <a:lnTo>
                    <a:pt x="1148473" y="1464487"/>
                  </a:lnTo>
                </a:path>
                <a:path w="5762625" h="1464945">
                  <a:moveTo>
                    <a:pt x="1157617" y="1464487"/>
                  </a:moveTo>
                  <a:lnTo>
                    <a:pt x="1163713" y="1464487"/>
                  </a:lnTo>
                </a:path>
                <a:path w="5762625" h="1464945">
                  <a:moveTo>
                    <a:pt x="1172845" y="1464487"/>
                  </a:moveTo>
                  <a:lnTo>
                    <a:pt x="1178941" y="1464487"/>
                  </a:lnTo>
                </a:path>
                <a:path w="5762625" h="1464945">
                  <a:moveTo>
                    <a:pt x="1188085" y="1464487"/>
                  </a:moveTo>
                  <a:lnTo>
                    <a:pt x="1194168" y="1464487"/>
                  </a:lnTo>
                </a:path>
                <a:path w="5762625" h="1464945">
                  <a:moveTo>
                    <a:pt x="1203312" y="1464487"/>
                  </a:moveTo>
                  <a:lnTo>
                    <a:pt x="1209408" y="1464487"/>
                  </a:lnTo>
                </a:path>
                <a:path w="5762625" h="1464945">
                  <a:moveTo>
                    <a:pt x="1218539" y="1464487"/>
                  </a:moveTo>
                  <a:lnTo>
                    <a:pt x="1224635" y="1464487"/>
                  </a:lnTo>
                </a:path>
                <a:path w="5762625" h="1464945">
                  <a:moveTo>
                    <a:pt x="1233779" y="1464487"/>
                  </a:moveTo>
                  <a:lnTo>
                    <a:pt x="1239862" y="1464487"/>
                  </a:lnTo>
                </a:path>
                <a:path w="5762625" h="1464945">
                  <a:moveTo>
                    <a:pt x="1249006" y="1464487"/>
                  </a:moveTo>
                  <a:lnTo>
                    <a:pt x="1255102" y="1464487"/>
                  </a:lnTo>
                </a:path>
                <a:path w="5762625" h="1464945">
                  <a:moveTo>
                    <a:pt x="1264234" y="1464487"/>
                  </a:moveTo>
                  <a:lnTo>
                    <a:pt x="1270330" y="1464487"/>
                  </a:lnTo>
                </a:path>
                <a:path w="5762625" h="1464945">
                  <a:moveTo>
                    <a:pt x="1279474" y="1464487"/>
                  </a:moveTo>
                  <a:lnTo>
                    <a:pt x="1285570" y="1464487"/>
                  </a:lnTo>
                </a:path>
                <a:path w="5762625" h="1464945">
                  <a:moveTo>
                    <a:pt x="1294701" y="1464487"/>
                  </a:moveTo>
                  <a:lnTo>
                    <a:pt x="1300797" y="1464487"/>
                  </a:lnTo>
                </a:path>
                <a:path w="5762625" h="1464945">
                  <a:moveTo>
                    <a:pt x="1309928" y="1464487"/>
                  </a:moveTo>
                  <a:lnTo>
                    <a:pt x="1316024" y="1464487"/>
                  </a:lnTo>
                </a:path>
                <a:path w="5762625" h="1464945">
                  <a:moveTo>
                    <a:pt x="1325168" y="1464487"/>
                  </a:moveTo>
                  <a:lnTo>
                    <a:pt x="1331264" y="1464487"/>
                  </a:lnTo>
                </a:path>
                <a:path w="5762625" h="1464945">
                  <a:moveTo>
                    <a:pt x="1340396" y="1464487"/>
                  </a:moveTo>
                  <a:lnTo>
                    <a:pt x="1346492" y="1464487"/>
                  </a:lnTo>
                </a:path>
                <a:path w="5762625" h="1464945">
                  <a:moveTo>
                    <a:pt x="1355636" y="1464487"/>
                  </a:moveTo>
                  <a:lnTo>
                    <a:pt x="1361719" y="1464487"/>
                  </a:lnTo>
                </a:path>
                <a:path w="5762625" h="1464945">
                  <a:moveTo>
                    <a:pt x="1370863" y="1464487"/>
                  </a:moveTo>
                  <a:lnTo>
                    <a:pt x="1376959" y="1464487"/>
                  </a:lnTo>
                </a:path>
                <a:path w="5762625" h="1464945">
                  <a:moveTo>
                    <a:pt x="1386090" y="1464487"/>
                  </a:moveTo>
                  <a:lnTo>
                    <a:pt x="1392186" y="1464487"/>
                  </a:lnTo>
                </a:path>
                <a:path w="5762625" h="1464945">
                  <a:moveTo>
                    <a:pt x="1401330" y="1464487"/>
                  </a:moveTo>
                  <a:lnTo>
                    <a:pt x="1407414" y="1464487"/>
                  </a:lnTo>
                </a:path>
                <a:path w="5762625" h="1464945">
                  <a:moveTo>
                    <a:pt x="1416558" y="1464487"/>
                  </a:moveTo>
                  <a:lnTo>
                    <a:pt x="1422654" y="1464487"/>
                  </a:lnTo>
                </a:path>
                <a:path w="5762625" h="1464945">
                  <a:moveTo>
                    <a:pt x="1431785" y="1464487"/>
                  </a:moveTo>
                  <a:lnTo>
                    <a:pt x="1437881" y="1464487"/>
                  </a:lnTo>
                </a:path>
                <a:path w="5762625" h="1464945">
                  <a:moveTo>
                    <a:pt x="1447025" y="1464487"/>
                  </a:moveTo>
                  <a:lnTo>
                    <a:pt x="1453108" y="1464487"/>
                  </a:lnTo>
                </a:path>
                <a:path w="5762625" h="1464945">
                  <a:moveTo>
                    <a:pt x="1462252" y="1464487"/>
                  </a:moveTo>
                  <a:lnTo>
                    <a:pt x="1468348" y="1464487"/>
                  </a:lnTo>
                </a:path>
                <a:path w="5762625" h="1464945">
                  <a:moveTo>
                    <a:pt x="1477479" y="1464487"/>
                  </a:moveTo>
                  <a:lnTo>
                    <a:pt x="1483575" y="1464487"/>
                  </a:lnTo>
                </a:path>
                <a:path w="5762625" h="1464945">
                  <a:moveTo>
                    <a:pt x="1492719" y="1464487"/>
                  </a:moveTo>
                  <a:lnTo>
                    <a:pt x="1498803" y="1464487"/>
                  </a:lnTo>
                </a:path>
                <a:path w="5762625" h="1464945">
                  <a:moveTo>
                    <a:pt x="1507947" y="1464487"/>
                  </a:moveTo>
                  <a:lnTo>
                    <a:pt x="1514043" y="1464487"/>
                  </a:lnTo>
                </a:path>
                <a:path w="5762625" h="1464945">
                  <a:moveTo>
                    <a:pt x="1523174" y="1464487"/>
                  </a:moveTo>
                  <a:lnTo>
                    <a:pt x="1529270" y="1464487"/>
                  </a:lnTo>
                </a:path>
                <a:path w="5762625" h="1464945">
                  <a:moveTo>
                    <a:pt x="1538414" y="1464487"/>
                  </a:moveTo>
                  <a:lnTo>
                    <a:pt x="1544510" y="1464487"/>
                  </a:lnTo>
                </a:path>
                <a:path w="5762625" h="1464945">
                  <a:moveTo>
                    <a:pt x="1553641" y="1464487"/>
                  </a:moveTo>
                  <a:lnTo>
                    <a:pt x="1559737" y="1464487"/>
                  </a:lnTo>
                </a:path>
                <a:path w="5762625" h="1464945">
                  <a:moveTo>
                    <a:pt x="1568881" y="1464487"/>
                  </a:moveTo>
                  <a:lnTo>
                    <a:pt x="1574965" y="1464487"/>
                  </a:lnTo>
                </a:path>
                <a:path w="5762625" h="1464945">
                  <a:moveTo>
                    <a:pt x="1584109" y="1464487"/>
                  </a:moveTo>
                  <a:lnTo>
                    <a:pt x="1590205" y="1464487"/>
                  </a:lnTo>
                </a:path>
                <a:path w="5762625" h="1464945">
                  <a:moveTo>
                    <a:pt x="1599336" y="1464487"/>
                  </a:moveTo>
                  <a:lnTo>
                    <a:pt x="1605432" y="1464487"/>
                  </a:lnTo>
                </a:path>
                <a:path w="5762625" h="1464945">
                  <a:moveTo>
                    <a:pt x="1614576" y="1464487"/>
                  </a:moveTo>
                  <a:lnTo>
                    <a:pt x="1620659" y="1464487"/>
                  </a:lnTo>
                </a:path>
                <a:path w="5762625" h="1464945">
                  <a:moveTo>
                    <a:pt x="1629803" y="1464487"/>
                  </a:moveTo>
                  <a:lnTo>
                    <a:pt x="1635899" y="1464487"/>
                  </a:lnTo>
                </a:path>
                <a:path w="5762625" h="1464945">
                  <a:moveTo>
                    <a:pt x="1645031" y="1464487"/>
                  </a:moveTo>
                  <a:lnTo>
                    <a:pt x="1651127" y="1464487"/>
                  </a:lnTo>
                </a:path>
                <a:path w="5762625" h="1464945">
                  <a:moveTo>
                    <a:pt x="1660270" y="1464487"/>
                  </a:moveTo>
                  <a:lnTo>
                    <a:pt x="1666354" y="1464487"/>
                  </a:lnTo>
                </a:path>
                <a:path w="5762625" h="1464945">
                  <a:moveTo>
                    <a:pt x="1675498" y="1464487"/>
                  </a:moveTo>
                  <a:lnTo>
                    <a:pt x="1681594" y="1464487"/>
                  </a:lnTo>
                </a:path>
                <a:path w="5762625" h="1464945">
                  <a:moveTo>
                    <a:pt x="1690725" y="1464487"/>
                  </a:moveTo>
                  <a:lnTo>
                    <a:pt x="1696821" y="1464487"/>
                  </a:lnTo>
                </a:path>
                <a:path w="5762625" h="1464945">
                  <a:moveTo>
                    <a:pt x="1705965" y="1464487"/>
                  </a:moveTo>
                  <a:lnTo>
                    <a:pt x="1712048" y="1464487"/>
                  </a:lnTo>
                </a:path>
                <a:path w="5762625" h="1464945">
                  <a:moveTo>
                    <a:pt x="1721192" y="1464487"/>
                  </a:moveTo>
                  <a:lnTo>
                    <a:pt x="1727288" y="1464487"/>
                  </a:lnTo>
                </a:path>
                <a:path w="5762625" h="1464945">
                  <a:moveTo>
                    <a:pt x="1736420" y="1464487"/>
                  </a:moveTo>
                  <a:lnTo>
                    <a:pt x="1742516" y="1464487"/>
                  </a:lnTo>
                </a:path>
                <a:path w="5762625" h="1464945">
                  <a:moveTo>
                    <a:pt x="1751660" y="1464487"/>
                  </a:moveTo>
                  <a:lnTo>
                    <a:pt x="1757756" y="1464487"/>
                  </a:lnTo>
                </a:path>
                <a:path w="5762625" h="1464945">
                  <a:moveTo>
                    <a:pt x="1766887" y="1464487"/>
                  </a:moveTo>
                  <a:lnTo>
                    <a:pt x="1772983" y="1464487"/>
                  </a:lnTo>
                </a:path>
                <a:path w="5762625" h="1464945">
                  <a:moveTo>
                    <a:pt x="1782114" y="1464487"/>
                  </a:moveTo>
                  <a:lnTo>
                    <a:pt x="1788210" y="1464487"/>
                  </a:lnTo>
                </a:path>
                <a:path w="5762625" h="1464945">
                  <a:moveTo>
                    <a:pt x="1797354" y="1464487"/>
                  </a:moveTo>
                  <a:lnTo>
                    <a:pt x="1803450" y="1464487"/>
                  </a:lnTo>
                </a:path>
                <a:path w="5762625" h="1464945">
                  <a:moveTo>
                    <a:pt x="1812582" y="1464487"/>
                  </a:moveTo>
                  <a:lnTo>
                    <a:pt x="1818678" y="1464487"/>
                  </a:lnTo>
                </a:path>
                <a:path w="5762625" h="1464945">
                  <a:moveTo>
                    <a:pt x="1827822" y="1464487"/>
                  </a:moveTo>
                  <a:lnTo>
                    <a:pt x="1833905" y="1464487"/>
                  </a:lnTo>
                </a:path>
                <a:path w="5762625" h="1464945">
                  <a:moveTo>
                    <a:pt x="1843049" y="1464487"/>
                  </a:moveTo>
                  <a:lnTo>
                    <a:pt x="1849145" y="1464487"/>
                  </a:lnTo>
                </a:path>
                <a:path w="5762625" h="1464945">
                  <a:moveTo>
                    <a:pt x="1858276" y="1464487"/>
                  </a:moveTo>
                  <a:lnTo>
                    <a:pt x="1864372" y="1464487"/>
                  </a:lnTo>
                </a:path>
                <a:path w="5762625" h="1464945">
                  <a:moveTo>
                    <a:pt x="1873516" y="1464487"/>
                  </a:moveTo>
                  <a:lnTo>
                    <a:pt x="1879600" y="1464487"/>
                  </a:lnTo>
                </a:path>
                <a:path w="5762625" h="1464945">
                  <a:moveTo>
                    <a:pt x="1888744" y="1464487"/>
                  </a:moveTo>
                  <a:lnTo>
                    <a:pt x="1894840" y="1464487"/>
                  </a:lnTo>
                </a:path>
                <a:path w="5762625" h="1464945">
                  <a:moveTo>
                    <a:pt x="1903971" y="1464487"/>
                  </a:moveTo>
                  <a:lnTo>
                    <a:pt x="1910067" y="1464487"/>
                  </a:lnTo>
                </a:path>
                <a:path w="5762625" h="1464945">
                  <a:moveTo>
                    <a:pt x="1919211" y="1464487"/>
                  </a:moveTo>
                  <a:lnTo>
                    <a:pt x="1925294" y="1464487"/>
                  </a:lnTo>
                </a:path>
                <a:path w="5762625" h="1464945">
                  <a:moveTo>
                    <a:pt x="1934438" y="1464487"/>
                  </a:moveTo>
                  <a:lnTo>
                    <a:pt x="1940534" y="1464487"/>
                  </a:lnTo>
                </a:path>
                <a:path w="5762625" h="1464945">
                  <a:moveTo>
                    <a:pt x="1949665" y="1464487"/>
                  </a:moveTo>
                  <a:lnTo>
                    <a:pt x="1955761" y="1464487"/>
                  </a:lnTo>
                </a:path>
                <a:path w="5762625" h="1464945">
                  <a:moveTo>
                    <a:pt x="1964905" y="1464487"/>
                  </a:moveTo>
                  <a:lnTo>
                    <a:pt x="1970989" y="1464487"/>
                  </a:lnTo>
                </a:path>
                <a:path w="5762625" h="1464945">
                  <a:moveTo>
                    <a:pt x="1980133" y="1464487"/>
                  </a:moveTo>
                  <a:lnTo>
                    <a:pt x="1986229" y="1464487"/>
                  </a:lnTo>
                </a:path>
                <a:path w="5762625" h="1464945">
                  <a:moveTo>
                    <a:pt x="1995360" y="1464487"/>
                  </a:moveTo>
                  <a:lnTo>
                    <a:pt x="2001456" y="1464487"/>
                  </a:lnTo>
                </a:path>
                <a:path w="5762625" h="1464945">
                  <a:moveTo>
                    <a:pt x="2010600" y="1464487"/>
                  </a:moveTo>
                  <a:lnTo>
                    <a:pt x="2016696" y="1464487"/>
                  </a:lnTo>
                </a:path>
                <a:path w="5762625" h="1464945">
                  <a:moveTo>
                    <a:pt x="2025827" y="1464487"/>
                  </a:moveTo>
                  <a:lnTo>
                    <a:pt x="2031923" y="1464487"/>
                  </a:lnTo>
                </a:path>
                <a:path w="5762625" h="1464945">
                  <a:moveTo>
                    <a:pt x="2041067" y="1464487"/>
                  </a:moveTo>
                  <a:lnTo>
                    <a:pt x="2047151" y="1464487"/>
                  </a:lnTo>
                </a:path>
                <a:path w="5762625" h="1464945">
                  <a:moveTo>
                    <a:pt x="2056295" y="1464487"/>
                  </a:moveTo>
                  <a:lnTo>
                    <a:pt x="2062391" y="1464487"/>
                  </a:lnTo>
                </a:path>
                <a:path w="5762625" h="1464945">
                  <a:moveTo>
                    <a:pt x="2071522" y="1464487"/>
                  </a:moveTo>
                  <a:lnTo>
                    <a:pt x="2077618" y="1464487"/>
                  </a:lnTo>
                </a:path>
                <a:path w="5762625" h="1464945">
                  <a:moveTo>
                    <a:pt x="2086762" y="1464487"/>
                  </a:moveTo>
                  <a:lnTo>
                    <a:pt x="2092845" y="1464487"/>
                  </a:lnTo>
                </a:path>
                <a:path w="5762625" h="1464945">
                  <a:moveTo>
                    <a:pt x="2101989" y="1464487"/>
                  </a:moveTo>
                  <a:lnTo>
                    <a:pt x="2108085" y="1464487"/>
                  </a:lnTo>
                </a:path>
                <a:path w="5762625" h="1464945">
                  <a:moveTo>
                    <a:pt x="2117217" y="1464487"/>
                  </a:moveTo>
                  <a:lnTo>
                    <a:pt x="2123313" y="1464487"/>
                  </a:lnTo>
                </a:path>
                <a:path w="5762625" h="1464945">
                  <a:moveTo>
                    <a:pt x="2132457" y="1464487"/>
                  </a:moveTo>
                  <a:lnTo>
                    <a:pt x="2138540" y="1464487"/>
                  </a:lnTo>
                </a:path>
                <a:path w="5762625" h="1464945">
                  <a:moveTo>
                    <a:pt x="2147684" y="1464487"/>
                  </a:moveTo>
                  <a:lnTo>
                    <a:pt x="2153780" y="1464487"/>
                  </a:lnTo>
                </a:path>
                <a:path w="5762625" h="1464945">
                  <a:moveTo>
                    <a:pt x="2162911" y="1464487"/>
                  </a:moveTo>
                  <a:lnTo>
                    <a:pt x="2169007" y="1464487"/>
                  </a:lnTo>
                </a:path>
                <a:path w="5762625" h="1464945">
                  <a:moveTo>
                    <a:pt x="2178151" y="1464487"/>
                  </a:moveTo>
                  <a:lnTo>
                    <a:pt x="2184234" y="1464487"/>
                  </a:lnTo>
                </a:path>
                <a:path w="5762625" h="1464945">
                  <a:moveTo>
                    <a:pt x="2193378" y="1464487"/>
                  </a:moveTo>
                  <a:lnTo>
                    <a:pt x="2199474" y="1464487"/>
                  </a:lnTo>
                </a:path>
                <a:path w="5762625" h="1464945">
                  <a:moveTo>
                    <a:pt x="2208606" y="1464487"/>
                  </a:moveTo>
                  <a:lnTo>
                    <a:pt x="2214702" y="1464487"/>
                  </a:lnTo>
                </a:path>
                <a:path w="5762625" h="1464945">
                  <a:moveTo>
                    <a:pt x="2223846" y="1464487"/>
                  </a:moveTo>
                  <a:lnTo>
                    <a:pt x="2229942" y="1464487"/>
                  </a:lnTo>
                </a:path>
                <a:path w="5762625" h="1464945">
                  <a:moveTo>
                    <a:pt x="2239073" y="1464487"/>
                  </a:moveTo>
                  <a:lnTo>
                    <a:pt x="2245169" y="1464487"/>
                  </a:lnTo>
                </a:path>
                <a:path w="5762625" h="1464945">
                  <a:moveTo>
                    <a:pt x="2254300" y="1464487"/>
                  </a:moveTo>
                  <a:lnTo>
                    <a:pt x="2260396" y="1464487"/>
                  </a:lnTo>
                </a:path>
                <a:path w="5762625" h="1464945">
                  <a:moveTo>
                    <a:pt x="2269540" y="1464487"/>
                  </a:moveTo>
                  <a:lnTo>
                    <a:pt x="2275636" y="1464487"/>
                  </a:lnTo>
                </a:path>
                <a:path w="5762625" h="1464945">
                  <a:moveTo>
                    <a:pt x="2284768" y="1464487"/>
                  </a:moveTo>
                  <a:lnTo>
                    <a:pt x="2290864" y="1464487"/>
                  </a:lnTo>
                </a:path>
                <a:path w="5762625" h="1464945">
                  <a:moveTo>
                    <a:pt x="2300008" y="1464487"/>
                  </a:moveTo>
                  <a:lnTo>
                    <a:pt x="2306091" y="1464487"/>
                  </a:lnTo>
                </a:path>
                <a:path w="5762625" h="1464945">
                  <a:moveTo>
                    <a:pt x="2315235" y="1464487"/>
                  </a:moveTo>
                  <a:lnTo>
                    <a:pt x="2321331" y="1464487"/>
                  </a:lnTo>
                </a:path>
                <a:path w="5762625" h="1464945">
                  <a:moveTo>
                    <a:pt x="2330462" y="1464487"/>
                  </a:moveTo>
                  <a:lnTo>
                    <a:pt x="2336558" y="1464487"/>
                  </a:lnTo>
                </a:path>
                <a:path w="5762625" h="1464945">
                  <a:moveTo>
                    <a:pt x="2345702" y="1464487"/>
                  </a:moveTo>
                  <a:lnTo>
                    <a:pt x="2351786" y="1464487"/>
                  </a:lnTo>
                </a:path>
                <a:path w="5762625" h="1464945">
                  <a:moveTo>
                    <a:pt x="2360929" y="1464487"/>
                  </a:moveTo>
                  <a:lnTo>
                    <a:pt x="2367026" y="1464487"/>
                  </a:lnTo>
                </a:path>
                <a:path w="5762625" h="1464945">
                  <a:moveTo>
                    <a:pt x="2376157" y="1464487"/>
                  </a:moveTo>
                  <a:lnTo>
                    <a:pt x="2382253" y="1464487"/>
                  </a:lnTo>
                </a:path>
                <a:path w="5762625" h="1464945">
                  <a:moveTo>
                    <a:pt x="2391397" y="1464487"/>
                  </a:moveTo>
                  <a:lnTo>
                    <a:pt x="2397480" y="1464487"/>
                  </a:lnTo>
                </a:path>
                <a:path w="5762625" h="1464945">
                  <a:moveTo>
                    <a:pt x="2406624" y="1464487"/>
                  </a:moveTo>
                  <a:lnTo>
                    <a:pt x="2412720" y="1464487"/>
                  </a:lnTo>
                </a:path>
                <a:path w="5762625" h="1464945">
                  <a:moveTo>
                    <a:pt x="2421851" y="1464487"/>
                  </a:moveTo>
                  <a:lnTo>
                    <a:pt x="2427947" y="1464487"/>
                  </a:lnTo>
                </a:path>
                <a:path w="5762625" h="1464945">
                  <a:moveTo>
                    <a:pt x="2437091" y="1464487"/>
                  </a:moveTo>
                  <a:lnTo>
                    <a:pt x="2443175" y="1464487"/>
                  </a:lnTo>
                </a:path>
                <a:path w="5762625" h="1464945">
                  <a:moveTo>
                    <a:pt x="2452319" y="1464487"/>
                  </a:moveTo>
                  <a:lnTo>
                    <a:pt x="2458415" y="1464487"/>
                  </a:lnTo>
                </a:path>
                <a:path w="5762625" h="1464945">
                  <a:moveTo>
                    <a:pt x="2467546" y="1464487"/>
                  </a:moveTo>
                  <a:lnTo>
                    <a:pt x="2473642" y="1464487"/>
                  </a:lnTo>
                </a:path>
                <a:path w="5762625" h="1464945">
                  <a:moveTo>
                    <a:pt x="2482786" y="1464487"/>
                  </a:moveTo>
                  <a:lnTo>
                    <a:pt x="2488882" y="1464487"/>
                  </a:lnTo>
                </a:path>
                <a:path w="5762625" h="1464945">
                  <a:moveTo>
                    <a:pt x="2498013" y="1464487"/>
                  </a:moveTo>
                  <a:lnTo>
                    <a:pt x="2504109" y="1464487"/>
                  </a:lnTo>
                </a:path>
                <a:path w="5762625" h="1464945">
                  <a:moveTo>
                    <a:pt x="2513253" y="1464487"/>
                  </a:moveTo>
                  <a:lnTo>
                    <a:pt x="2519337" y="1464487"/>
                  </a:lnTo>
                </a:path>
                <a:path w="5762625" h="1464945">
                  <a:moveTo>
                    <a:pt x="2528481" y="1464487"/>
                  </a:moveTo>
                  <a:lnTo>
                    <a:pt x="2534577" y="1464487"/>
                  </a:lnTo>
                </a:path>
                <a:path w="5762625" h="1464945">
                  <a:moveTo>
                    <a:pt x="2543708" y="1464487"/>
                  </a:moveTo>
                  <a:lnTo>
                    <a:pt x="2549804" y="1464487"/>
                  </a:lnTo>
                </a:path>
                <a:path w="5762625" h="1464945">
                  <a:moveTo>
                    <a:pt x="2558948" y="1464487"/>
                  </a:moveTo>
                  <a:lnTo>
                    <a:pt x="2565031" y="1464487"/>
                  </a:lnTo>
                </a:path>
                <a:path w="5762625" h="1464945">
                  <a:moveTo>
                    <a:pt x="2574175" y="1464487"/>
                  </a:moveTo>
                  <a:lnTo>
                    <a:pt x="2580271" y="1464487"/>
                  </a:lnTo>
                </a:path>
                <a:path w="5762625" h="1464945">
                  <a:moveTo>
                    <a:pt x="2589403" y="1464487"/>
                  </a:moveTo>
                  <a:lnTo>
                    <a:pt x="2595499" y="1464487"/>
                  </a:lnTo>
                </a:path>
                <a:path w="5762625" h="1464945">
                  <a:moveTo>
                    <a:pt x="2604642" y="1464487"/>
                  </a:moveTo>
                  <a:lnTo>
                    <a:pt x="2610726" y="1464487"/>
                  </a:lnTo>
                </a:path>
                <a:path w="5762625" h="1464945">
                  <a:moveTo>
                    <a:pt x="2619870" y="1464487"/>
                  </a:moveTo>
                  <a:lnTo>
                    <a:pt x="2625966" y="1464487"/>
                  </a:lnTo>
                </a:path>
                <a:path w="5762625" h="1464945">
                  <a:moveTo>
                    <a:pt x="2635097" y="1464487"/>
                  </a:moveTo>
                  <a:lnTo>
                    <a:pt x="2641193" y="1464487"/>
                  </a:lnTo>
                </a:path>
                <a:path w="5762625" h="1464945">
                  <a:moveTo>
                    <a:pt x="2650337" y="1464487"/>
                  </a:moveTo>
                  <a:lnTo>
                    <a:pt x="2656420" y="1464487"/>
                  </a:lnTo>
                </a:path>
                <a:path w="5762625" h="1464945">
                  <a:moveTo>
                    <a:pt x="2665564" y="1464487"/>
                  </a:moveTo>
                  <a:lnTo>
                    <a:pt x="2671660" y="1464487"/>
                  </a:lnTo>
                </a:path>
                <a:path w="5762625" h="1464945">
                  <a:moveTo>
                    <a:pt x="2680792" y="1464487"/>
                  </a:moveTo>
                  <a:lnTo>
                    <a:pt x="2686888" y="1464487"/>
                  </a:lnTo>
                </a:path>
                <a:path w="5762625" h="1464945">
                  <a:moveTo>
                    <a:pt x="2696032" y="1464487"/>
                  </a:moveTo>
                  <a:lnTo>
                    <a:pt x="2702128" y="1464487"/>
                  </a:lnTo>
                </a:path>
                <a:path w="5762625" h="1464945">
                  <a:moveTo>
                    <a:pt x="2711259" y="1464487"/>
                  </a:moveTo>
                  <a:lnTo>
                    <a:pt x="2717355" y="1464487"/>
                  </a:lnTo>
                </a:path>
                <a:path w="5762625" h="1464945">
                  <a:moveTo>
                    <a:pt x="2726486" y="1464487"/>
                  </a:moveTo>
                  <a:lnTo>
                    <a:pt x="2732582" y="1464487"/>
                  </a:lnTo>
                </a:path>
                <a:path w="5762625" h="1464945">
                  <a:moveTo>
                    <a:pt x="2741726" y="1464487"/>
                  </a:moveTo>
                  <a:lnTo>
                    <a:pt x="2747822" y="1464487"/>
                  </a:lnTo>
                </a:path>
                <a:path w="5762625" h="1464945">
                  <a:moveTo>
                    <a:pt x="2756954" y="1464487"/>
                  </a:moveTo>
                  <a:lnTo>
                    <a:pt x="2763050" y="1464487"/>
                  </a:lnTo>
                </a:path>
                <a:path w="5762625" h="1464945">
                  <a:moveTo>
                    <a:pt x="2772194" y="1464487"/>
                  </a:moveTo>
                  <a:lnTo>
                    <a:pt x="2778277" y="1464487"/>
                  </a:lnTo>
                </a:path>
                <a:path w="5762625" h="1464945">
                  <a:moveTo>
                    <a:pt x="2787421" y="1464487"/>
                  </a:moveTo>
                  <a:lnTo>
                    <a:pt x="2793517" y="1464487"/>
                  </a:lnTo>
                </a:path>
                <a:path w="5762625" h="1464945">
                  <a:moveTo>
                    <a:pt x="2802648" y="1464487"/>
                  </a:moveTo>
                  <a:lnTo>
                    <a:pt x="2808744" y="1464487"/>
                  </a:lnTo>
                </a:path>
                <a:path w="5762625" h="1464945">
                  <a:moveTo>
                    <a:pt x="2817888" y="1464487"/>
                  </a:moveTo>
                  <a:lnTo>
                    <a:pt x="2823972" y="1464487"/>
                  </a:lnTo>
                </a:path>
                <a:path w="5762625" h="1464945">
                  <a:moveTo>
                    <a:pt x="2833116" y="1464487"/>
                  </a:moveTo>
                  <a:lnTo>
                    <a:pt x="2839212" y="1464487"/>
                  </a:lnTo>
                </a:path>
                <a:path w="5762625" h="1464945">
                  <a:moveTo>
                    <a:pt x="2848343" y="1464487"/>
                  </a:moveTo>
                  <a:lnTo>
                    <a:pt x="2854439" y="1464487"/>
                  </a:lnTo>
                </a:path>
                <a:path w="5762625" h="1464945">
                  <a:moveTo>
                    <a:pt x="2863583" y="1464487"/>
                  </a:moveTo>
                  <a:lnTo>
                    <a:pt x="2869666" y="1464487"/>
                  </a:lnTo>
                </a:path>
                <a:path w="5762625" h="1464945">
                  <a:moveTo>
                    <a:pt x="2878810" y="1464487"/>
                  </a:moveTo>
                  <a:lnTo>
                    <a:pt x="2884906" y="1464487"/>
                  </a:lnTo>
                </a:path>
                <a:path w="5762625" h="1464945">
                  <a:moveTo>
                    <a:pt x="2894037" y="1464487"/>
                  </a:moveTo>
                  <a:lnTo>
                    <a:pt x="2900133" y="1464487"/>
                  </a:lnTo>
                </a:path>
                <a:path w="5762625" h="1464945">
                  <a:moveTo>
                    <a:pt x="2909277" y="1464487"/>
                  </a:moveTo>
                  <a:lnTo>
                    <a:pt x="2915361" y="1464487"/>
                  </a:lnTo>
                </a:path>
                <a:path w="5762625" h="1464945">
                  <a:moveTo>
                    <a:pt x="2924505" y="1464487"/>
                  </a:moveTo>
                  <a:lnTo>
                    <a:pt x="2930601" y="1464487"/>
                  </a:lnTo>
                </a:path>
                <a:path w="5762625" h="1464945">
                  <a:moveTo>
                    <a:pt x="2939732" y="1464487"/>
                  </a:moveTo>
                  <a:lnTo>
                    <a:pt x="2945828" y="1464487"/>
                  </a:lnTo>
                </a:path>
                <a:path w="5762625" h="1464945">
                  <a:moveTo>
                    <a:pt x="2954972" y="1464487"/>
                  </a:moveTo>
                  <a:lnTo>
                    <a:pt x="2961068" y="1464487"/>
                  </a:lnTo>
                </a:path>
                <a:path w="5762625" h="1464945">
                  <a:moveTo>
                    <a:pt x="2970199" y="1464487"/>
                  </a:moveTo>
                  <a:lnTo>
                    <a:pt x="2976295" y="1464487"/>
                  </a:lnTo>
                </a:path>
                <a:path w="5762625" h="1464945">
                  <a:moveTo>
                    <a:pt x="2985439" y="1464487"/>
                  </a:moveTo>
                  <a:lnTo>
                    <a:pt x="2991523" y="1464487"/>
                  </a:lnTo>
                </a:path>
                <a:path w="5762625" h="1464945">
                  <a:moveTo>
                    <a:pt x="3000667" y="1464487"/>
                  </a:moveTo>
                  <a:lnTo>
                    <a:pt x="3006763" y="1464487"/>
                  </a:lnTo>
                </a:path>
                <a:path w="5762625" h="1464945">
                  <a:moveTo>
                    <a:pt x="3015894" y="1464487"/>
                  </a:moveTo>
                  <a:lnTo>
                    <a:pt x="3021990" y="1464487"/>
                  </a:lnTo>
                </a:path>
                <a:path w="5762625" h="1464945">
                  <a:moveTo>
                    <a:pt x="3031134" y="1464487"/>
                  </a:moveTo>
                  <a:lnTo>
                    <a:pt x="3037217" y="1464487"/>
                  </a:lnTo>
                </a:path>
                <a:path w="5762625" h="1464945">
                  <a:moveTo>
                    <a:pt x="3046361" y="1464487"/>
                  </a:moveTo>
                  <a:lnTo>
                    <a:pt x="3052457" y="1464487"/>
                  </a:lnTo>
                </a:path>
                <a:path w="5762625" h="1464945">
                  <a:moveTo>
                    <a:pt x="3061589" y="1464487"/>
                  </a:moveTo>
                  <a:lnTo>
                    <a:pt x="3067685" y="1464487"/>
                  </a:lnTo>
                </a:path>
                <a:path w="5762625" h="1464945">
                  <a:moveTo>
                    <a:pt x="3076829" y="1464487"/>
                  </a:moveTo>
                  <a:lnTo>
                    <a:pt x="3082912" y="1464487"/>
                  </a:lnTo>
                </a:path>
                <a:path w="5762625" h="1464945">
                  <a:moveTo>
                    <a:pt x="3092056" y="1464487"/>
                  </a:moveTo>
                  <a:lnTo>
                    <a:pt x="3098152" y="1464487"/>
                  </a:lnTo>
                </a:path>
                <a:path w="5762625" h="1464945">
                  <a:moveTo>
                    <a:pt x="3107283" y="1464487"/>
                  </a:moveTo>
                  <a:lnTo>
                    <a:pt x="3113379" y="1464487"/>
                  </a:lnTo>
                </a:path>
                <a:path w="5762625" h="1464945">
                  <a:moveTo>
                    <a:pt x="3122523" y="1464487"/>
                  </a:moveTo>
                  <a:lnTo>
                    <a:pt x="3128606" y="1464487"/>
                  </a:lnTo>
                </a:path>
                <a:path w="5762625" h="1464945">
                  <a:moveTo>
                    <a:pt x="3137750" y="1464487"/>
                  </a:moveTo>
                  <a:lnTo>
                    <a:pt x="3143846" y="1464487"/>
                  </a:lnTo>
                </a:path>
                <a:path w="5762625" h="1464945">
                  <a:moveTo>
                    <a:pt x="3152978" y="1464487"/>
                  </a:moveTo>
                  <a:lnTo>
                    <a:pt x="3159074" y="1464487"/>
                  </a:lnTo>
                </a:path>
                <a:path w="5762625" h="1464945">
                  <a:moveTo>
                    <a:pt x="3168218" y="1464487"/>
                  </a:moveTo>
                  <a:lnTo>
                    <a:pt x="3174314" y="1464487"/>
                  </a:lnTo>
                </a:path>
                <a:path w="5762625" h="1464945">
                  <a:moveTo>
                    <a:pt x="3183445" y="1464487"/>
                  </a:moveTo>
                  <a:lnTo>
                    <a:pt x="3189541" y="1464487"/>
                  </a:lnTo>
                </a:path>
                <a:path w="5762625" h="1464945">
                  <a:moveTo>
                    <a:pt x="3198672" y="1464487"/>
                  </a:moveTo>
                  <a:lnTo>
                    <a:pt x="3204768" y="1464487"/>
                  </a:lnTo>
                </a:path>
                <a:path w="5762625" h="1464945">
                  <a:moveTo>
                    <a:pt x="3213912" y="1464487"/>
                  </a:moveTo>
                  <a:lnTo>
                    <a:pt x="3220008" y="1464487"/>
                  </a:lnTo>
                </a:path>
                <a:path w="5762625" h="1464945">
                  <a:moveTo>
                    <a:pt x="3229140" y="1464487"/>
                  </a:moveTo>
                  <a:lnTo>
                    <a:pt x="3235236" y="1464487"/>
                  </a:lnTo>
                </a:path>
                <a:path w="5762625" h="1464945">
                  <a:moveTo>
                    <a:pt x="3244380" y="1464487"/>
                  </a:moveTo>
                  <a:lnTo>
                    <a:pt x="3250463" y="1464487"/>
                  </a:lnTo>
                </a:path>
                <a:path w="5762625" h="1464945">
                  <a:moveTo>
                    <a:pt x="3259607" y="1464487"/>
                  </a:moveTo>
                  <a:lnTo>
                    <a:pt x="3265703" y="1464487"/>
                  </a:lnTo>
                </a:path>
                <a:path w="5762625" h="1464945">
                  <a:moveTo>
                    <a:pt x="3274834" y="1464487"/>
                  </a:moveTo>
                  <a:lnTo>
                    <a:pt x="3280930" y="1464487"/>
                  </a:lnTo>
                </a:path>
                <a:path w="5762625" h="1464945">
                  <a:moveTo>
                    <a:pt x="3290074" y="1464487"/>
                  </a:moveTo>
                  <a:lnTo>
                    <a:pt x="3296158" y="1464487"/>
                  </a:lnTo>
                </a:path>
                <a:path w="5762625" h="1464945">
                  <a:moveTo>
                    <a:pt x="3305302" y="1464487"/>
                  </a:moveTo>
                  <a:lnTo>
                    <a:pt x="3311398" y="1464487"/>
                  </a:lnTo>
                </a:path>
                <a:path w="5762625" h="1464945">
                  <a:moveTo>
                    <a:pt x="3320529" y="1464487"/>
                  </a:moveTo>
                  <a:lnTo>
                    <a:pt x="3326625" y="1464487"/>
                  </a:lnTo>
                </a:path>
                <a:path w="5762625" h="1464945">
                  <a:moveTo>
                    <a:pt x="3335769" y="1464487"/>
                  </a:moveTo>
                  <a:lnTo>
                    <a:pt x="3341852" y="1464487"/>
                  </a:lnTo>
                </a:path>
                <a:path w="5762625" h="1464945">
                  <a:moveTo>
                    <a:pt x="3350996" y="1464487"/>
                  </a:moveTo>
                  <a:lnTo>
                    <a:pt x="3357092" y="1464487"/>
                  </a:lnTo>
                </a:path>
                <a:path w="5762625" h="1464945">
                  <a:moveTo>
                    <a:pt x="3366223" y="1464487"/>
                  </a:moveTo>
                  <a:lnTo>
                    <a:pt x="3372319" y="1464487"/>
                  </a:lnTo>
                </a:path>
                <a:path w="5762625" h="1464945">
                  <a:moveTo>
                    <a:pt x="3381463" y="1464487"/>
                  </a:moveTo>
                  <a:lnTo>
                    <a:pt x="3387547" y="1464487"/>
                  </a:lnTo>
                </a:path>
                <a:path w="5762625" h="1464945">
                  <a:moveTo>
                    <a:pt x="3396691" y="1464487"/>
                  </a:moveTo>
                  <a:lnTo>
                    <a:pt x="3402787" y="1464487"/>
                  </a:lnTo>
                </a:path>
                <a:path w="5762625" h="1464945">
                  <a:moveTo>
                    <a:pt x="3411918" y="1464487"/>
                  </a:moveTo>
                  <a:lnTo>
                    <a:pt x="3418014" y="1464487"/>
                  </a:lnTo>
                </a:path>
                <a:path w="5762625" h="1464945">
                  <a:moveTo>
                    <a:pt x="3427158" y="1464487"/>
                  </a:moveTo>
                  <a:lnTo>
                    <a:pt x="3433254" y="1464487"/>
                  </a:lnTo>
                </a:path>
                <a:path w="5762625" h="1464945">
                  <a:moveTo>
                    <a:pt x="3442385" y="1464487"/>
                  </a:moveTo>
                  <a:lnTo>
                    <a:pt x="3448481" y="1464487"/>
                  </a:lnTo>
                </a:path>
                <a:path w="5762625" h="1464945">
                  <a:moveTo>
                    <a:pt x="3457625" y="1464487"/>
                  </a:moveTo>
                  <a:lnTo>
                    <a:pt x="3463709" y="1464487"/>
                  </a:lnTo>
                </a:path>
                <a:path w="5762625" h="1464945">
                  <a:moveTo>
                    <a:pt x="3472853" y="1464487"/>
                  </a:moveTo>
                  <a:lnTo>
                    <a:pt x="3478949" y="1464487"/>
                  </a:lnTo>
                </a:path>
                <a:path w="5762625" h="1464945">
                  <a:moveTo>
                    <a:pt x="3488080" y="1464487"/>
                  </a:moveTo>
                  <a:lnTo>
                    <a:pt x="3494176" y="1464487"/>
                  </a:lnTo>
                </a:path>
                <a:path w="5762625" h="1464945">
                  <a:moveTo>
                    <a:pt x="3503320" y="1464487"/>
                  </a:moveTo>
                  <a:lnTo>
                    <a:pt x="3509403" y="1464487"/>
                  </a:lnTo>
                </a:path>
                <a:path w="5762625" h="1464945">
                  <a:moveTo>
                    <a:pt x="3518547" y="1464487"/>
                  </a:moveTo>
                  <a:lnTo>
                    <a:pt x="3524643" y="1464487"/>
                  </a:lnTo>
                </a:path>
                <a:path w="5762625" h="1464945">
                  <a:moveTo>
                    <a:pt x="3533775" y="1464487"/>
                  </a:moveTo>
                  <a:lnTo>
                    <a:pt x="3539871" y="1464487"/>
                  </a:lnTo>
                </a:path>
                <a:path w="5762625" h="1464945">
                  <a:moveTo>
                    <a:pt x="3549015" y="1464487"/>
                  </a:moveTo>
                  <a:lnTo>
                    <a:pt x="3555098" y="1464487"/>
                  </a:lnTo>
                </a:path>
                <a:path w="5762625" h="1464945">
                  <a:moveTo>
                    <a:pt x="3564242" y="1464487"/>
                  </a:moveTo>
                  <a:lnTo>
                    <a:pt x="3570338" y="1464487"/>
                  </a:lnTo>
                </a:path>
                <a:path w="5762625" h="1464945">
                  <a:moveTo>
                    <a:pt x="3579469" y="1464487"/>
                  </a:moveTo>
                  <a:lnTo>
                    <a:pt x="3585565" y="1464487"/>
                  </a:lnTo>
                </a:path>
                <a:path w="5762625" h="1464945">
                  <a:moveTo>
                    <a:pt x="3594709" y="1464487"/>
                  </a:moveTo>
                  <a:lnTo>
                    <a:pt x="3600792" y="1464487"/>
                  </a:lnTo>
                </a:path>
                <a:path w="5762625" h="1464945">
                  <a:moveTo>
                    <a:pt x="3609936" y="1464487"/>
                  </a:moveTo>
                  <a:lnTo>
                    <a:pt x="3616032" y="1464487"/>
                  </a:lnTo>
                </a:path>
                <a:path w="5762625" h="1464945">
                  <a:moveTo>
                    <a:pt x="3625164" y="1464487"/>
                  </a:moveTo>
                  <a:lnTo>
                    <a:pt x="3631260" y="1464487"/>
                  </a:lnTo>
                </a:path>
                <a:path w="5762625" h="1464945">
                  <a:moveTo>
                    <a:pt x="3640404" y="1464487"/>
                  </a:moveTo>
                  <a:lnTo>
                    <a:pt x="3646500" y="1464487"/>
                  </a:lnTo>
                </a:path>
                <a:path w="5762625" h="1464945">
                  <a:moveTo>
                    <a:pt x="3655631" y="1464487"/>
                  </a:moveTo>
                  <a:lnTo>
                    <a:pt x="3661727" y="1464487"/>
                  </a:lnTo>
                </a:path>
                <a:path w="5762625" h="1464945">
                  <a:moveTo>
                    <a:pt x="3670858" y="1464487"/>
                  </a:moveTo>
                  <a:lnTo>
                    <a:pt x="3676954" y="1464487"/>
                  </a:lnTo>
                </a:path>
                <a:path w="5762625" h="1464945">
                  <a:moveTo>
                    <a:pt x="3686098" y="1464487"/>
                  </a:moveTo>
                  <a:lnTo>
                    <a:pt x="3692194" y="1464487"/>
                  </a:lnTo>
                </a:path>
                <a:path w="5762625" h="1464945">
                  <a:moveTo>
                    <a:pt x="3701326" y="1464487"/>
                  </a:moveTo>
                  <a:lnTo>
                    <a:pt x="3707422" y="1464487"/>
                  </a:lnTo>
                </a:path>
                <a:path w="5762625" h="1464945">
                  <a:moveTo>
                    <a:pt x="3716566" y="1464487"/>
                  </a:moveTo>
                  <a:lnTo>
                    <a:pt x="3722649" y="1464487"/>
                  </a:lnTo>
                </a:path>
                <a:path w="5762625" h="1464945">
                  <a:moveTo>
                    <a:pt x="3731793" y="1464487"/>
                  </a:moveTo>
                  <a:lnTo>
                    <a:pt x="3737889" y="1464487"/>
                  </a:lnTo>
                </a:path>
                <a:path w="5762625" h="1464945">
                  <a:moveTo>
                    <a:pt x="3747020" y="1464487"/>
                  </a:moveTo>
                  <a:lnTo>
                    <a:pt x="3753116" y="1464487"/>
                  </a:lnTo>
                </a:path>
                <a:path w="5762625" h="1464945">
                  <a:moveTo>
                    <a:pt x="3762260" y="1464487"/>
                  </a:moveTo>
                  <a:lnTo>
                    <a:pt x="3768344" y="1464487"/>
                  </a:lnTo>
                </a:path>
                <a:path w="5762625" h="1464945">
                  <a:moveTo>
                    <a:pt x="3777488" y="1464487"/>
                  </a:moveTo>
                  <a:lnTo>
                    <a:pt x="3783584" y="1464487"/>
                  </a:lnTo>
                </a:path>
                <a:path w="5762625" h="1464945">
                  <a:moveTo>
                    <a:pt x="3792715" y="1464487"/>
                  </a:moveTo>
                  <a:lnTo>
                    <a:pt x="3798811" y="1464487"/>
                  </a:lnTo>
                </a:path>
                <a:path w="5762625" h="1464945">
                  <a:moveTo>
                    <a:pt x="3807955" y="1464487"/>
                  </a:moveTo>
                  <a:lnTo>
                    <a:pt x="3814038" y="1464487"/>
                  </a:lnTo>
                </a:path>
                <a:path w="5762625" h="1464945">
                  <a:moveTo>
                    <a:pt x="3823182" y="1464487"/>
                  </a:moveTo>
                  <a:lnTo>
                    <a:pt x="3829278" y="1464487"/>
                  </a:lnTo>
                </a:path>
                <a:path w="5762625" h="1464945">
                  <a:moveTo>
                    <a:pt x="3838409" y="1464487"/>
                  </a:moveTo>
                  <a:lnTo>
                    <a:pt x="3844505" y="1464487"/>
                  </a:lnTo>
                </a:path>
                <a:path w="5762625" h="1464945">
                  <a:moveTo>
                    <a:pt x="3853649" y="1464487"/>
                  </a:moveTo>
                  <a:lnTo>
                    <a:pt x="3859733" y="1464487"/>
                  </a:lnTo>
                </a:path>
                <a:path w="5762625" h="1464945">
                  <a:moveTo>
                    <a:pt x="3868877" y="1464487"/>
                  </a:moveTo>
                  <a:lnTo>
                    <a:pt x="3874973" y="1464487"/>
                  </a:lnTo>
                </a:path>
                <a:path w="5762625" h="1464945">
                  <a:moveTo>
                    <a:pt x="3884104" y="1464487"/>
                  </a:moveTo>
                  <a:lnTo>
                    <a:pt x="3890200" y="1464487"/>
                  </a:lnTo>
                </a:path>
                <a:path w="5762625" h="1464945">
                  <a:moveTo>
                    <a:pt x="3899344" y="1464487"/>
                  </a:moveTo>
                  <a:lnTo>
                    <a:pt x="3905440" y="1464487"/>
                  </a:lnTo>
                </a:path>
                <a:path w="5762625" h="1464945">
                  <a:moveTo>
                    <a:pt x="3914571" y="1464487"/>
                  </a:moveTo>
                  <a:lnTo>
                    <a:pt x="3920667" y="1464487"/>
                  </a:lnTo>
                </a:path>
                <a:path w="5762625" h="1464945">
                  <a:moveTo>
                    <a:pt x="3929811" y="1464487"/>
                  </a:moveTo>
                  <a:lnTo>
                    <a:pt x="3935895" y="1464487"/>
                  </a:lnTo>
                </a:path>
                <a:path w="5762625" h="1464945">
                  <a:moveTo>
                    <a:pt x="3945039" y="1464487"/>
                  </a:moveTo>
                  <a:lnTo>
                    <a:pt x="3951135" y="1464487"/>
                  </a:lnTo>
                </a:path>
                <a:path w="5762625" h="1464945">
                  <a:moveTo>
                    <a:pt x="3960266" y="1464487"/>
                  </a:moveTo>
                  <a:lnTo>
                    <a:pt x="3966362" y="1464487"/>
                  </a:lnTo>
                </a:path>
                <a:path w="5762625" h="1464945">
                  <a:moveTo>
                    <a:pt x="3975506" y="1464487"/>
                  </a:moveTo>
                  <a:lnTo>
                    <a:pt x="3981589" y="1464487"/>
                  </a:lnTo>
                </a:path>
                <a:path w="5762625" h="1464945">
                  <a:moveTo>
                    <a:pt x="3990733" y="1464487"/>
                  </a:moveTo>
                  <a:lnTo>
                    <a:pt x="3996829" y="1464487"/>
                  </a:lnTo>
                </a:path>
                <a:path w="5762625" h="1464945">
                  <a:moveTo>
                    <a:pt x="4005961" y="1464487"/>
                  </a:moveTo>
                  <a:lnTo>
                    <a:pt x="4012057" y="1464487"/>
                  </a:lnTo>
                </a:path>
                <a:path w="5762625" h="1464945">
                  <a:moveTo>
                    <a:pt x="4021201" y="1464487"/>
                  </a:moveTo>
                  <a:lnTo>
                    <a:pt x="4027284" y="1464487"/>
                  </a:lnTo>
                </a:path>
                <a:path w="5762625" h="1464945">
                  <a:moveTo>
                    <a:pt x="4036428" y="1464487"/>
                  </a:moveTo>
                  <a:lnTo>
                    <a:pt x="4042524" y="1464487"/>
                  </a:lnTo>
                </a:path>
                <a:path w="5762625" h="1464945">
                  <a:moveTo>
                    <a:pt x="4051655" y="1464487"/>
                  </a:moveTo>
                  <a:lnTo>
                    <a:pt x="4057751" y="1464487"/>
                  </a:lnTo>
                </a:path>
                <a:path w="5762625" h="1464945">
                  <a:moveTo>
                    <a:pt x="4066895" y="1464487"/>
                  </a:moveTo>
                  <a:lnTo>
                    <a:pt x="4072978" y="1464487"/>
                  </a:lnTo>
                </a:path>
                <a:path w="5762625" h="1464945">
                  <a:moveTo>
                    <a:pt x="4082122" y="1464487"/>
                  </a:moveTo>
                  <a:lnTo>
                    <a:pt x="4088218" y="1464487"/>
                  </a:lnTo>
                </a:path>
                <a:path w="5762625" h="1464945">
                  <a:moveTo>
                    <a:pt x="4097350" y="1464487"/>
                  </a:moveTo>
                  <a:lnTo>
                    <a:pt x="4103446" y="1464487"/>
                  </a:lnTo>
                </a:path>
                <a:path w="5762625" h="1464945">
                  <a:moveTo>
                    <a:pt x="4112590" y="1464487"/>
                  </a:moveTo>
                  <a:lnTo>
                    <a:pt x="4118686" y="1464487"/>
                  </a:lnTo>
                </a:path>
                <a:path w="5762625" h="1464945">
                  <a:moveTo>
                    <a:pt x="4127817" y="1464487"/>
                  </a:moveTo>
                  <a:lnTo>
                    <a:pt x="4133913" y="1464487"/>
                  </a:lnTo>
                </a:path>
                <a:path w="5762625" h="1464945">
                  <a:moveTo>
                    <a:pt x="4143057" y="1464487"/>
                  </a:moveTo>
                  <a:lnTo>
                    <a:pt x="4149140" y="1464487"/>
                  </a:lnTo>
                </a:path>
                <a:path w="5762625" h="1464945">
                  <a:moveTo>
                    <a:pt x="4158284" y="1464487"/>
                  </a:moveTo>
                  <a:lnTo>
                    <a:pt x="4164380" y="1464487"/>
                  </a:lnTo>
                </a:path>
                <a:path w="5762625" h="1464945">
                  <a:moveTo>
                    <a:pt x="4173512" y="1464487"/>
                  </a:moveTo>
                  <a:lnTo>
                    <a:pt x="4179608" y="1464487"/>
                  </a:lnTo>
                </a:path>
                <a:path w="5762625" h="1464945">
                  <a:moveTo>
                    <a:pt x="4188752" y="1464487"/>
                  </a:moveTo>
                  <a:lnTo>
                    <a:pt x="4194835" y="1464487"/>
                  </a:lnTo>
                </a:path>
                <a:path w="5762625" h="1464945">
                  <a:moveTo>
                    <a:pt x="4203979" y="1464487"/>
                  </a:moveTo>
                  <a:lnTo>
                    <a:pt x="4210075" y="1464487"/>
                  </a:lnTo>
                </a:path>
                <a:path w="5762625" h="1464945">
                  <a:moveTo>
                    <a:pt x="4219206" y="1464487"/>
                  </a:moveTo>
                  <a:lnTo>
                    <a:pt x="4225302" y="1464487"/>
                  </a:lnTo>
                </a:path>
                <a:path w="5762625" h="1464945">
                  <a:moveTo>
                    <a:pt x="4234446" y="1464487"/>
                  </a:moveTo>
                  <a:lnTo>
                    <a:pt x="4240530" y="1464487"/>
                  </a:lnTo>
                </a:path>
                <a:path w="5762625" h="1464945">
                  <a:moveTo>
                    <a:pt x="4249674" y="1464487"/>
                  </a:moveTo>
                  <a:lnTo>
                    <a:pt x="4255770" y="1464487"/>
                  </a:lnTo>
                </a:path>
                <a:path w="5762625" h="1464945">
                  <a:moveTo>
                    <a:pt x="4264901" y="1464487"/>
                  </a:moveTo>
                  <a:lnTo>
                    <a:pt x="4270997" y="1464487"/>
                  </a:lnTo>
                </a:path>
                <a:path w="5762625" h="1464945">
                  <a:moveTo>
                    <a:pt x="4280141" y="1464487"/>
                  </a:moveTo>
                  <a:lnTo>
                    <a:pt x="4286224" y="1464487"/>
                  </a:lnTo>
                </a:path>
                <a:path w="5762625" h="1464945">
                  <a:moveTo>
                    <a:pt x="4295368" y="1464487"/>
                  </a:moveTo>
                  <a:lnTo>
                    <a:pt x="4301464" y="1464487"/>
                  </a:lnTo>
                </a:path>
                <a:path w="5762625" h="1464945">
                  <a:moveTo>
                    <a:pt x="4310595" y="1464487"/>
                  </a:moveTo>
                  <a:lnTo>
                    <a:pt x="4316691" y="1464487"/>
                  </a:lnTo>
                </a:path>
                <a:path w="5762625" h="1464945">
                  <a:moveTo>
                    <a:pt x="4325835" y="1464487"/>
                  </a:moveTo>
                  <a:lnTo>
                    <a:pt x="4331931" y="1464487"/>
                  </a:lnTo>
                </a:path>
                <a:path w="5762625" h="1464945">
                  <a:moveTo>
                    <a:pt x="4341063" y="1464487"/>
                  </a:moveTo>
                  <a:lnTo>
                    <a:pt x="4347159" y="1464487"/>
                  </a:lnTo>
                </a:path>
                <a:path w="5762625" h="1464945">
                  <a:moveTo>
                    <a:pt x="4356290" y="1464487"/>
                  </a:moveTo>
                  <a:lnTo>
                    <a:pt x="4362386" y="1464487"/>
                  </a:lnTo>
                </a:path>
                <a:path w="5762625" h="1464945">
                  <a:moveTo>
                    <a:pt x="4371530" y="1464487"/>
                  </a:moveTo>
                  <a:lnTo>
                    <a:pt x="4377626" y="1464487"/>
                  </a:lnTo>
                </a:path>
                <a:path w="5762625" h="1464945">
                  <a:moveTo>
                    <a:pt x="4386757" y="1464487"/>
                  </a:moveTo>
                  <a:lnTo>
                    <a:pt x="4392853" y="1464487"/>
                  </a:lnTo>
                </a:path>
                <a:path w="5762625" h="1464945">
                  <a:moveTo>
                    <a:pt x="4401997" y="1464487"/>
                  </a:moveTo>
                  <a:lnTo>
                    <a:pt x="4408081" y="1464487"/>
                  </a:lnTo>
                </a:path>
                <a:path w="5762625" h="1464945">
                  <a:moveTo>
                    <a:pt x="4417225" y="1464487"/>
                  </a:moveTo>
                  <a:lnTo>
                    <a:pt x="4423321" y="1464487"/>
                  </a:lnTo>
                </a:path>
                <a:path w="5762625" h="1464945">
                  <a:moveTo>
                    <a:pt x="4432452" y="1464487"/>
                  </a:moveTo>
                  <a:lnTo>
                    <a:pt x="4438548" y="1464487"/>
                  </a:lnTo>
                </a:path>
                <a:path w="5762625" h="1464945">
                  <a:moveTo>
                    <a:pt x="4447692" y="1464487"/>
                  </a:moveTo>
                  <a:lnTo>
                    <a:pt x="4453775" y="1464487"/>
                  </a:lnTo>
                </a:path>
                <a:path w="5762625" h="1464945">
                  <a:moveTo>
                    <a:pt x="4462919" y="1464487"/>
                  </a:moveTo>
                  <a:lnTo>
                    <a:pt x="4469015" y="1464487"/>
                  </a:lnTo>
                </a:path>
                <a:path w="5762625" h="1464945">
                  <a:moveTo>
                    <a:pt x="4478147" y="1464487"/>
                  </a:moveTo>
                  <a:lnTo>
                    <a:pt x="4484243" y="1464487"/>
                  </a:lnTo>
                </a:path>
                <a:path w="5762625" h="1464945">
                  <a:moveTo>
                    <a:pt x="4493387" y="1464487"/>
                  </a:moveTo>
                  <a:lnTo>
                    <a:pt x="4499470" y="1464487"/>
                  </a:lnTo>
                </a:path>
                <a:path w="5762625" h="1464945">
                  <a:moveTo>
                    <a:pt x="4508614" y="1464487"/>
                  </a:moveTo>
                  <a:lnTo>
                    <a:pt x="4514710" y="1464487"/>
                  </a:lnTo>
                </a:path>
                <a:path w="5762625" h="1464945">
                  <a:moveTo>
                    <a:pt x="4523841" y="1464487"/>
                  </a:moveTo>
                  <a:lnTo>
                    <a:pt x="4529937" y="1464487"/>
                  </a:lnTo>
                </a:path>
                <a:path w="5762625" h="1464945">
                  <a:moveTo>
                    <a:pt x="4539081" y="1464487"/>
                  </a:moveTo>
                  <a:lnTo>
                    <a:pt x="4545164" y="1464487"/>
                  </a:lnTo>
                </a:path>
                <a:path w="5762625" h="1464945">
                  <a:moveTo>
                    <a:pt x="4554308" y="1464487"/>
                  </a:moveTo>
                  <a:lnTo>
                    <a:pt x="4560404" y="1464487"/>
                  </a:lnTo>
                </a:path>
                <a:path w="5762625" h="1464945">
                  <a:moveTo>
                    <a:pt x="4569536" y="1464487"/>
                  </a:moveTo>
                  <a:lnTo>
                    <a:pt x="4575632" y="1464487"/>
                  </a:lnTo>
                </a:path>
                <a:path w="5762625" h="1464945">
                  <a:moveTo>
                    <a:pt x="4584776" y="1464487"/>
                  </a:moveTo>
                  <a:lnTo>
                    <a:pt x="4590872" y="1464487"/>
                  </a:lnTo>
                </a:path>
                <a:path w="5762625" h="1464945">
                  <a:moveTo>
                    <a:pt x="4600003" y="1464487"/>
                  </a:moveTo>
                  <a:lnTo>
                    <a:pt x="4606099" y="1464487"/>
                  </a:lnTo>
                </a:path>
                <a:path w="5762625" h="1464945">
                  <a:moveTo>
                    <a:pt x="4615230" y="1464487"/>
                  </a:moveTo>
                  <a:lnTo>
                    <a:pt x="4621326" y="1464487"/>
                  </a:lnTo>
                </a:path>
                <a:path w="5762625" h="1464945">
                  <a:moveTo>
                    <a:pt x="4630470" y="1464487"/>
                  </a:moveTo>
                  <a:lnTo>
                    <a:pt x="4636566" y="1464487"/>
                  </a:lnTo>
                </a:path>
                <a:path w="5762625" h="1464945">
                  <a:moveTo>
                    <a:pt x="4645698" y="1464487"/>
                  </a:moveTo>
                  <a:lnTo>
                    <a:pt x="4651794" y="1464487"/>
                  </a:lnTo>
                </a:path>
                <a:path w="5762625" h="1464945">
                  <a:moveTo>
                    <a:pt x="4660938" y="1464487"/>
                  </a:moveTo>
                  <a:lnTo>
                    <a:pt x="4667021" y="1464487"/>
                  </a:lnTo>
                </a:path>
                <a:path w="5762625" h="1464945">
                  <a:moveTo>
                    <a:pt x="4676165" y="1464487"/>
                  </a:moveTo>
                  <a:lnTo>
                    <a:pt x="4682261" y="1464487"/>
                  </a:lnTo>
                </a:path>
                <a:path w="5762625" h="1464945">
                  <a:moveTo>
                    <a:pt x="4691392" y="1464487"/>
                  </a:moveTo>
                  <a:lnTo>
                    <a:pt x="4697488" y="1464487"/>
                  </a:lnTo>
                </a:path>
                <a:path w="5762625" h="1464945">
                  <a:moveTo>
                    <a:pt x="4706632" y="1464487"/>
                  </a:moveTo>
                  <a:lnTo>
                    <a:pt x="4712716" y="1464487"/>
                  </a:lnTo>
                </a:path>
                <a:path w="5762625" h="1464945">
                  <a:moveTo>
                    <a:pt x="4721860" y="1464487"/>
                  </a:moveTo>
                  <a:lnTo>
                    <a:pt x="4727956" y="1464487"/>
                  </a:lnTo>
                </a:path>
                <a:path w="5762625" h="1464945">
                  <a:moveTo>
                    <a:pt x="4737087" y="1464487"/>
                  </a:moveTo>
                  <a:lnTo>
                    <a:pt x="4743183" y="1464487"/>
                  </a:lnTo>
                </a:path>
                <a:path w="5762625" h="1464945">
                  <a:moveTo>
                    <a:pt x="4752327" y="1464487"/>
                  </a:moveTo>
                  <a:lnTo>
                    <a:pt x="4758410" y="1464487"/>
                  </a:lnTo>
                </a:path>
                <a:path w="5762625" h="1464945">
                  <a:moveTo>
                    <a:pt x="4767554" y="1464487"/>
                  </a:moveTo>
                  <a:lnTo>
                    <a:pt x="4773650" y="1464487"/>
                  </a:lnTo>
                </a:path>
                <a:path w="5762625" h="1464945">
                  <a:moveTo>
                    <a:pt x="4782781" y="1464487"/>
                  </a:moveTo>
                  <a:lnTo>
                    <a:pt x="4788877" y="1464487"/>
                  </a:lnTo>
                </a:path>
                <a:path w="5762625" h="1464945">
                  <a:moveTo>
                    <a:pt x="4798021" y="1464487"/>
                  </a:moveTo>
                  <a:lnTo>
                    <a:pt x="4804117" y="1464487"/>
                  </a:lnTo>
                </a:path>
                <a:path w="5762625" h="1464945">
                  <a:moveTo>
                    <a:pt x="4813249" y="1464487"/>
                  </a:moveTo>
                  <a:lnTo>
                    <a:pt x="4819345" y="1464487"/>
                  </a:lnTo>
                </a:path>
                <a:path w="5762625" h="1464945">
                  <a:moveTo>
                    <a:pt x="4828476" y="1464487"/>
                  </a:moveTo>
                  <a:lnTo>
                    <a:pt x="4834572" y="1464487"/>
                  </a:lnTo>
                </a:path>
                <a:path w="5762625" h="1464945">
                  <a:moveTo>
                    <a:pt x="4843716" y="1464487"/>
                  </a:moveTo>
                  <a:lnTo>
                    <a:pt x="4849812" y="1464487"/>
                  </a:lnTo>
                </a:path>
                <a:path w="5762625" h="1464945">
                  <a:moveTo>
                    <a:pt x="4858943" y="1464487"/>
                  </a:moveTo>
                  <a:lnTo>
                    <a:pt x="4865039" y="1464487"/>
                  </a:lnTo>
                </a:path>
                <a:path w="5762625" h="1464945">
                  <a:moveTo>
                    <a:pt x="4874183" y="1464487"/>
                  </a:moveTo>
                  <a:lnTo>
                    <a:pt x="4880267" y="1464487"/>
                  </a:lnTo>
                </a:path>
                <a:path w="5762625" h="1464945">
                  <a:moveTo>
                    <a:pt x="4889411" y="1464487"/>
                  </a:moveTo>
                  <a:lnTo>
                    <a:pt x="4895507" y="1464487"/>
                  </a:lnTo>
                </a:path>
                <a:path w="5762625" h="1464945">
                  <a:moveTo>
                    <a:pt x="4904638" y="1464487"/>
                  </a:moveTo>
                  <a:lnTo>
                    <a:pt x="4910734" y="1464487"/>
                  </a:lnTo>
                </a:path>
                <a:path w="5762625" h="1464945">
                  <a:moveTo>
                    <a:pt x="4919878" y="1464487"/>
                  </a:moveTo>
                  <a:lnTo>
                    <a:pt x="4925961" y="1464487"/>
                  </a:lnTo>
                </a:path>
                <a:path w="5762625" h="1464945">
                  <a:moveTo>
                    <a:pt x="4935105" y="1464487"/>
                  </a:moveTo>
                  <a:lnTo>
                    <a:pt x="4941201" y="1464487"/>
                  </a:lnTo>
                </a:path>
                <a:path w="5762625" h="1464945">
                  <a:moveTo>
                    <a:pt x="4950333" y="1464487"/>
                  </a:moveTo>
                  <a:lnTo>
                    <a:pt x="4956429" y="1464487"/>
                  </a:lnTo>
                </a:path>
                <a:path w="5762625" h="1464945">
                  <a:moveTo>
                    <a:pt x="4965573" y="1464487"/>
                  </a:moveTo>
                  <a:lnTo>
                    <a:pt x="4971656" y="1464487"/>
                  </a:lnTo>
                </a:path>
                <a:path w="5762625" h="1464945">
                  <a:moveTo>
                    <a:pt x="4980800" y="1464487"/>
                  </a:moveTo>
                  <a:lnTo>
                    <a:pt x="4986896" y="1464487"/>
                  </a:lnTo>
                </a:path>
                <a:path w="5762625" h="1464945">
                  <a:moveTo>
                    <a:pt x="4996027" y="1464487"/>
                  </a:moveTo>
                  <a:lnTo>
                    <a:pt x="5002123" y="1464487"/>
                  </a:lnTo>
                </a:path>
                <a:path w="5762625" h="1464945">
                  <a:moveTo>
                    <a:pt x="5011267" y="1464487"/>
                  </a:moveTo>
                  <a:lnTo>
                    <a:pt x="5017350" y="1464487"/>
                  </a:lnTo>
                </a:path>
                <a:path w="5762625" h="1464945">
                  <a:moveTo>
                    <a:pt x="5026494" y="1464487"/>
                  </a:moveTo>
                  <a:lnTo>
                    <a:pt x="5032590" y="1464487"/>
                  </a:lnTo>
                </a:path>
                <a:path w="5762625" h="1464945">
                  <a:moveTo>
                    <a:pt x="5041722" y="1464487"/>
                  </a:moveTo>
                  <a:lnTo>
                    <a:pt x="5047818" y="1464487"/>
                  </a:lnTo>
                </a:path>
                <a:path w="5762625" h="1464945">
                  <a:moveTo>
                    <a:pt x="5056962" y="1464487"/>
                  </a:moveTo>
                  <a:lnTo>
                    <a:pt x="5063058" y="1464487"/>
                  </a:lnTo>
                </a:path>
                <a:path w="5762625" h="1464945">
                  <a:moveTo>
                    <a:pt x="5072189" y="1464487"/>
                  </a:moveTo>
                  <a:lnTo>
                    <a:pt x="5078285" y="1464487"/>
                  </a:lnTo>
                </a:path>
                <a:path w="5762625" h="1464945">
                  <a:moveTo>
                    <a:pt x="5087429" y="1464487"/>
                  </a:moveTo>
                  <a:lnTo>
                    <a:pt x="5093512" y="1464487"/>
                  </a:lnTo>
                </a:path>
                <a:path w="5762625" h="1464945">
                  <a:moveTo>
                    <a:pt x="5102656" y="1464487"/>
                  </a:moveTo>
                  <a:lnTo>
                    <a:pt x="5108752" y="1464487"/>
                  </a:lnTo>
                </a:path>
                <a:path w="5762625" h="1464945">
                  <a:moveTo>
                    <a:pt x="5117884" y="1464487"/>
                  </a:moveTo>
                  <a:lnTo>
                    <a:pt x="5123980" y="1464487"/>
                  </a:lnTo>
                </a:path>
                <a:path w="5762625" h="1464945">
                  <a:moveTo>
                    <a:pt x="5133124" y="1464487"/>
                  </a:moveTo>
                  <a:lnTo>
                    <a:pt x="5139207" y="1464487"/>
                  </a:lnTo>
                </a:path>
                <a:path w="5762625" h="1464945">
                  <a:moveTo>
                    <a:pt x="5148351" y="1464487"/>
                  </a:moveTo>
                  <a:lnTo>
                    <a:pt x="5154447" y="1464487"/>
                  </a:lnTo>
                </a:path>
                <a:path w="5762625" h="1464945">
                  <a:moveTo>
                    <a:pt x="5163578" y="1464487"/>
                  </a:moveTo>
                  <a:lnTo>
                    <a:pt x="5169674" y="1464487"/>
                  </a:lnTo>
                </a:path>
                <a:path w="5762625" h="1464945">
                  <a:moveTo>
                    <a:pt x="5178818" y="1464487"/>
                  </a:moveTo>
                  <a:lnTo>
                    <a:pt x="5184902" y="1464487"/>
                  </a:lnTo>
                </a:path>
                <a:path w="5762625" h="1464945">
                  <a:moveTo>
                    <a:pt x="5194046" y="1464487"/>
                  </a:moveTo>
                  <a:lnTo>
                    <a:pt x="5200142" y="1464487"/>
                  </a:lnTo>
                </a:path>
                <a:path w="5762625" h="1464945">
                  <a:moveTo>
                    <a:pt x="5209273" y="1464487"/>
                  </a:moveTo>
                  <a:lnTo>
                    <a:pt x="5215369" y="1464487"/>
                  </a:lnTo>
                </a:path>
                <a:path w="5762625" h="1464945">
                  <a:moveTo>
                    <a:pt x="5224513" y="1464487"/>
                  </a:moveTo>
                  <a:lnTo>
                    <a:pt x="5230596" y="1464487"/>
                  </a:lnTo>
                </a:path>
                <a:path w="5762625" h="1464945">
                  <a:moveTo>
                    <a:pt x="5239740" y="1464487"/>
                  </a:moveTo>
                  <a:lnTo>
                    <a:pt x="5245836" y="1464487"/>
                  </a:lnTo>
                </a:path>
                <a:path w="5762625" h="1464945">
                  <a:moveTo>
                    <a:pt x="5254967" y="1464487"/>
                  </a:moveTo>
                  <a:lnTo>
                    <a:pt x="5261063" y="1464487"/>
                  </a:lnTo>
                </a:path>
                <a:path w="5762625" h="1464945">
                  <a:moveTo>
                    <a:pt x="5270207" y="1464487"/>
                  </a:moveTo>
                  <a:lnTo>
                    <a:pt x="5276291" y="1464487"/>
                  </a:lnTo>
                </a:path>
                <a:path w="5762625" h="1464945">
                  <a:moveTo>
                    <a:pt x="5285435" y="1464487"/>
                  </a:moveTo>
                  <a:lnTo>
                    <a:pt x="5291531" y="1464487"/>
                  </a:lnTo>
                </a:path>
                <a:path w="5762625" h="1464945">
                  <a:moveTo>
                    <a:pt x="5300662" y="1464487"/>
                  </a:moveTo>
                  <a:lnTo>
                    <a:pt x="5306758" y="1464487"/>
                  </a:lnTo>
                </a:path>
                <a:path w="5762625" h="1464945">
                  <a:moveTo>
                    <a:pt x="5315902" y="1464487"/>
                  </a:moveTo>
                  <a:lnTo>
                    <a:pt x="5321998" y="1464487"/>
                  </a:lnTo>
                </a:path>
                <a:path w="5762625" h="1464945">
                  <a:moveTo>
                    <a:pt x="5331129" y="1464487"/>
                  </a:moveTo>
                  <a:lnTo>
                    <a:pt x="5337225" y="1464487"/>
                  </a:lnTo>
                </a:path>
                <a:path w="5762625" h="1464945">
                  <a:moveTo>
                    <a:pt x="5346369" y="1464487"/>
                  </a:moveTo>
                  <a:lnTo>
                    <a:pt x="5352453" y="1464487"/>
                  </a:lnTo>
                </a:path>
                <a:path w="5762625" h="1464945">
                  <a:moveTo>
                    <a:pt x="5361597" y="1464487"/>
                  </a:moveTo>
                  <a:lnTo>
                    <a:pt x="5367693" y="1464487"/>
                  </a:lnTo>
                </a:path>
                <a:path w="5762625" h="1464945">
                  <a:moveTo>
                    <a:pt x="5376824" y="1464487"/>
                  </a:moveTo>
                  <a:lnTo>
                    <a:pt x="5382920" y="1464487"/>
                  </a:lnTo>
                </a:path>
                <a:path w="5762625" h="1464945">
                  <a:moveTo>
                    <a:pt x="5392064" y="1464487"/>
                  </a:moveTo>
                  <a:lnTo>
                    <a:pt x="5398147" y="1464487"/>
                  </a:lnTo>
                </a:path>
                <a:path w="5762625" h="1464945">
                  <a:moveTo>
                    <a:pt x="5407291" y="1464487"/>
                  </a:moveTo>
                  <a:lnTo>
                    <a:pt x="5413387" y="1464487"/>
                  </a:lnTo>
                </a:path>
                <a:path w="5762625" h="1464945">
                  <a:moveTo>
                    <a:pt x="5422519" y="1464487"/>
                  </a:moveTo>
                  <a:lnTo>
                    <a:pt x="5428615" y="1464487"/>
                  </a:lnTo>
                </a:path>
                <a:path w="5762625" h="1464945">
                  <a:moveTo>
                    <a:pt x="5437759" y="1464487"/>
                  </a:moveTo>
                  <a:lnTo>
                    <a:pt x="5443842" y="1464487"/>
                  </a:lnTo>
                </a:path>
                <a:path w="5762625" h="1464945">
                  <a:moveTo>
                    <a:pt x="5452986" y="1464487"/>
                  </a:moveTo>
                  <a:lnTo>
                    <a:pt x="5459082" y="1464487"/>
                  </a:lnTo>
                </a:path>
                <a:path w="5762625" h="1464945">
                  <a:moveTo>
                    <a:pt x="5468213" y="1464487"/>
                  </a:moveTo>
                  <a:lnTo>
                    <a:pt x="5474309" y="1464487"/>
                  </a:lnTo>
                </a:path>
                <a:path w="5762625" h="1464945">
                  <a:moveTo>
                    <a:pt x="5483453" y="1464487"/>
                  </a:moveTo>
                  <a:lnTo>
                    <a:pt x="5489536" y="1464487"/>
                  </a:lnTo>
                </a:path>
                <a:path w="5762625" h="1464945">
                  <a:moveTo>
                    <a:pt x="5498680" y="1464487"/>
                  </a:moveTo>
                  <a:lnTo>
                    <a:pt x="5504776" y="1464487"/>
                  </a:lnTo>
                </a:path>
                <a:path w="5762625" h="1464945">
                  <a:moveTo>
                    <a:pt x="5513908" y="1464487"/>
                  </a:moveTo>
                  <a:lnTo>
                    <a:pt x="5520004" y="1464487"/>
                  </a:lnTo>
                </a:path>
                <a:path w="5762625" h="1464945">
                  <a:moveTo>
                    <a:pt x="5529148" y="1464487"/>
                  </a:moveTo>
                  <a:lnTo>
                    <a:pt x="5535244" y="1464487"/>
                  </a:lnTo>
                </a:path>
                <a:path w="5762625" h="1464945">
                  <a:moveTo>
                    <a:pt x="5544375" y="1464487"/>
                  </a:moveTo>
                  <a:lnTo>
                    <a:pt x="5550471" y="1464487"/>
                  </a:lnTo>
                </a:path>
                <a:path w="5762625" h="1464945">
                  <a:moveTo>
                    <a:pt x="5559602" y="1464487"/>
                  </a:moveTo>
                  <a:lnTo>
                    <a:pt x="5565698" y="1464487"/>
                  </a:lnTo>
                </a:path>
                <a:path w="5762625" h="1464945">
                  <a:moveTo>
                    <a:pt x="5574842" y="1464487"/>
                  </a:moveTo>
                  <a:lnTo>
                    <a:pt x="5580938" y="1464487"/>
                  </a:lnTo>
                </a:path>
                <a:path w="5762625" h="1464945">
                  <a:moveTo>
                    <a:pt x="5590070" y="1464487"/>
                  </a:moveTo>
                  <a:lnTo>
                    <a:pt x="5596166" y="1464487"/>
                  </a:lnTo>
                </a:path>
                <a:path w="5762625" h="1464945">
                  <a:moveTo>
                    <a:pt x="5605310" y="1464487"/>
                  </a:moveTo>
                  <a:lnTo>
                    <a:pt x="5611393" y="1464487"/>
                  </a:lnTo>
                </a:path>
                <a:path w="5762625" h="1464945">
                  <a:moveTo>
                    <a:pt x="5620537" y="1464487"/>
                  </a:moveTo>
                  <a:lnTo>
                    <a:pt x="5626633" y="1464487"/>
                  </a:lnTo>
                </a:path>
                <a:path w="5762625" h="1464945">
                  <a:moveTo>
                    <a:pt x="5635764" y="1464487"/>
                  </a:moveTo>
                  <a:lnTo>
                    <a:pt x="5641860" y="1464487"/>
                  </a:lnTo>
                </a:path>
                <a:path w="5762625" h="1464945">
                  <a:moveTo>
                    <a:pt x="5651004" y="1464487"/>
                  </a:moveTo>
                  <a:lnTo>
                    <a:pt x="5657088" y="1464487"/>
                  </a:lnTo>
                </a:path>
                <a:path w="5762625" h="1464945">
                  <a:moveTo>
                    <a:pt x="5666232" y="1464487"/>
                  </a:moveTo>
                  <a:lnTo>
                    <a:pt x="5672328" y="1464487"/>
                  </a:lnTo>
                </a:path>
                <a:path w="5762625" h="1464945">
                  <a:moveTo>
                    <a:pt x="5681459" y="1464487"/>
                  </a:moveTo>
                  <a:lnTo>
                    <a:pt x="5687555" y="1464487"/>
                  </a:lnTo>
                </a:path>
                <a:path w="5762625" h="1464945">
                  <a:moveTo>
                    <a:pt x="5696699" y="1464487"/>
                  </a:moveTo>
                  <a:lnTo>
                    <a:pt x="5702782" y="1464487"/>
                  </a:lnTo>
                </a:path>
                <a:path w="5762625" h="1464945">
                  <a:moveTo>
                    <a:pt x="5711926" y="1464487"/>
                  </a:moveTo>
                  <a:lnTo>
                    <a:pt x="5718022" y="1464487"/>
                  </a:lnTo>
                </a:path>
                <a:path w="5762625" h="1464945">
                  <a:moveTo>
                    <a:pt x="5727153" y="1464487"/>
                  </a:moveTo>
                  <a:lnTo>
                    <a:pt x="5733249" y="1464487"/>
                  </a:lnTo>
                </a:path>
                <a:path w="5762625" h="1464945">
                  <a:moveTo>
                    <a:pt x="5742393" y="1464487"/>
                  </a:moveTo>
                  <a:lnTo>
                    <a:pt x="5748477" y="1464487"/>
                  </a:lnTo>
                </a:path>
                <a:path w="5762625" h="1464945">
                  <a:moveTo>
                    <a:pt x="5757621" y="1464487"/>
                  </a:moveTo>
                  <a:lnTo>
                    <a:pt x="5762193" y="1464487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0" name="object 560"/>
            <p:cNvSpPr/>
            <p:nvPr/>
          </p:nvSpPr>
          <p:spPr>
            <a:xfrm>
              <a:off x="6797192" y="621569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1" name="object 561"/>
            <p:cNvSpPr/>
            <p:nvPr/>
          </p:nvSpPr>
          <p:spPr>
            <a:xfrm>
              <a:off x="6799478" y="624309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2" name="object 562"/>
            <p:cNvSpPr/>
            <p:nvPr/>
          </p:nvSpPr>
          <p:spPr>
            <a:xfrm>
              <a:off x="6797192" y="6261360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3" name="object 563"/>
            <p:cNvSpPr/>
            <p:nvPr/>
          </p:nvSpPr>
          <p:spPr>
            <a:xfrm>
              <a:off x="6799478" y="628876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4" name="object 564"/>
            <p:cNvSpPr/>
            <p:nvPr/>
          </p:nvSpPr>
          <p:spPr>
            <a:xfrm>
              <a:off x="6797192" y="630702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5" name="object 565"/>
            <p:cNvSpPr/>
            <p:nvPr/>
          </p:nvSpPr>
          <p:spPr>
            <a:xfrm>
              <a:off x="6799478" y="633442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6" name="object 566"/>
            <p:cNvSpPr/>
            <p:nvPr/>
          </p:nvSpPr>
          <p:spPr>
            <a:xfrm>
              <a:off x="6799478" y="634965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7" name="object 567"/>
            <p:cNvSpPr/>
            <p:nvPr/>
          </p:nvSpPr>
          <p:spPr>
            <a:xfrm>
              <a:off x="6799478" y="636488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8" name="object 568"/>
            <p:cNvSpPr/>
            <p:nvPr/>
          </p:nvSpPr>
          <p:spPr>
            <a:xfrm>
              <a:off x="6799478" y="638009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9" name="object 569"/>
            <p:cNvSpPr/>
            <p:nvPr/>
          </p:nvSpPr>
          <p:spPr>
            <a:xfrm>
              <a:off x="6799478" y="639532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0" name="object 570"/>
            <p:cNvSpPr/>
            <p:nvPr/>
          </p:nvSpPr>
          <p:spPr>
            <a:xfrm>
              <a:off x="6799478" y="641055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1" name="object 571"/>
            <p:cNvSpPr/>
            <p:nvPr/>
          </p:nvSpPr>
          <p:spPr>
            <a:xfrm>
              <a:off x="6799478" y="642576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2" name="object 572"/>
            <p:cNvSpPr/>
            <p:nvPr/>
          </p:nvSpPr>
          <p:spPr>
            <a:xfrm>
              <a:off x="6799478" y="644099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3" name="object 573"/>
            <p:cNvSpPr/>
            <p:nvPr/>
          </p:nvSpPr>
          <p:spPr>
            <a:xfrm>
              <a:off x="6799478" y="645622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4" name="object 574"/>
            <p:cNvSpPr/>
            <p:nvPr/>
          </p:nvSpPr>
          <p:spPr>
            <a:xfrm>
              <a:off x="6799478" y="647145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5" name="object 575"/>
            <p:cNvSpPr/>
            <p:nvPr/>
          </p:nvSpPr>
          <p:spPr>
            <a:xfrm>
              <a:off x="6799478" y="648666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6" name="object 576"/>
            <p:cNvSpPr/>
            <p:nvPr/>
          </p:nvSpPr>
          <p:spPr>
            <a:xfrm>
              <a:off x="6799478" y="650189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7" name="object 577"/>
            <p:cNvSpPr/>
            <p:nvPr/>
          </p:nvSpPr>
          <p:spPr>
            <a:xfrm>
              <a:off x="6799478" y="651711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8" name="object 578"/>
            <p:cNvSpPr/>
            <p:nvPr/>
          </p:nvSpPr>
          <p:spPr>
            <a:xfrm>
              <a:off x="6799478" y="653233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9" name="object 579"/>
            <p:cNvSpPr/>
            <p:nvPr/>
          </p:nvSpPr>
          <p:spPr>
            <a:xfrm>
              <a:off x="6799478" y="654756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0" name="object 580"/>
            <p:cNvSpPr/>
            <p:nvPr/>
          </p:nvSpPr>
          <p:spPr>
            <a:xfrm>
              <a:off x="6799478" y="656278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1" name="object 581"/>
            <p:cNvSpPr/>
            <p:nvPr/>
          </p:nvSpPr>
          <p:spPr>
            <a:xfrm>
              <a:off x="6797192" y="658105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2" name="object 582"/>
            <p:cNvSpPr/>
            <p:nvPr/>
          </p:nvSpPr>
          <p:spPr>
            <a:xfrm>
              <a:off x="6799478" y="660845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3" name="object 583"/>
            <p:cNvSpPr/>
            <p:nvPr/>
          </p:nvSpPr>
          <p:spPr>
            <a:xfrm>
              <a:off x="6797192" y="6626720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4" name="object 584"/>
            <p:cNvSpPr/>
            <p:nvPr/>
          </p:nvSpPr>
          <p:spPr>
            <a:xfrm>
              <a:off x="6797192" y="665716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5" name="object 585"/>
            <p:cNvSpPr/>
            <p:nvPr/>
          </p:nvSpPr>
          <p:spPr>
            <a:xfrm>
              <a:off x="6799478" y="668456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6" name="object 586"/>
            <p:cNvSpPr/>
            <p:nvPr/>
          </p:nvSpPr>
          <p:spPr>
            <a:xfrm>
              <a:off x="6797192" y="670283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7" name="object 587"/>
            <p:cNvSpPr/>
            <p:nvPr/>
          </p:nvSpPr>
          <p:spPr>
            <a:xfrm>
              <a:off x="6799478" y="673023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8" name="object 588"/>
            <p:cNvSpPr/>
            <p:nvPr/>
          </p:nvSpPr>
          <p:spPr>
            <a:xfrm>
              <a:off x="6797192" y="674850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9" name="object 589"/>
            <p:cNvSpPr/>
            <p:nvPr/>
          </p:nvSpPr>
          <p:spPr>
            <a:xfrm>
              <a:off x="6799478" y="677590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0" name="object 590"/>
            <p:cNvSpPr/>
            <p:nvPr/>
          </p:nvSpPr>
          <p:spPr>
            <a:xfrm>
              <a:off x="6797192" y="6794176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1" name="object 591"/>
            <p:cNvSpPr/>
            <p:nvPr/>
          </p:nvSpPr>
          <p:spPr>
            <a:xfrm>
              <a:off x="6799478" y="682157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2" name="object 592"/>
            <p:cNvSpPr/>
            <p:nvPr/>
          </p:nvSpPr>
          <p:spPr>
            <a:xfrm>
              <a:off x="6799478" y="683680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3" name="object 593"/>
            <p:cNvSpPr/>
            <p:nvPr/>
          </p:nvSpPr>
          <p:spPr>
            <a:xfrm>
              <a:off x="6799478" y="685203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4" name="object 594"/>
            <p:cNvSpPr/>
            <p:nvPr/>
          </p:nvSpPr>
          <p:spPr>
            <a:xfrm>
              <a:off x="6799478" y="686724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5" name="object 595"/>
            <p:cNvSpPr/>
            <p:nvPr/>
          </p:nvSpPr>
          <p:spPr>
            <a:xfrm>
              <a:off x="6799478" y="688247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6" name="object 596"/>
            <p:cNvSpPr/>
            <p:nvPr/>
          </p:nvSpPr>
          <p:spPr>
            <a:xfrm>
              <a:off x="6799478" y="689770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7" name="object 597"/>
            <p:cNvSpPr/>
            <p:nvPr/>
          </p:nvSpPr>
          <p:spPr>
            <a:xfrm>
              <a:off x="6799478" y="691292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8" name="object 598"/>
            <p:cNvSpPr/>
            <p:nvPr/>
          </p:nvSpPr>
          <p:spPr>
            <a:xfrm>
              <a:off x="6799478" y="692814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9" name="object 599"/>
            <p:cNvSpPr/>
            <p:nvPr/>
          </p:nvSpPr>
          <p:spPr>
            <a:xfrm>
              <a:off x="6799478" y="694336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0" name="object 600"/>
            <p:cNvSpPr/>
            <p:nvPr/>
          </p:nvSpPr>
          <p:spPr>
            <a:xfrm>
              <a:off x="6799478" y="695859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1" name="object 601"/>
            <p:cNvSpPr/>
            <p:nvPr/>
          </p:nvSpPr>
          <p:spPr>
            <a:xfrm>
              <a:off x="6799478" y="697381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2" name="object 602"/>
            <p:cNvSpPr/>
            <p:nvPr/>
          </p:nvSpPr>
          <p:spPr>
            <a:xfrm>
              <a:off x="6799478" y="698903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3" name="object 603"/>
            <p:cNvSpPr/>
            <p:nvPr/>
          </p:nvSpPr>
          <p:spPr>
            <a:xfrm>
              <a:off x="6799478" y="700426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4" name="object 604"/>
            <p:cNvSpPr/>
            <p:nvPr/>
          </p:nvSpPr>
          <p:spPr>
            <a:xfrm>
              <a:off x="6797192" y="702252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5" name="object 605"/>
            <p:cNvSpPr/>
            <p:nvPr/>
          </p:nvSpPr>
          <p:spPr>
            <a:xfrm>
              <a:off x="6799478" y="704993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6" name="object 606"/>
            <p:cNvSpPr/>
            <p:nvPr/>
          </p:nvSpPr>
          <p:spPr>
            <a:xfrm>
              <a:off x="6797192" y="706819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7" name="object 607"/>
            <p:cNvSpPr/>
            <p:nvPr/>
          </p:nvSpPr>
          <p:spPr>
            <a:xfrm>
              <a:off x="6799478" y="709560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8" name="object 608"/>
            <p:cNvSpPr/>
            <p:nvPr/>
          </p:nvSpPr>
          <p:spPr>
            <a:xfrm>
              <a:off x="6797192" y="7113866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9" name="object 609"/>
            <p:cNvSpPr/>
            <p:nvPr/>
          </p:nvSpPr>
          <p:spPr>
            <a:xfrm>
              <a:off x="6797192" y="714431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0" name="object 610"/>
            <p:cNvSpPr/>
            <p:nvPr/>
          </p:nvSpPr>
          <p:spPr>
            <a:xfrm>
              <a:off x="6799478" y="717171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1" name="object 611"/>
            <p:cNvSpPr/>
            <p:nvPr/>
          </p:nvSpPr>
          <p:spPr>
            <a:xfrm>
              <a:off x="6797192" y="718998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2" name="object 612"/>
            <p:cNvSpPr/>
            <p:nvPr/>
          </p:nvSpPr>
          <p:spPr>
            <a:xfrm>
              <a:off x="6799478" y="721738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3" name="object 613"/>
            <p:cNvSpPr/>
            <p:nvPr/>
          </p:nvSpPr>
          <p:spPr>
            <a:xfrm>
              <a:off x="6797192" y="723565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4" name="object 614"/>
            <p:cNvSpPr/>
            <p:nvPr/>
          </p:nvSpPr>
          <p:spPr>
            <a:xfrm>
              <a:off x="6799478" y="726305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5" name="object 615"/>
            <p:cNvSpPr/>
            <p:nvPr/>
          </p:nvSpPr>
          <p:spPr>
            <a:xfrm>
              <a:off x="6799478" y="727828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6" name="object 616"/>
            <p:cNvSpPr/>
            <p:nvPr/>
          </p:nvSpPr>
          <p:spPr>
            <a:xfrm>
              <a:off x="6799478" y="729350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7" name="object 617"/>
            <p:cNvSpPr/>
            <p:nvPr/>
          </p:nvSpPr>
          <p:spPr>
            <a:xfrm>
              <a:off x="6799478" y="730872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8" name="object 618"/>
            <p:cNvSpPr/>
            <p:nvPr/>
          </p:nvSpPr>
          <p:spPr>
            <a:xfrm>
              <a:off x="6799478" y="732395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9" name="object 619"/>
            <p:cNvSpPr/>
            <p:nvPr/>
          </p:nvSpPr>
          <p:spPr>
            <a:xfrm>
              <a:off x="6799478" y="733917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0" name="object 620"/>
            <p:cNvSpPr/>
            <p:nvPr/>
          </p:nvSpPr>
          <p:spPr>
            <a:xfrm>
              <a:off x="6797192" y="7357440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1" name="object 621"/>
            <p:cNvSpPr/>
            <p:nvPr/>
          </p:nvSpPr>
          <p:spPr>
            <a:xfrm>
              <a:off x="6799478" y="738484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2" name="object 622"/>
            <p:cNvSpPr/>
            <p:nvPr/>
          </p:nvSpPr>
          <p:spPr>
            <a:xfrm>
              <a:off x="6799478" y="740007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3" name="object 623"/>
            <p:cNvSpPr/>
            <p:nvPr/>
          </p:nvSpPr>
          <p:spPr>
            <a:xfrm>
              <a:off x="6799478" y="741528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4" name="object 624"/>
            <p:cNvSpPr/>
            <p:nvPr/>
          </p:nvSpPr>
          <p:spPr>
            <a:xfrm>
              <a:off x="6799478" y="743051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5" name="object 625"/>
            <p:cNvSpPr/>
            <p:nvPr/>
          </p:nvSpPr>
          <p:spPr>
            <a:xfrm>
              <a:off x="6799478" y="744574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6" name="object 626"/>
            <p:cNvSpPr/>
            <p:nvPr/>
          </p:nvSpPr>
          <p:spPr>
            <a:xfrm>
              <a:off x="6799478" y="746095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7" name="object 627"/>
            <p:cNvSpPr/>
            <p:nvPr/>
          </p:nvSpPr>
          <p:spPr>
            <a:xfrm>
              <a:off x="6797192" y="7479226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8" name="object 628"/>
            <p:cNvSpPr/>
            <p:nvPr/>
          </p:nvSpPr>
          <p:spPr>
            <a:xfrm>
              <a:off x="6799478" y="750662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9" name="object 629"/>
            <p:cNvSpPr/>
            <p:nvPr/>
          </p:nvSpPr>
          <p:spPr>
            <a:xfrm>
              <a:off x="6799478" y="752185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0" name="object 630"/>
            <p:cNvSpPr/>
            <p:nvPr/>
          </p:nvSpPr>
          <p:spPr>
            <a:xfrm>
              <a:off x="6799478" y="753708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1" name="object 631"/>
            <p:cNvSpPr/>
            <p:nvPr/>
          </p:nvSpPr>
          <p:spPr>
            <a:xfrm>
              <a:off x="6799478" y="755229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2" name="object 632"/>
            <p:cNvSpPr/>
            <p:nvPr/>
          </p:nvSpPr>
          <p:spPr>
            <a:xfrm>
              <a:off x="6799478" y="756752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3" name="object 633"/>
            <p:cNvSpPr/>
            <p:nvPr/>
          </p:nvSpPr>
          <p:spPr>
            <a:xfrm>
              <a:off x="6799478" y="758275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4" name="object 634"/>
            <p:cNvSpPr/>
            <p:nvPr/>
          </p:nvSpPr>
          <p:spPr>
            <a:xfrm>
              <a:off x="6799478" y="759797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5" name="object 635"/>
            <p:cNvSpPr/>
            <p:nvPr/>
          </p:nvSpPr>
          <p:spPr>
            <a:xfrm>
              <a:off x="6799478" y="761319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6" name="object 636"/>
            <p:cNvSpPr/>
            <p:nvPr/>
          </p:nvSpPr>
          <p:spPr>
            <a:xfrm>
              <a:off x="6799478" y="762842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7" name="object 637"/>
            <p:cNvSpPr/>
            <p:nvPr/>
          </p:nvSpPr>
          <p:spPr>
            <a:xfrm>
              <a:off x="6799478" y="764364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8" name="object 638"/>
            <p:cNvSpPr/>
            <p:nvPr/>
          </p:nvSpPr>
          <p:spPr>
            <a:xfrm>
              <a:off x="6799478" y="765886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9" name="object 639"/>
            <p:cNvSpPr/>
            <p:nvPr/>
          </p:nvSpPr>
          <p:spPr>
            <a:xfrm>
              <a:off x="6799478" y="7674089"/>
              <a:ext cx="0" cy="3175"/>
            </a:xfrm>
            <a:custGeom>
              <a:avLst/>
              <a:gdLst/>
              <a:ahLst/>
              <a:cxnLst/>
              <a:rect l="l" t="t" r="r" b="b"/>
              <a:pathLst>
                <a:path h="3175">
                  <a:moveTo>
                    <a:pt x="-2285" y="1523"/>
                  </a:moveTo>
                  <a:lnTo>
                    <a:pt x="2285" y="1523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0" name="object 640"/>
            <p:cNvSpPr/>
            <p:nvPr/>
          </p:nvSpPr>
          <p:spPr>
            <a:xfrm>
              <a:off x="1039571" y="621569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1" name="object 641"/>
            <p:cNvSpPr/>
            <p:nvPr/>
          </p:nvSpPr>
          <p:spPr>
            <a:xfrm>
              <a:off x="1041857" y="624309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2" name="object 642"/>
            <p:cNvSpPr/>
            <p:nvPr/>
          </p:nvSpPr>
          <p:spPr>
            <a:xfrm>
              <a:off x="1039571" y="6261360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3" name="object 643"/>
            <p:cNvSpPr/>
            <p:nvPr/>
          </p:nvSpPr>
          <p:spPr>
            <a:xfrm>
              <a:off x="1041857" y="628876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4" name="object 644"/>
            <p:cNvSpPr/>
            <p:nvPr/>
          </p:nvSpPr>
          <p:spPr>
            <a:xfrm>
              <a:off x="1039571" y="6307029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5" name="object 645"/>
            <p:cNvSpPr/>
            <p:nvPr/>
          </p:nvSpPr>
          <p:spPr>
            <a:xfrm>
              <a:off x="1041857" y="633442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6" name="object 646"/>
            <p:cNvSpPr/>
            <p:nvPr/>
          </p:nvSpPr>
          <p:spPr>
            <a:xfrm>
              <a:off x="1041857" y="634965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7" name="object 647"/>
            <p:cNvSpPr/>
            <p:nvPr/>
          </p:nvSpPr>
          <p:spPr>
            <a:xfrm>
              <a:off x="1041857" y="636488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8" name="object 648"/>
            <p:cNvSpPr/>
            <p:nvPr/>
          </p:nvSpPr>
          <p:spPr>
            <a:xfrm>
              <a:off x="1041857" y="638009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9" name="object 649"/>
            <p:cNvSpPr/>
            <p:nvPr/>
          </p:nvSpPr>
          <p:spPr>
            <a:xfrm>
              <a:off x="1041857" y="639532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0" name="object 650"/>
            <p:cNvSpPr/>
            <p:nvPr/>
          </p:nvSpPr>
          <p:spPr>
            <a:xfrm>
              <a:off x="1041857" y="641055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1" name="object 651"/>
            <p:cNvSpPr/>
            <p:nvPr/>
          </p:nvSpPr>
          <p:spPr>
            <a:xfrm>
              <a:off x="1041857" y="642576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2" name="object 652"/>
            <p:cNvSpPr/>
            <p:nvPr/>
          </p:nvSpPr>
          <p:spPr>
            <a:xfrm>
              <a:off x="1041857" y="644099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3" name="object 653"/>
            <p:cNvSpPr/>
            <p:nvPr/>
          </p:nvSpPr>
          <p:spPr>
            <a:xfrm>
              <a:off x="1041857" y="645622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4" name="object 654"/>
            <p:cNvSpPr/>
            <p:nvPr/>
          </p:nvSpPr>
          <p:spPr>
            <a:xfrm>
              <a:off x="1041857" y="647145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5" name="object 655"/>
            <p:cNvSpPr/>
            <p:nvPr/>
          </p:nvSpPr>
          <p:spPr>
            <a:xfrm>
              <a:off x="1041857" y="648666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6" name="object 656"/>
            <p:cNvSpPr/>
            <p:nvPr/>
          </p:nvSpPr>
          <p:spPr>
            <a:xfrm>
              <a:off x="1041857" y="650189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7" name="object 657"/>
            <p:cNvSpPr/>
            <p:nvPr/>
          </p:nvSpPr>
          <p:spPr>
            <a:xfrm>
              <a:off x="1041857" y="651711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8" name="object 658"/>
            <p:cNvSpPr/>
            <p:nvPr/>
          </p:nvSpPr>
          <p:spPr>
            <a:xfrm>
              <a:off x="1041857" y="653233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9" name="object 659"/>
            <p:cNvSpPr/>
            <p:nvPr/>
          </p:nvSpPr>
          <p:spPr>
            <a:xfrm>
              <a:off x="1041857" y="654756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0" name="object 660"/>
            <p:cNvSpPr/>
            <p:nvPr/>
          </p:nvSpPr>
          <p:spPr>
            <a:xfrm>
              <a:off x="1041857" y="656278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1" name="object 661"/>
            <p:cNvSpPr/>
            <p:nvPr/>
          </p:nvSpPr>
          <p:spPr>
            <a:xfrm>
              <a:off x="1039571" y="658105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2" name="object 662"/>
            <p:cNvSpPr/>
            <p:nvPr/>
          </p:nvSpPr>
          <p:spPr>
            <a:xfrm>
              <a:off x="1041857" y="660845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3" name="object 663"/>
            <p:cNvSpPr/>
            <p:nvPr/>
          </p:nvSpPr>
          <p:spPr>
            <a:xfrm>
              <a:off x="1039571" y="6626720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4" name="object 664"/>
            <p:cNvSpPr/>
            <p:nvPr/>
          </p:nvSpPr>
          <p:spPr>
            <a:xfrm>
              <a:off x="1039571" y="665716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5" name="object 665"/>
            <p:cNvSpPr/>
            <p:nvPr/>
          </p:nvSpPr>
          <p:spPr>
            <a:xfrm>
              <a:off x="1041857" y="668456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6" name="object 666"/>
            <p:cNvSpPr/>
            <p:nvPr/>
          </p:nvSpPr>
          <p:spPr>
            <a:xfrm>
              <a:off x="1039571" y="670283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7" name="object 667"/>
            <p:cNvSpPr/>
            <p:nvPr/>
          </p:nvSpPr>
          <p:spPr>
            <a:xfrm>
              <a:off x="1041857" y="673023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8" name="object 668"/>
            <p:cNvSpPr/>
            <p:nvPr/>
          </p:nvSpPr>
          <p:spPr>
            <a:xfrm>
              <a:off x="1039571" y="674850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9" name="object 669"/>
            <p:cNvSpPr/>
            <p:nvPr/>
          </p:nvSpPr>
          <p:spPr>
            <a:xfrm>
              <a:off x="1041857" y="677590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0" name="object 670"/>
            <p:cNvSpPr/>
            <p:nvPr/>
          </p:nvSpPr>
          <p:spPr>
            <a:xfrm>
              <a:off x="1039571" y="6794176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1" name="object 671"/>
            <p:cNvSpPr/>
            <p:nvPr/>
          </p:nvSpPr>
          <p:spPr>
            <a:xfrm>
              <a:off x="1041857" y="682157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2" name="object 672"/>
            <p:cNvSpPr/>
            <p:nvPr/>
          </p:nvSpPr>
          <p:spPr>
            <a:xfrm>
              <a:off x="1041857" y="683680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3" name="object 673"/>
            <p:cNvSpPr/>
            <p:nvPr/>
          </p:nvSpPr>
          <p:spPr>
            <a:xfrm>
              <a:off x="1041857" y="685203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4" name="object 674"/>
            <p:cNvSpPr/>
            <p:nvPr/>
          </p:nvSpPr>
          <p:spPr>
            <a:xfrm>
              <a:off x="1041857" y="686724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5" name="object 675"/>
            <p:cNvSpPr/>
            <p:nvPr/>
          </p:nvSpPr>
          <p:spPr>
            <a:xfrm>
              <a:off x="1041857" y="688247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6" name="object 676"/>
            <p:cNvSpPr/>
            <p:nvPr/>
          </p:nvSpPr>
          <p:spPr>
            <a:xfrm>
              <a:off x="1041857" y="689770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7" name="object 677"/>
            <p:cNvSpPr/>
            <p:nvPr/>
          </p:nvSpPr>
          <p:spPr>
            <a:xfrm>
              <a:off x="1041857" y="691292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8" name="object 678"/>
            <p:cNvSpPr/>
            <p:nvPr/>
          </p:nvSpPr>
          <p:spPr>
            <a:xfrm>
              <a:off x="1041857" y="692814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9" name="object 679"/>
            <p:cNvSpPr/>
            <p:nvPr/>
          </p:nvSpPr>
          <p:spPr>
            <a:xfrm>
              <a:off x="1041857" y="694336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0" name="object 680"/>
            <p:cNvSpPr/>
            <p:nvPr/>
          </p:nvSpPr>
          <p:spPr>
            <a:xfrm>
              <a:off x="1041857" y="695859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1" name="object 681"/>
            <p:cNvSpPr/>
            <p:nvPr/>
          </p:nvSpPr>
          <p:spPr>
            <a:xfrm>
              <a:off x="1041857" y="697381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2" name="object 682"/>
            <p:cNvSpPr/>
            <p:nvPr/>
          </p:nvSpPr>
          <p:spPr>
            <a:xfrm>
              <a:off x="1041857" y="698903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3" name="object 683"/>
            <p:cNvSpPr/>
            <p:nvPr/>
          </p:nvSpPr>
          <p:spPr>
            <a:xfrm>
              <a:off x="1041857" y="700426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4" name="object 684"/>
            <p:cNvSpPr/>
            <p:nvPr/>
          </p:nvSpPr>
          <p:spPr>
            <a:xfrm>
              <a:off x="1039571" y="702252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5" name="object 685"/>
            <p:cNvSpPr/>
            <p:nvPr/>
          </p:nvSpPr>
          <p:spPr>
            <a:xfrm>
              <a:off x="1041857" y="704993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6" name="object 686"/>
            <p:cNvSpPr/>
            <p:nvPr/>
          </p:nvSpPr>
          <p:spPr>
            <a:xfrm>
              <a:off x="1039571" y="7068197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7" name="object 687"/>
            <p:cNvSpPr/>
            <p:nvPr/>
          </p:nvSpPr>
          <p:spPr>
            <a:xfrm>
              <a:off x="1041857" y="709560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8" name="object 688"/>
            <p:cNvSpPr/>
            <p:nvPr/>
          </p:nvSpPr>
          <p:spPr>
            <a:xfrm>
              <a:off x="1039571" y="7113866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9" name="object 689"/>
            <p:cNvSpPr/>
            <p:nvPr/>
          </p:nvSpPr>
          <p:spPr>
            <a:xfrm>
              <a:off x="1039571" y="714431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0" name="object 690"/>
            <p:cNvSpPr/>
            <p:nvPr/>
          </p:nvSpPr>
          <p:spPr>
            <a:xfrm>
              <a:off x="1041857" y="717171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1" name="object 691"/>
            <p:cNvSpPr/>
            <p:nvPr/>
          </p:nvSpPr>
          <p:spPr>
            <a:xfrm>
              <a:off x="1039571" y="718998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2" name="object 692"/>
            <p:cNvSpPr/>
            <p:nvPr/>
          </p:nvSpPr>
          <p:spPr>
            <a:xfrm>
              <a:off x="1041857" y="721738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3" name="object 693"/>
            <p:cNvSpPr/>
            <p:nvPr/>
          </p:nvSpPr>
          <p:spPr>
            <a:xfrm>
              <a:off x="1039571" y="723565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4" name="object 694"/>
            <p:cNvSpPr/>
            <p:nvPr/>
          </p:nvSpPr>
          <p:spPr>
            <a:xfrm>
              <a:off x="1041857" y="726305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5" name="object 695"/>
            <p:cNvSpPr/>
            <p:nvPr/>
          </p:nvSpPr>
          <p:spPr>
            <a:xfrm>
              <a:off x="1041857" y="727828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6" name="object 696"/>
            <p:cNvSpPr/>
            <p:nvPr/>
          </p:nvSpPr>
          <p:spPr>
            <a:xfrm>
              <a:off x="1041857" y="729350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7" name="object 697"/>
            <p:cNvSpPr/>
            <p:nvPr/>
          </p:nvSpPr>
          <p:spPr>
            <a:xfrm>
              <a:off x="1041857" y="730872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8" name="object 698"/>
            <p:cNvSpPr/>
            <p:nvPr/>
          </p:nvSpPr>
          <p:spPr>
            <a:xfrm>
              <a:off x="1041857" y="732395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9" name="object 699"/>
            <p:cNvSpPr/>
            <p:nvPr/>
          </p:nvSpPr>
          <p:spPr>
            <a:xfrm>
              <a:off x="1041857" y="733917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0" name="object 700"/>
            <p:cNvSpPr/>
            <p:nvPr/>
          </p:nvSpPr>
          <p:spPr>
            <a:xfrm>
              <a:off x="1039571" y="7357440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1" name="object 701"/>
            <p:cNvSpPr/>
            <p:nvPr/>
          </p:nvSpPr>
          <p:spPr>
            <a:xfrm>
              <a:off x="1041857" y="738484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2" name="object 702"/>
            <p:cNvSpPr/>
            <p:nvPr/>
          </p:nvSpPr>
          <p:spPr>
            <a:xfrm>
              <a:off x="1041857" y="740007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3" name="object 703"/>
            <p:cNvSpPr/>
            <p:nvPr/>
          </p:nvSpPr>
          <p:spPr>
            <a:xfrm>
              <a:off x="1041857" y="741528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4" name="object 704"/>
            <p:cNvSpPr/>
            <p:nvPr/>
          </p:nvSpPr>
          <p:spPr>
            <a:xfrm>
              <a:off x="1041857" y="743051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5" name="object 705"/>
            <p:cNvSpPr/>
            <p:nvPr/>
          </p:nvSpPr>
          <p:spPr>
            <a:xfrm>
              <a:off x="1041857" y="744574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6" name="object 706"/>
            <p:cNvSpPr/>
            <p:nvPr/>
          </p:nvSpPr>
          <p:spPr>
            <a:xfrm>
              <a:off x="1041857" y="746095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7" name="object 707"/>
            <p:cNvSpPr/>
            <p:nvPr/>
          </p:nvSpPr>
          <p:spPr>
            <a:xfrm>
              <a:off x="1039571" y="7479226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8" name="object 708"/>
            <p:cNvSpPr/>
            <p:nvPr/>
          </p:nvSpPr>
          <p:spPr>
            <a:xfrm>
              <a:off x="1041857" y="750662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9" name="object 709"/>
            <p:cNvSpPr/>
            <p:nvPr/>
          </p:nvSpPr>
          <p:spPr>
            <a:xfrm>
              <a:off x="1041857" y="752185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0" name="object 710"/>
            <p:cNvSpPr/>
            <p:nvPr/>
          </p:nvSpPr>
          <p:spPr>
            <a:xfrm>
              <a:off x="1041857" y="753708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1" name="object 711"/>
            <p:cNvSpPr/>
            <p:nvPr/>
          </p:nvSpPr>
          <p:spPr>
            <a:xfrm>
              <a:off x="1041857" y="755229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2" name="object 712"/>
            <p:cNvSpPr/>
            <p:nvPr/>
          </p:nvSpPr>
          <p:spPr>
            <a:xfrm>
              <a:off x="1041857" y="756752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3" name="object 713"/>
            <p:cNvSpPr/>
            <p:nvPr/>
          </p:nvSpPr>
          <p:spPr>
            <a:xfrm>
              <a:off x="1041857" y="758275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4" name="object 714"/>
            <p:cNvSpPr/>
            <p:nvPr/>
          </p:nvSpPr>
          <p:spPr>
            <a:xfrm>
              <a:off x="1041857" y="759797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5" name="object 715"/>
            <p:cNvSpPr/>
            <p:nvPr/>
          </p:nvSpPr>
          <p:spPr>
            <a:xfrm>
              <a:off x="1041857" y="761319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6" name="object 716"/>
            <p:cNvSpPr/>
            <p:nvPr/>
          </p:nvSpPr>
          <p:spPr>
            <a:xfrm>
              <a:off x="1041857" y="762842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7" name="object 717"/>
            <p:cNvSpPr/>
            <p:nvPr/>
          </p:nvSpPr>
          <p:spPr>
            <a:xfrm>
              <a:off x="1041857" y="764364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8" name="object 718"/>
            <p:cNvSpPr/>
            <p:nvPr/>
          </p:nvSpPr>
          <p:spPr>
            <a:xfrm>
              <a:off x="1041857" y="765886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9" name="object 719"/>
            <p:cNvSpPr/>
            <p:nvPr/>
          </p:nvSpPr>
          <p:spPr>
            <a:xfrm>
              <a:off x="1041857" y="7674089"/>
              <a:ext cx="0" cy="3175"/>
            </a:xfrm>
            <a:custGeom>
              <a:avLst/>
              <a:gdLst/>
              <a:ahLst/>
              <a:cxnLst/>
              <a:rect l="l" t="t" r="r" b="b"/>
              <a:pathLst>
                <a:path h="3175">
                  <a:moveTo>
                    <a:pt x="-2286" y="1523"/>
                  </a:moveTo>
                  <a:lnTo>
                    <a:pt x="2286" y="1523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0" name="object 720"/>
            <p:cNvSpPr/>
            <p:nvPr/>
          </p:nvSpPr>
          <p:spPr>
            <a:xfrm>
              <a:off x="1040333" y="6212649"/>
              <a:ext cx="5762625" cy="1464945"/>
            </a:xfrm>
            <a:custGeom>
              <a:avLst/>
              <a:gdLst/>
              <a:ahLst/>
              <a:cxnLst/>
              <a:rect l="l" t="t" r="r" b="b"/>
              <a:pathLst>
                <a:path w="5762625" h="1464945">
                  <a:moveTo>
                    <a:pt x="0" y="1464487"/>
                  </a:moveTo>
                  <a:lnTo>
                    <a:pt x="6096" y="1464487"/>
                  </a:lnTo>
                </a:path>
                <a:path w="5762625" h="1464945">
                  <a:moveTo>
                    <a:pt x="15227" y="1464487"/>
                  </a:moveTo>
                  <a:lnTo>
                    <a:pt x="21323" y="1464487"/>
                  </a:lnTo>
                </a:path>
                <a:path w="5762625" h="1464945">
                  <a:moveTo>
                    <a:pt x="30467" y="1464487"/>
                  </a:moveTo>
                  <a:lnTo>
                    <a:pt x="36550" y="1464487"/>
                  </a:lnTo>
                </a:path>
                <a:path w="5762625" h="1464945">
                  <a:moveTo>
                    <a:pt x="45694" y="1464487"/>
                  </a:moveTo>
                  <a:lnTo>
                    <a:pt x="51790" y="1464487"/>
                  </a:lnTo>
                </a:path>
                <a:path w="5762625" h="1464945">
                  <a:moveTo>
                    <a:pt x="60921" y="1464487"/>
                  </a:moveTo>
                  <a:lnTo>
                    <a:pt x="67017" y="1464487"/>
                  </a:lnTo>
                </a:path>
                <a:path w="5762625" h="1464945">
                  <a:moveTo>
                    <a:pt x="76161" y="1464487"/>
                  </a:moveTo>
                  <a:lnTo>
                    <a:pt x="82245" y="1464487"/>
                  </a:lnTo>
                </a:path>
                <a:path w="5762625" h="1464945">
                  <a:moveTo>
                    <a:pt x="91389" y="1464487"/>
                  </a:moveTo>
                  <a:lnTo>
                    <a:pt x="97485" y="1464487"/>
                  </a:lnTo>
                </a:path>
                <a:path w="5762625" h="1464945">
                  <a:moveTo>
                    <a:pt x="106616" y="1464487"/>
                  </a:moveTo>
                  <a:lnTo>
                    <a:pt x="112712" y="1464487"/>
                  </a:lnTo>
                </a:path>
                <a:path w="5762625" h="1464945">
                  <a:moveTo>
                    <a:pt x="121856" y="1464487"/>
                  </a:moveTo>
                  <a:lnTo>
                    <a:pt x="127952" y="1464487"/>
                  </a:lnTo>
                </a:path>
                <a:path w="5762625" h="1464945">
                  <a:moveTo>
                    <a:pt x="137083" y="1464487"/>
                  </a:moveTo>
                  <a:lnTo>
                    <a:pt x="143179" y="1464487"/>
                  </a:lnTo>
                </a:path>
                <a:path w="5762625" h="1464945">
                  <a:moveTo>
                    <a:pt x="152311" y="1464487"/>
                  </a:moveTo>
                  <a:lnTo>
                    <a:pt x="158407" y="1464487"/>
                  </a:lnTo>
                </a:path>
                <a:path w="5762625" h="1464945">
                  <a:moveTo>
                    <a:pt x="167551" y="1464487"/>
                  </a:moveTo>
                  <a:lnTo>
                    <a:pt x="173647" y="1464487"/>
                  </a:lnTo>
                </a:path>
                <a:path w="5762625" h="1464945">
                  <a:moveTo>
                    <a:pt x="182778" y="1464487"/>
                  </a:moveTo>
                  <a:lnTo>
                    <a:pt x="188874" y="1464487"/>
                  </a:lnTo>
                </a:path>
                <a:path w="5762625" h="1464945">
                  <a:moveTo>
                    <a:pt x="198018" y="1464487"/>
                  </a:moveTo>
                  <a:lnTo>
                    <a:pt x="204101" y="1464487"/>
                  </a:lnTo>
                </a:path>
                <a:path w="5762625" h="1464945">
                  <a:moveTo>
                    <a:pt x="213245" y="1464487"/>
                  </a:moveTo>
                  <a:lnTo>
                    <a:pt x="219341" y="1464487"/>
                  </a:lnTo>
                </a:path>
                <a:path w="5762625" h="1464945">
                  <a:moveTo>
                    <a:pt x="228473" y="1464487"/>
                  </a:moveTo>
                  <a:lnTo>
                    <a:pt x="234569" y="1464487"/>
                  </a:lnTo>
                </a:path>
                <a:path w="5762625" h="1464945">
                  <a:moveTo>
                    <a:pt x="243712" y="1464487"/>
                  </a:moveTo>
                  <a:lnTo>
                    <a:pt x="249796" y="1464487"/>
                  </a:lnTo>
                </a:path>
                <a:path w="5762625" h="1464945">
                  <a:moveTo>
                    <a:pt x="258940" y="1464487"/>
                  </a:moveTo>
                  <a:lnTo>
                    <a:pt x="265036" y="1464487"/>
                  </a:lnTo>
                </a:path>
                <a:path w="5762625" h="1464945">
                  <a:moveTo>
                    <a:pt x="274167" y="1464487"/>
                  </a:moveTo>
                  <a:lnTo>
                    <a:pt x="280263" y="1464487"/>
                  </a:lnTo>
                </a:path>
                <a:path w="5762625" h="1464945">
                  <a:moveTo>
                    <a:pt x="289407" y="1464487"/>
                  </a:moveTo>
                  <a:lnTo>
                    <a:pt x="295490" y="1464487"/>
                  </a:lnTo>
                </a:path>
                <a:path w="5762625" h="1464945">
                  <a:moveTo>
                    <a:pt x="304634" y="1464487"/>
                  </a:moveTo>
                  <a:lnTo>
                    <a:pt x="310730" y="1464487"/>
                  </a:lnTo>
                </a:path>
                <a:path w="5762625" h="1464945">
                  <a:moveTo>
                    <a:pt x="319862" y="1464487"/>
                  </a:moveTo>
                  <a:lnTo>
                    <a:pt x="325958" y="1464487"/>
                  </a:lnTo>
                </a:path>
                <a:path w="5762625" h="1464945">
                  <a:moveTo>
                    <a:pt x="335102" y="1464487"/>
                  </a:moveTo>
                  <a:lnTo>
                    <a:pt x="341185" y="1464487"/>
                  </a:lnTo>
                </a:path>
                <a:path w="5762625" h="1464945">
                  <a:moveTo>
                    <a:pt x="350329" y="1464487"/>
                  </a:moveTo>
                  <a:lnTo>
                    <a:pt x="356425" y="1464487"/>
                  </a:lnTo>
                </a:path>
                <a:path w="5762625" h="1464945">
                  <a:moveTo>
                    <a:pt x="365556" y="1464487"/>
                  </a:moveTo>
                  <a:lnTo>
                    <a:pt x="371652" y="1464487"/>
                  </a:lnTo>
                </a:path>
                <a:path w="5762625" h="1464945">
                  <a:moveTo>
                    <a:pt x="380796" y="1464487"/>
                  </a:moveTo>
                  <a:lnTo>
                    <a:pt x="386892" y="1464487"/>
                  </a:lnTo>
                </a:path>
                <a:path w="5762625" h="1464945">
                  <a:moveTo>
                    <a:pt x="396024" y="1464487"/>
                  </a:moveTo>
                  <a:lnTo>
                    <a:pt x="402120" y="1464487"/>
                  </a:lnTo>
                </a:path>
                <a:path w="5762625" h="1464945">
                  <a:moveTo>
                    <a:pt x="411264" y="1464487"/>
                  </a:moveTo>
                  <a:lnTo>
                    <a:pt x="417347" y="1464487"/>
                  </a:lnTo>
                </a:path>
                <a:path w="5762625" h="1464945">
                  <a:moveTo>
                    <a:pt x="426491" y="1464487"/>
                  </a:moveTo>
                  <a:lnTo>
                    <a:pt x="432587" y="1464487"/>
                  </a:lnTo>
                </a:path>
                <a:path w="5762625" h="1464945">
                  <a:moveTo>
                    <a:pt x="441718" y="1464487"/>
                  </a:moveTo>
                  <a:lnTo>
                    <a:pt x="447814" y="1464487"/>
                  </a:lnTo>
                </a:path>
                <a:path w="5762625" h="1464945">
                  <a:moveTo>
                    <a:pt x="456958" y="1464487"/>
                  </a:moveTo>
                  <a:lnTo>
                    <a:pt x="463042" y="1464487"/>
                  </a:lnTo>
                </a:path>
                <a:path w="5762625" h="1464945">
                  <a:moveTo>
                    <a:pt x="472186" y="1464487"/>
                  </a:moveTo>
                  <a:lnTo>
                    <a:pt x="478281" y="1464487"/>
                  </a:lnTo>
                </a:path>
                <a:path w="5762625" h="1464945">
                  <a:moveTo>
                    <a:pt x="487413" y="1464487"/>
                  </a:moveTo>
                  <a:lnTo>
                    <a:pt x="493509" y="1464487"/>
                  </a:lnTo>
                </a:path>
                <a:path w="5762625" h="1464945">
                  <a:moveTo>
                    <a:pt x="502653" y="1464487"/>
                  </a:moveTo>
                  <a:lnTo>
                    <a:pt x="508736" y="1464487"/>
                  </a:lnTo>
                </a:path>
                <a:path w="5762625" h="1464945">
                  <a:moveTo>
                    <a:pt x="517880" y="1464487"/>
                  </a:moveTo>
                  <a:lnTo>
                    <a:pt x="523976" y="1464487"/>
                  </a:lnTo>
                </a:path>
                <a:path w="5762625" h="1464945">
                  <a:moveTo>
                    <a:pt x="533107" y="1464487"/>
                  </a:moveTo>
                  <a:lnTo>
                    <a:pt x="539203" y="1464487"/>
                  </a:lnTo>
                </a:path>
                <a:path w="5762625" h="1464945">
                  <a:moveTo>
                    <a:pt x="548347" y="1464487"/>
                  </a:moveTo>
                  <a:lnTo>
                    <a:pt x="554431" y="1464487"/>
                  </a:lnTo>
                </a:path>
                <a:path w="5762625" h="1464945">
                  <a:moveTo>
                    <a:pt x="563575" y="1464487"/>
                  </a:moveTo>
                  <a:lnTo>
                    <a:pt x="569671" y="1464487"/>
                  </a:lnTo>
                </a:path>
                <a:path w="5762625" h="1464945">
                  <a:moveTo>
                    <a:pt x="578802" y="1464487"/>
                  </a:moveTo>
                  <a:lnTo>
                    <a:pt x="584898" y="1464487"/>
                  </a:lnTo>
                </a:path>
                <a:path w="5762625" h="1464945">
                  <a:moveTo>
                    <a:pt x="594042" y="1464487"/>
                  </a:moveTo>
                  <a:lnTo>
                    <a:pt x="600138" y="1464487"/>
                  </a:lnTo>
                </a:path>
                <a:path w="5762625" h="1464945">
                  <a:moveTo>
                    <a:pt x="609269" y="1464487"/>
                  </a:moveTo>
                  <a:lnTo>
                    <a:pt x="615365" y="1464487"/>
                  </a:lnTo>
                </a:path>
                <a:path w="5762625" h="1464945">
                  <a:moveTo>
                    <a:pt x="624497" y="1464487"/>
                  </a:moveTo>
                  <a:lnTo>
                    <a:pt x="630593" y="1464487"/>
                  </a:lnTo>
                </a:path>
                <a:path w="5762625" h="1464945">
                  <a:moveTo>
                    <a:pt x="639737" y="1464487"/>
                  </a:moveTo>
                  <a:lnTo>
                    <a:pt x="645833" y="1464487"/>
                  </a:lnTo>
                </a:path>
                <a:path w="5762625" h="1464945">
                  <a:moveTo>
                    <a:pt x="654964" y="1464487"/>
                  </a:moveTo>
                  <a:lnTo>
                    <a:pt x="661060" y="1464487"/>
                  </a:lnTo>
                </a:path>
                <a:path w="5762625" h="1464945">
                  <a:moveTo>
                    <a:pt x="670204" y="1464487"/>
                  </a:moveTo>
                  <a:lnTo>
                    <a:pt x="676287" y="1464487"/>
                  </a:lnTo>
                </a:path>
                <a:path w="5762625" h="1464945">
                  <a:moveTo>
                    <a:pt x="685431" y="1464487"/>
                  </a:moveTo>
                  <a:lnTo>
                    <a:pt x="691527" y="1464487"/>
                  </a:lnTo>
                </a:path>
                <a:path w="5762625" h="1464945">
                  <a:moveTo>
                    <a:pt x="700659" y="1464487"/>
                  </a:moveTo>
                  <a:lnTo>
                    <a:pt x="706755" y="1464487"/>
                  </a:lnTo>
                </a:path>
                <a:path w="5762625" h="1464945">
                  <a:moveTo>
                    <a:pt x="715899" y="1464487"/>
                  </a:moveTo>
                  <a:lnTo>
                    <a:pt x="721982" y="1464487"/>
                  </a:lnTo>
                </a:path>
                <a:path w="5762625" h="1464945">
                  <a:moveTo>
                    <a:pt x="731126" y="1464487"/>
                  </a:moveTo>
                  <a:lnTo>
                    <a:pt x="737222" y="1464487"/>
                  </a:lnTo>
                </a:path>
                <a:path w="5762625" h="1464945">
                  <a:moveTo>
                    <a:pt x="746353" y="1464487"/>
                  </a:moveTo>
                  <a:lnTo>
                    <a:pt x="752449" y="1464487"/>
                  </a:lnTo>
                </a:path>
                <a:path w="5762625" h="1464945">
                  <a:moveTo>
                    <a:pt x="761593" y="1464487"/>
                  </a:moveTo>
                  <a:lnTo>
                    <a:pt x="767676" y="1464487"/>
                  </a:lnTo>
                </a:path>
                <a:path w="5762625" h="1464945">
                  <a:moveTo>
                    <a:pt x="776820" y="1464487"/>
                  </a:moveTo>
                  <a:lnTo>
                    <a:pt x="782916" y="1464487"/>
                  </a:lnTo>
                </a:path>
                <a:path w="5762625" h="1464945">
                  <a:moveTo>
                    <a:pt x="792048" y="1464487"/>
                  </a:moveTo>
                  <a:lnTo>
                    <a:pt x="798144" y="1464487"/>
                  </a:lnTo>
                </a:path>
                <a:path w="5762625" h="1464945">
                  <a:moveTo>
                    <a:pt x="807288" y="1464487"/>
                  </a:moveTo>
                  <a:lnTo>
                    <a:pt x="813384" y="1464487"/>
                  </a:lnTo>
                </a:path>
                <a:path w="5762625" h="1464945">
                  <a:moveTo>
                    <a:pt x="822515" y="1464487"/>
                  </a:moveTo>
                  <a:lnTo>
                    <a:pt x="828611" y="1464487"/>
                  </a:lnTo>
                </a:path>
                <a:path w="5762625" h="1464945">
                  <a:moveTo>
                    <a:pt x="837742" y="1464487"/>
                  </a:moveTo>
                  <a:lnTo>
                    <a:pt x="843838" y="1464487"/>
                  </a:lnTo>
                </a:path>
                <a:path w="5762625" h="1464945">
                  <a:moveTo>
                    <a:pt x="852982" y="1464487"/>
                  </a:moveTo>
                  <a:lnTo>
                    <a:pt x="859078" y="1464487"/>
                  </a:lnTo>
                </a:path>
                <a:path w="5762625" h="1464945">
                  <a:moveTo>
                    <a:pt x="868210" y="1464487"/>
                  </a:moveTo>
                  <a:lnTo>
                    <a:pt x="874306" y="1464487"/>
                  </a:lnTo>
                </a:path>
                <a:path w="5762625" h="1464945">
                  <a:moveTo>
                    <a:pt x="883450" y="1464487"/>
                  </a:moveTo>
                  <a:lnTo>
                    <a:pt x="889533" y="1464487"/>
                  </a:lnTo>
                </a:path>
                <a:path w="5762625" h="1464945">
                  <a:moveTo>
                    <a:pt x="898677" y="1464487"/>
                  </a:moveTo>
                  <a:lnTo>
                    <a:pt x="904773" y="1464487"/>
                  </a:lnTo>
                </a:path>
                <a:path w="5762625" h="1464945">
                  <a:moveTo>
                    <a:pt x="913904" y="1464487"/>
                  </a:moveTo>
                  <a:lnTo>
                    <a:pt x="920000" y="1464487"/>
                  </a:lnTo>
                </a:path>
                <a:path w="5762625" h="1464945">
                  <a:moveTo>
                    <a:pt x="929144" y="1464487"/>
                  </a:moveTo>
                  <a:lnTo>
                    <a:pt x="935228" y="1464487"/>
                  </a:lnTo>
                </a:path>
                <a:path w="5762625" h="1464945">
                  <a:moveTo>
                    <a:pt x="944372" y="1464487"/>
                  </a:moveTo>
                  <a:lnTo>
                    <a:pt x="950468" y="1464487"/>
                  </a:lnTo>
                </a:path>
                <a:path w="5762625" h="1464945">
                  <a:moveTo>
                    <a:pt x="959599" y="1464487"/>
                  </a:moveTo>
                  <a:lnTo>
                    <a:pt x="965695" y="1464487"/>
                  </a:lnTo>
                </a:path>
                <a:path w="5762625" h="1464945">
                  <a:moveTo>
                    <a:pt x="974839" y="1464487"/>
                  </a:moveTo>
                  <a:lnTo>
                    <a:pt x="980922" y="1464487"/>
                  </a:lnTo>
                </a:path>
                <a:path w="5762625" h="1464945">
                  <a:moveTo>
                    <a:pt x="990066" y="1464487"/>
                  </a:moveTo>
                  <a:lnTo>
                    <a:pt x="996162" y="1464487"/>
                  </a:lnTo>
                </a:path>
                <a:path w="5762625" h="1464945">
                  <a:moveTo>
                    <a:pt x="1005293" y="1464487"/>
                  </a:moveTo>
                  <a:lnTo>
                    <a:pt x="1011389" y="1464487"/>
                  </a:lnTo>
                </a:path>
                <a:path w="5762625" h="1464945">
                  <a:moveTo>
                    <a:pt x="1020533" y="1464487"/>
                  </a:moveTo>
                  <a:lnTo>
                    <a:pt x="1026617" y="1464487"/>
                  </a:lnTo>
                </a:path>
                <a:path w="5762625" h="1464945">
                  <a:moveTo>
                    <a:pt x="1035761" y="1464487"/>
                  </a:moveTo>
                  <a:lnTo>
                    <a:pt x="1041857" y="1464487"/>
                  </a:lnTo>
                </a:path>
                <a:path w="5762625" h="1464945">
                  <a:moveTo>
                    <a:pt x="1050988" y="1464487"/>
                  </a:moveTo>
                  <a:lnTo>
                    <a:pt x="1057084" y="1464487"/>
                  </a:lnTo>
                </a:path>
                <a:path w="5762625" h="1464945">
                  <a:moveTo>
                    <a:pt x="1066228" y="1464487"/>
                  </a:moveTo>
                  <a:lnTo>
                    <a:pt x="1072324" y="1464487"/>
                  </a:lnTo>
                </a:path>
                <a:path w="5762625" h="1464945">
                  <a:moveTo>
                    <a:pt x="1081455" y="1464487"/>
                  </a:moveTo>
                  <a:lnTo>
                    <a:pt x="1087551" y="1464487"/>
                  </a:lnTo>
                </a:path>
                <a:path w="5762625" h="1464945">
                  <a:moveTo>
                    <a:pt x="1096695" y="1464487"/>
                  </a:moveTo>
                  <a:lnTo>
                    <a:pt x="1102779" y="1464487"/>
                  </a:lnTo>
                </a:path>
                <a:path w="5762625" h="1464945">
                  <a:moveTo>
                    <a:pt x="1111923" y="1464487"/>
                  </a:moveTo>
                  <a:lnTo>
                    <a:pt x="1118019" y="1464487"/>
                  </a:lnTo>
                </a:path>
                <a:path w="5762625" h="1464945">
                  <a:moveTo>
                    <a:pt x="1127150" y="1464487"/>
                  </a:moveTo>
                  <a:lnTo>
                    <a:pt x="1133246" y="1464487"/>
                  </a:lnTo>
                </a:path>
                <a:path w="5762625" h="1464945">
                  <a:moveTo>
                    <a:pt x="1142390" y="1464487"/>
                  </a:moveTo>
                  <a:lnTo>
                    <a:pt x="1148473" y="1464487"/>
                  </a:lnTo>
                </a:path>
                <a:path w="5762625" h="1464945">
                  <a:moveTo>
                    <a:pt x="1157617" y="1464487"/>
                  </a:moveTo>
                  <a:lnTo>
                    <a:pt x="1163713" y="1464487"/>
                  </a:lnTo>
                </a:path>
                <a:path w="5762625" h="1464945">
                  <a:moveTo>
                    <a:pt x="1172845" y="1464487"/>
                  </a:moveTo>
                  <a:lnTo>
                    <a:pt x="1178941" y="1464487"/>
                  </a:lnTo>
                </a:path>
                <a:path w="5762625" h="1464945">
                  <a:moveTo>
                    <a:pt x="1188085" y="1464487"/>
                  </a:moveTo>
                  <a:lnTo>
                    <a:pt x="1194168" y="1464487"/>
                  </a:lnTo>
                </a:path>
                <a:path w="5762625" h="1464945">
                  <a:moveTo>
                    <a:pt x="1203312" y="1464487"/>
                  </a:moveTo>
                  <a:lnTo>
                    <a:pt x="1209408" y="1464487"/>
                  </a:lnTo>
                </a:path>
                <a:path w="5762625" h="1464945">
                  <a:moveTo>
                    <a:pt x="1218539" y="1464487"/>
                  </a:moveTo>
                  <a:lnTo>
                    <a:pt x="1224635" y="1464487"/>
                  </a:lnTo>
                </a:path>
                <a:path w="5762625" h="1464945">
                  <a:moveTo>
                    <a:pt x="1233779" y="1464487"/>
                  </a:moveTo>
                  <a:lnTo>
                    <a:pt x="1239862" y="1464487"/>
                  </a:lnTo>
                </a:path>
                <a:path w="5762625" h="1464945">
                  <a:moveTo>
                    <a:pt x="1249006" y="1464487"/>
                  </a:moveTo>
                  <a:lnTo>
                    <a:pt x="1255102" y="1464487"/>
                  </a:lnTo>
                </a:path>
                <a:path w="5762625" h="1464945">
                  <a:moveTo>
                    <a:pt x="1264234" y="1464487"/>
                  </a:moveTo>
                  <a:lnTo>
                    <a:pt x="1270330" y="1464487"/>
                  </a:lnTo>
                </a:path>
                <a:path w="5762625" h="1464945">
                  <a:moveTo>
                    <a:pt x="1279474" y="1464487"/>
                  </a:moveTo>
                  <a:lnTo>
                    <a:pt x="1285570" y="1464487"/>
                  </a:lnTo>
                </a:path>
                <a:path w="5762625" h="1464945">
                  <a:moveTo>
                    <a:pt x="1294701" y="1464487"/>
                  </a:moveTo>
                  <a:lnTo>
                    <a:pt x="1300797" y="1464487"/>
                  </a:lnTo>
                </a:path>
                <a:path w="5762625" h="1464945">
                  <a:moveTo>
                    <a:pt x="1309928" y="1464487"/>
                  </a:moveTo>
                  <a:lnTo>
                    <a:pt x="1316024" y="1464487"/>
                  </a:lnTo>
                </a:path>
                <a:path w="5762625" h="1464945">
                  <a:moveTo>
                    <a:pt x="1325168" y="1464487"/>
                  </a:moveTo>
                  <a:lnTo>
                    <a:pt x="1331264" y="1464487"/>
                  </a:lnTo>
                </a:path>
                <a:path w="5762625" h="1464945">
                  <a:moveTo>
                    <a:pt x="1340396" y="1464487"/>
                  </a:moveTo>
                  <a:lnTo>
                    <a:pt x="1346492" y="1464487"/>
                  </a:lnTo>
                </a:path>
                <a:path w="5762625" h="1464945">
                  <a:moveTo>
                    <a:pt x="1355636" y="1464487"/>
                  </a:moveTo>
                  <a:lnTo>
                    <a:pt x="1361719" y="1464487"/>
                  </a:lnTo>
                </a:path>
                <a:path w="5762625" h="1464945">
                  <a:moveTo>
                    <a:pt x="1370863" y="1464487"/>
                  </a:moveTo>
                  <a:lnTo>
                    <a:pt x="1376959" y="1464487"/>
                  </a:lnTo>
                </a:path>
                <a:path w="5762625" h="1464945">
                  <a:moveTo>
                    <a:pt x="1386090" y="1464487"/>
                  </a:moveTo>
                  <a:lnTo>
                    <a:pt x="1392186" y="1464487"/>
                  </a:lnTo>
                </a:path>
                <a:path w="5762625" h="1464945">
                  <a:moveTo>
                    <a:pt x="1401330" y="1464487"/>
                  </a:moveTo>
                  <a:lnTo>
                    <a:pt x="1407414" y="1464487"/>
                  </a:lnTo>
                </a:path>
                <a:path w="5762625" h="1464945">
                  <a:moveTo>
                    <a:pt x="1416558" y="1464487"/>
                  </a:moveTo>
                  <a:lnTo>
                    <a:pt x="1422654" y="1464487"/>
                  </a:lnTo>
                </a:path>
                <a:path w="5762625" h="1464945">
                  <a:moveTo>
                    <a:pt x="1431785" y="1464487"/>
                  </a:moveTo>
                  <a:lnTo>
                    <a:pt x="1437881" y="1464487"/>
                  </a:lnTo>
                </a:path>
                <a:path w="5762625" h="1464945">
                  <a:moveTo>
                    <a:pt x="1447025" y="1464487"/>
                  </a:moveTo>
                  <a:lnTo>
                    <a:pt x="1453108" y="1464487"/>
                  </a:lnTo>
                </a:path>
                <a:path w="5762625" h="1464945">
                  <a:moveTo>
                    <a:pt x="1462252" y="1464487"/>
                  </a:moveTo>
                  <a:lnTo>
                    <a:pt x="1468348" y="1464487"/>
                  </a:lnTo>
                </a:path>
                <a:path w="5762625" h="1464945">
                  <a:moveTo>
                    <a:pt x="1477479" y="1464487"/>
                  </a:moveTo>
                  <a:lnTo>
                    <a:pt x="1483575" y="1464487"/>
                  </a:lnTo>
                </a:path>
                <a:path w="5762625" h="1464945">
                  <a:moveTo>
                    <a:pt x="1492719" y="1464487"/>
                  </a:moveTo>
                  <a:lnTo>
                    <a:pt x="1498803" y="1464487"/>
                  </a:lnTo>
                </a:path>
                <a:path w="5762625" h="1464945">
                  <a:moveTo>
                    <a:pt x="1507947" y="1464487"/>
                  </a:moveTo>
                  <a:lnTo>
                    <a:pt x="1514043" y="1464487"/>
                  </a:lnTo>
                </a:path>
                <a:path w="5762625" h="1464945">
                  <a:moveTo>
                    <a:pt x="1523174" y="1464487"/>
                  </a:moveTo>
                  <a:lnTo>
                    <a:pt x="1529270" y="1464487"/>
                  </a:lnTo>
                </a:path>
                <a:path w="5762625" h="1464945">
                  <a:moveTo>
                    <a:pt x="1538414" y="1464487"/>
                  </a:moveTo>
                  <a:lnTo>
                    <a:pt x="1544510" y="1464487"/>
                  </a:lnTo>
                </a:path>
                <a:path w="5762625" h="1464945">
                  <a:moveTo>
                    <a:pt x="1553641" y="1464487"/>
                  </a:moveTo>
                  <a:lnTo>
                    <a:pt x="1559737" y="1464487"/>
                  </a:lnTo>
                </a:path>
                <a:path w="5762625" h="1464945">
                  <a:moveTo>
                    <a:pt x="1568881" y="1464487"/>
                  </a:moveTo>
                  <a:lnTo>
                    <a:pt x="1574965" y="1464487"/>
                  </a:lnTo>
                </a:path>
                <a:path w="5762625" h="1464945">
                  <a:moveTo>
                    <a:pt x="1584109" y="1464487"/>
                  </a:moveTo>
                  <a:lnTo>
                    <a:pt x="1590205" y="1464487"/>
                  </a:lnTo>
                </a:path>
                <a:path w="5762625" h="1464945">
                  <a:moveTo>
                    <a:pt x="1599336" y="1464487"/>
                  </a:moveTo>
                  <a:lnTo>
                    <a:pt x="1605432" y="1464487"/>
                  </a:lnTo>
                </a:path>
                <a:path w="5762625" h="1464945">
                  <a:moveTo>
                    <a:pt x="1614576" y="1464487"/>
                  </a:moveTo>
                  <a:lnTo>
                    <a:pt x="1620659" y="1464487"/>
                  </a:lnTo>
                </a:path>
                <a:path w="5762625" h="1464945">
                  <a:moveTo>
                    <a:pt x="1629803" y="1464487"/>
                  </a:moveTo>
                  <a:lnTo>
                    <a:pt x="1635899" y="1464487"/>
                  </a:lnTo>
                </a:path>
                <a:path w="5762625" h="1464945">
                  <a:moveTo>
                    <a:pt x="1645031" y="1464487"/>
                  </a:moveTo>
                  <a:lnTo>
                    <a:pt x="1651127" y="1464487"/>
                  </a:lnTo>
                </a:path>
                <a:path w="5762625" h="1464945">
                  <a:moveTo>
                    <a:pt x="1660270" y="1464487"/>
                  </a:moveTo>
                  <a:lnTo>
                    <a:pt x="1666354" y="1464487"/>
                  </a:lnTo>
                </a:path>
                <a:path w="5762625" h="1464945">
                  <a:moveTo>
                    <a:pt x="1675498" y="1464487"/>
                  </a:moveTo>
                  <a:lnTo>
                    <a:pt x="1681594" y="1464487"/>
                  </a:lnTo>
                </a:path>
                <a:path w="5762625" h="1464945">
                  <a:moveTo>
                    <a:pt x="1690725" y="1464487"/>
                  </a:moveTo>
                  <a:lnTo>
                    <a:pt x="1696821" y="1464487"/>
                  </a:lnTo>
                </a:path>
                <a:path w="5762625" h="1464945">
                  <a:moveTo>
                    <a:pt x="1705965" y="1464487"/>
                  </a:moveTo>
                  <a:lnTo>
                    <a:pt x="1712048" y="1464487"/>
                  </a:lnTo>
                </a:path>
                <a:path w="5762625" h="1464945">
                  <a:moveTo>
                    <a:pt x="1721192" y="1464487"/>
                  </a:moveTo>
                  <a:lnTo>
                    <a:pt x="1727288" y="1464487"/>
                  </a:lnTo>
                </a:path>
                <a:path w="5762625" h="1464945">
                  <a:moveTo>
                    <a:pt x="1736420" y="1464487"/>
                  </a:moveTo>
                  <a:lnTo>
                    <a:pt x="1742516" y="1464487"/>
                  </a:lnTo>
                </a:path>
                <a:path w="5762625" h="1464945">
                  <a:moveTo>
                    <a:pt x="1751660" y="1464487"/>
                  </a:moveTo>
                  <a:lnTo>
                    <a:pt x="1757756" y="1464487"/>
                  </a:lnTo>
                </a:path>
                <a:path w="5762625" h="1464945">
                  <a:moveTo>
                    <a:pt x="1766887" y="1464487"/>
                  </a:moveTo>
                  <a:lnTo>
                    <a:pt x="1772983" y="1464487"/>
                  </a:lnTo>
                </a:path>
                <a:path w="5762625" h="1464945">
                  <a:moveTo>
                    <a:pt x="1782114" y="1464487"/>
                  </a:moveTo>
                  <a:lnTo>
                    <a:pt x="1788210" y="1464487"/>
                  </a:lnTo>
                </a:path>
                <a:path w="5762625" h="1464945">
                  <a:moveTo>
                    <a:pt x="1797354" y="1464487"/>
                  </a:moveTo>
                  <a:lnTo>
                    <a:pt x="1803450" y="1464487"/>
                  </a:lnTo>
                </a:path>
                <a:path w="5762625" h="1464945">
                  <a:moveTo>
                    <a:pt x="1812582" y="1464487"/>
                  </a:moveTo>
                  <a:lnTo>
                    <a:pt x="1818678" y="1464487"/>
                  </a:lnTo>
                </a:path>
                <a:path w="5762625" h="1464945">
                  <a:moveTo>
                    <a:pt x="1827822" y="1464487"/>
                  </a:moveTo>
                  <a:lnTo>
                    <a:pt x="1833905" y="1464487"/>
                  </a:lnTo>
                </a:path>
                <a:path w="5762625" h="1464945">
                  <a:moveTo>
                    <a:pt x="1843049" y="1464487"/>
                  </a:moveTo>
                  <a:lnTo>
                    <a:pt x="1849145" y="1464487"/>
                  </a:lnTo>
                </a:path>
                <a:path w="5762625" h="1464945">
                  <a:moveTo>
                    <a:pt x="1858276" y="1464487"/>
                  </a:moveTo>
                  <a:lnTo>
                    <a:pt x="1864372" y="1464487"/>
                  </a:lnTo>
                </a:path>
                <a:path w="5762625" h="1464945">
                  <a:moveTo>
                    <a:pt x="1873516" y="1464487"/>
                  </a:moveTo>
                  <a:lnTo>
                    <a:pt x="1879600" y="1464487"/>
                  </a:lnTo>
                </a:path>
                <a:path w="5762625" h="1464945">
                  <a:moveTo>
                    <a:pt x="1888744" y="1464487"/>
                  </a:moveTo>
                  <a:lnTo>
                    <a:pt x="1894840" y="1464487"/>
                  </a:lnTo>
                </a:path>
                <a:path w="5762625" h="1464945">
                  <a:moveTo>
                    <a:pt x="1903971" y="1464487"/>
                  </a:moveTo>
                  <a:lnTo>
                    <a:pt x="1910067" y="1464487"/>
                  </a:lnTo>
                </a:path>
                <a:path w="5762625" h="1464945">
                  <a:moveTo>
                    <a:pt x="1919211" y="1464487"/>
                  </a:moveTo>
                  <a:lnTo>
                    <a:pt x="1925294" y="1464487"/>
                  </a:lnTo>
                </a:path>
                <a:path w="5762625" h="1464945">
                  <a:moveTo>
                    <a:pt x="1934438" y="1464487"/>
                  </a:moveTo>
                  <a:lnTo>
                    <a:pt x="1940534" y="1464487"/>
                  </a:lnTo>
                </a:path>
                <a:path w="5762625" h="1464945">
                  <a:moveTo>
                    <a:pt x="1949665" y="1464487"/>
                  </a:moveTo>
                  <a:lnTo>
                    <a:pt x="1955761" y="1464487"/>
                  </a:lnTo>
                </a:path>
                <a:path w="5762625" h="1464945">
                  <a:moveTo>
                    <a:pt x="1964905" y="1464487"/>
                  </a:moveTo>
                  <a:lnTo>
                    <a:pt x="1970989" y="1464487"/>
                  </a:lnTo>
                </a:path>
                <a:path w="5762625" h="1464945">
                  <a:moveTo>
                    <a:pt x="1980133" y="1464487"/>
                  </a:moveTo>
                  <a:lnTo>
                    <a:pt x="1986229" y="1464487"/>
                  </a:lnTo>
                </a:path>
                <a:path w="5762625" h="1464945">
                  <a:moveTo>
                    <a:pt x="1995360" y="1464487"/>
                  </a:moveTo>
                  <a:lnTo>
                    <a:pt x="2001456" y="1464487"/>
                  </a:lnTo>
                </a:path>
                <a:path w="5762625" h="1464945">
                  <a:moveTo>
                    <a:pt x="2010600" y="1464487"/>
                  </a:moveTo>
                  <a:lnTo>
                    <a:pt x="2016696" y="1464487"/>
                  </a:lnTo>
                </a:path>
                <a:path w="5762625" h="1464945">
                  <a:moveTo>
                    <a:pt x="2025827" y="1464487"/>
                  </a:moveTo>
                  <a:lnTo>
                    <a:pt x="2031923" y="1464487"/>
                  </a:lnTo>
                </a:path>
                <a:path w="5762625" h="1464945">
                  <a:moveTo>
                    <a:pt x="2041067" y="1464487"/>
                  </a:moveTo>
                  <a:lnTo>
                    <a:pt x="2047151" y="1464487"/>
                  </a:lnTo>
                </a:path>
                <a:path w="5762625" h="1464945">
                  <a:moveTo>
                    <a:pt x="2056295" y="1464487"/>
                  </a:moveTo>
                  <a:lnTo>
                    <a:pt x="2062391" y="1464487"/>
                  </a:lnTo>
                </a:path>
                <a:path w="5762625" h="1464945">
                  <a:moveTo>
                    <a:pt x="2071522" y="1464487"/>
                  </a:moveTo>
                  <a:lnTo>
                    <a:pt x="2077618" y="1464487"/>
                  </a:lnTo>
                </a:path>
                <a:path w="5762625" h="1464945">
                  <a:moveTo>
                    <a:pt x="2086762" y="1464487"/>
                  </a:moveTo>
                  <a:lnTo>
                    <a:pt x="2092845" y="1464487"/>
                  </a:lnTo>
                </a:path>
                <a:path w="5762625" h="1464945">
                  <a:moveTo>
                    <a:pt x="2101989" y="1464487"/>
                  </a:moveTo>
                  <a:lnTo>
                    <a:pt x="2108085" y="1464487"/>
                  </a:lnTo>
                </a:path>
                <a:path w="5762625" h="1464945">
                  <a:moveTo>
                    <a:pt x="2117217" y="1464487"/>
                  </a:moveTo>
                  <a:lnTo>
                    <a:pt x="2123313" y="1464487"/>
                  </a:lnTo>
                </a:path>
                <a:path w="5762625" h="1464945">
                  <a:moveTo>
                    <a:pt x="2132457" y="1464487"/>
                  </a:moveTo>
                  <a:lnTo>
                    <a:pt x="2138540" y="1464487"/>
                  </a:lnTo>
                </a:path>
                <a:path w="5762625" h="1464945">
                  <a:moveTo>
                    <a:pt x="2147684" y="1464487"/>
                  </a:moveTo>
                  <a:lnTo>
                    <a:pt x="2153780" y="1464487"/>
                  </a:lnTo>
                </a:path>
                <a:path w="5762625" h="1464945">
                  <a:moveTo>
                    <a:pt x="2162911" y="1464487"/>
                  </a:moveTo>
                  <a:lnTo>
                    <a:pt x="2169007" y="1464487"/>
                  </a:lnTo>
                </a:path>
                <a:path w="5762625" h="1464945">
                  <a:moveTo>
                    <a:pt x="2178151" y="1464487"/>
                  </a:moveTo>
                  <a:lnTo>
                    <a:pt x="2184234" y="1464487"/>
                  </a:lnTo>
                </a:path>
                <a:path w="5762625" h="1464945">
                  <a:moveTo>
                    <a:pt x="2193378" y="1464487"/>
                  </a:moveTo>
                  <a:lnTo>
                    <a:pt x="2199474" y="1464487"/>
                  </a:lnTo>
                </a:path>
                <a:path w="5762625" h="1464945">
                  <a:moveTo>
                    <a:pt x="2208606" y="1464487"/>
                  </a:moveTo>
                  <a:lnTo>
                    <a:pt x="2214702" y="1464487"/>
                  </a:lnTo>
                </a:path>
                <a:path w="5762625" h="1464945">
                  <a:moveTo>
                    <a:pt x="2223846" y="1464487"/>
                  </a:moveTo>
                  <a:lnTo>
                    <a:pt x="2229942" y="1464487"/>
                  </a:lnTo>
                </a:path>
                <a:path w="5762625" h="1464945">
                  <a:moveTo>
                    <a:pt x="2239073" y="1464487"/>
                  </a:moveTo>
                  <a:lnTo>
                    <a:pt x="2245169" y="1464487"/>
                  </a:lnTo>
                </a:path>
                <a:path w="5762625" h="1464945">
                  <a:moveTo>
                    <a:pt x="2254300" y="1464487"/>
                  </a:moveTo>
                  <a:lnTo>
                    <a:pt x="2260396" y="1464487"/>
                  </a:lnTo>
                </a:path>
                <a:path w="5762625" h="1464945">
                  <a:moveTo>
                    <a:pt x="2269540" y="1464487"/>
                  </a:moveTo>
                  <a:lnTo>
                    <a:pt x="2275636" y="1464487"/>
                  </a:lnTo>
                </a:path>
                <a:path w="5762625" h="1464945">
                  <a:moveTo>
                    <a:pt x="2284768" y="1464487"/>
                  </a:moveTo>
                  <a:lnTo>
                    <a:pt x="2290864" y="1464487"/>
                  </a:lnTo>
                </a:path>
                <a:path w="5762625" h="1464945">
                  <a:moveTo>
                    <a:pt x="2300008" y="1464487"/>
                  </a:moveTo>
                  <a:lnTo>
                    <a:pt x="2306091" y="1464487"/>
                  </a:lnTo>
                </a:path>
                <a:path w="5762625" h="1464945">
                  <a:moveTo>
                    <a:pt x="2315235" y="1464487"/>
                  </a:moveTo>
                  <a:lnTo>
                    <a:pt x="2321331" y="1464487"/>
                  </a:lnTo>
                </a:path>
                <a:path w="5762625" h="1464945">
                  <a:moveTo>
                    <a:pt x="2330462" y="1464487"/>
                  </a:moveTo>
                  <a:lnTo>
                    <a:pt x="2336558" y="1464487"/>
                  </a:lnTo>
                </a:path>
                <a:path w="5762625" h="1464945">
                  <a:moveTo>
                    <a:pt x="2345702" y="1464487"/>
                  </a:moveTo>
                  <a:lnTo>
                    <a:pt x="2351786" y="1464487"/>
                  </a:lnTo>
                </a:path>
                <a:path w="5762625" h="1464945">
                  <a:moveTo>
                    <a:pt x="2360929" y="1464487"/>
                  </a:moveTo>
                  <a:lnTo>
                    <a:pt x="2367026" y="1464487"/>
                  </a:lnTo>
                </a:path>
                <a:path w="5762625" h="1464945">
                  <a:moveTo>
                    <a:pt x="2376157" y="1464487"/>
                  </a:moveTo>
                  <a:lnTo>
                    <a:pt x="2382253" y="1464487"/>
                  </a:lnTo>
                </a:path>
                <a:path w="5762625" h="1464945">
                  <a:moveTo>
                    <a:pt x="2391397" y="1464487"/>
                  </a:moveTo>
                  <a:lnTo>
                    <a:pt x="2397480" y="1464487"/>
                  </a:lnTo>
                </a:path>
                <a:path w="5762625" h="1464945">
                  <a:moveTo>
                    <a:pt x="2406624" y="1464487"/>
                  </a:moveTo>
                  <a:lnTo>
                    <a:pt x="2412720" y="1464487"/>
                  </a:lnTo>
                </a:path>
                <a:path w="5762625" h="1464945">
                  <a:moveTo>
                    <a:pt x="2421851" y="1464487"/>
                  </a:moveTo>
                  <a:lnTo>
                    <a:pt x="2427947" y="1464487"/>
                  </a:lnTo>
                </a:path>
                <a:path w="5762625" h="1464945">
                  <a:moveTo>
                    <a:pt x="2437091" y="1464487"/>
                  </a:moveTo>
                  <a:lnTo>
                    <a:pt x="2443175" y="1464487"/>
                  </a:lnTo>
                </a:path>
                <a:path w="5762625" h="1464945">
                  <a:moveTo>
                    <a:pt x="2452319" y="1464487"/>
                  </a:moveTo>
                  <a:lnTo>
                    <a:pt x="2458415" y="1464487"/>
                  </a:lnTo>
                </a:path>
                <a:path w="5762625" h="1464945">
                  <a:moveTo>
                    <a:pt x="2467546" y="1464487"/>
                  </a:moveTo>
                  <a:lnTo>
                    <a:pt x="2473642" y="1464487"/>
                  </a:lnTo>
                </a:path>
                <a:path w="5762625" h="1464945">
                  <a:moveTo>
                    <a:pt x="2482786" y="1464487"/>
                  </a:moveTo>
                  <a:lnTo>
                    <a:pt x="2488882" y="1464487"/>
                  </a:lnTo>
                </a:path>
                <a:path w="5762625" h="1464945">
                  <a:moveTo>
                    <a:pt x="2498013" y="1464487"/>
                  </a:moveTo>
                  <a:lnTo>
                    <a:pt x="2504109" y="1464487"/>
                  </a:lnTo>
                </a:path>
                <a:path w="5762625" h="1464945">
                  <a:moveTo>
                    <a:pt x="2513253" y="1464487"/>
                  </a:moveTo>
                  <a:lnTo>
                    <a:pt x="2519337" y="1464487"/>
                  </a:lnTo>
                </a:path>
                <a:path w="5762625" h="1464945">
                  <a:moveTo>
                    <a:pt x="2528481" y="1464487"/>
                  </a:moveTo>
                  <a:lnTo>
                    <a:pt x="2534577" y="1464487"/>
                  </a:lnTo>
                </a:path>
                <a:path w="5762625" h="1464945">
                  <a:moveTo>
                    <a:pt x="2543708" y="1464487"/>
                  </a:moveTo>
                  <a:lnTo>
                    <a:pt x="2549804" y="1464487"/>
                  </a:lnTo>
                </a:path>
                <a:path w="5762625" h="1464945">
                  <a:moveTo>
                    <a:pt x="2558948" y="1464487"/>
                  </a:moveTo>
                  <a:lnTo>
                    <a:pt x="2565031" y="1464487"/>
                  </a:lnTo>
                </a:path>
                <a:path w="5762625" h="1464945">
                  <a:moveTo>
                    <a:pt x="2574175" y="1464487"/>
                  </a:moveTo>
                  <a:lnTo>
                    <a:pt x="2580271" y="1464487"/>
                  </a:lnTo>
                </a:path>
                <a:path w="5762625" h="1464945">
                  <a:moveTo>
                    <a:pt x="2589403" y="1464487"/>
                  </a:moveTo>
                  <a:lnTo>
                    <a:pt x="2595499" y="1464487"/>
                  </a:lnTo>
                </a:path>
                <a:path w="5762625" h="1464945">
                  <a:moveTo>
                    <a:pt x="2604642" y="1464487"/>
                  </a:moveTo>
                  <a:lnTo>
                    <a:pt x="2610726" y="1464487"/>
                  </a:lnTo>
                </a:path>
                <a:path w="5762625" h="1464945">
                  <a:moveTo>
                    <a:pt x="2619870" y="1464487"/>
                  </a:moveTo>
                  <a:lnTo>
                    <a:pt x="2625966" y="1464487"/>
                  </a:lnTo>
                </a:path>
                <a:path w="5762625" h="1464945">
                  <a:moveTo>
                    <a:pt x="2635097" y="1464487"/>
                  </a:moveTo>
                  <a:lnTo>
                    <a:pt x="2641193" y="1464487"/>
                  </a:lnTo>
                </a:path>
                <a:path w="5762625" h="1464945">
                  <a:moveTo>
                    <a:pt x="2650337" y="1464487"/>
                  </a:moveTo>
                  <a:lnTo>
                    <a:pt x="2656420" y="1464487"/>
                  </a:lnTo>
                </a:path>
                <a:path w="5762625" h="1464945">
                  <a:moveTo>
                    <a:pt x="2665564" y="1464487"/>
                  </a:moveTo>
                  <a:lnTo>
                    <a:pt x="2671660" y="1464487"/>
                  </a:lnTo>
                </a:path>
                <a:path w="5762625" h="1464945">
                  <a:moveTo>
                    <a:pt x="2680792" y="1464487"/>
                  </a:moveTo>
                  <a:lnTo>
                    <a:pt x="2686888" y="1464487"/>
                  </a:lnTo>
                </a:path>
                <a:path w="5762625" h="1464945">
                  <a:moveTo>
                    <a:pt x="2696032" y="1464487"/>
                  </a:moveTo>
                  <a:lnTo>
                    <a:pt x="2702128" y="1464487"/>
                  </a:lnTo>
                </a:path>
                <a:path w="5762625" h="1464945">
                  <a:moveTo>
                    <a:pt x="2711259" y="1464487"/>
                  </a:moveTo>
                  <a:lnTo>
                    <a:pt x="2717355" y="1464487"/>
                  </a:lnTo>
                </a:path>
                <a:path w="5762625" h="1464945">
                  <a:moveTo>
                    <a:pt x="2726486" y="1464487"/>
                  </a:moveTo>
                  <a:lnTo>
                    <a:pt x="2732582" y="1464487"/>
                  </a:lnTo>
                </a:path>
                <a:path w="5762625" h="1464945">
                  <a:moveTo>
                    <a:pt x="2741726" y="1464487"/>
                  </a:moveTo>
                  <a:lnTo>
                    <a:pt x="2747822" y="1464487"/>
                  </a:lnTo>
                </a:path>
                <a:path w="5762625" h="1464945">
                  <a:moveTo>
                    <a:pt x="2756954" y="1464487"/>
                  </a:moveTo>
                  <a:lnTo>
                    <a:pt x="2763050" y="1464487"/>
                  </a:lnTo>
                </a:path>
                <a:path w="5762625" h="1464945">
                  <a:moveTo>
                    <a:pt x="2772194" y="1464487"/>
                  </a:moveTo>
                  <a:lnTo>
                    <a:pt x="2778277" y="1464487"/>
                  </a:lnTo>
                </a:path>
                <a:path w="5762625" h="1464945">
                  <a:moveTo>
                    <a:pt x="2787421" y="1464487"/>
                  </a:moveTo>
                  <a:lnTo>
                    <a:pt x="2793517" y="1464487"/>
                  </a:lnTo>
                </a:path>
                <a:path w="5762625" h="1464945">
                  <a:moveTo>
                    <a:pt x="2802648" y="1464487"/>
                  </a:moveTo>
                  <a:lnTo>
                    <a:pt x="2808744" y="1464487"/>
                  </a:lnTo>
                </a:path>
                <a:path w="5762625" h="1464945">
                  <a:moveTo>
                    <a:pt x="2817888" y="1464487"/>
                  </a:moveTo>
                  <a:lnTo>
                    <a:pt x="2823972" y="1464487"/>
                  </a:lnTo>
                </a:path>
                <a:path w="5762625" h="1464945">
                  <a:moveTo>
                    <a:pt x="2833116" y="1464487"/>
                  </a:moveTo>
                  <a:lnTo>
                    <a:pt x="2839212" y="1464487"/>
                  </a:lnTo>
                </a:path>
                <a:path w="5762625" h="1464945">
                  <a:moveTo>
                    <a:pt x="2848343" y="1464487"/>
                  </a:moveTo>
                  <a:lnTo>
                    <a:pt x="2854439" y="1464487"/>
                  </a:lnTo>
                </a:path>
                <a:path w="5762625" h="1464945">
                  <a:moveTo>
                    <a:pt x="2863583" y="1464487"/>
                  </a:moveTo>
                  <a:lnTo>
                    <a:pt x="2869666" y="1464487"/>
                  </a:lnTo>
                </a:path>
                <a:path w="5762625" h="1464945">
                  <a:moveTo>
                    <a:pt x="2878810" y="1464487"/>
                  </a:moveTo>
                  <a:lnTo>
                    <a:pt x="2884906" y="1464487"/>
                  </a:lnTo>
                </a:path>
                <a:path w="5762625" h="1464945">
                  <a:moveTo>
                    <a:pt x="2894037" y="1464487"/>
                  </a:moveTo>
                  <a:lnTo>
                    <a:pt x="2900133" y="1464487"/>
                  </a:lnTo>
                </a:path>
                <a:path w="5762625" h="1464945">
                  <a:moveTo>
                    <a:pt x="2909277" y="1464487"/>
                  </a:moveTo>
                  <a:lnTo>
                    <a:pt x="2915361" y="1464487"/>
                  </a:lnTo>
                </a:path>
                <a:path w="5762625" h="1464945">
                  <a:moveTo>
                    <a:pt x="2924505" y="1464487"/>
                  </a:moveTo>
                  <a:lnTo>
                    <a:pt x="2930601" y="1464487"/>
                  </a:lnTo>
                </a:path>
                <a:path w="5762625" h="1464945">
                  <a:moveTo>
                    <a:pt x="2939732" y="1464487"/>
                  </a:moveTo>
                  <a:lnTo>
                    <a:pt x="2945828" y="1464487"/>
                  </a:lnTo>
                </a:path>
                <a:path w="5762625" h="1464945">
                  <a:moveTo>
                    <a:pt x="2954972" y="1464487"/>
                  </a:moveTo>
                  <a:lnTo>
                    <a:pt x="2961068" y="1464487"/>
                  </a:lnTo>
                </a:path>
                <a:path w="5762625" h="1464945">
                  <a:moveTo>
                    <a:pt x="2970199" y="1464487"/>
                  </a:moveTo>
                  <a:lnTo>
                    <a:pt x="2976295" y="1464487"/>
                  </a:lnTo>
                </a:path>
                <a:path w="5762625" h="1464945">
                  <a:moveTo>
                    <a:pt x="2985439" y="1464487"/>
                  </a:moveTo>
                  <a:lnTo>
                    <a:pt x="2991523" y="1464487"/>
                  </a:lnTo>
                </a:path>
                <a:path w="5762625" h="1464945">
                  <a:moveTo>
                    <a:pt x="3000667" y="1464487"/>
                  </a:moveTo>
                  <a:lnTo>
                    <a:pt x="3006763" y="1464487"/>
                  </a:lnTo>
                </a:path>
                <a:path w="5762625" h="1464945">
                  <a:moveTo>
                    <a:pt x="3015894" y="1464487"/>
                  </a:moveTo>
                  <a:lnTo>
                    <a:pt x="3021990" y="1464487"/>
                  </a:lnTo>
                </a:path>
                <a:path w="5762625" h="1464945">
                  <a:moveTo>
                    <a:pt x="3031134" y="1464487"/>
                  </a:moveTo>
                  <a:lnTo>
                    <a:pt x="3037217" y="1464487"/>
                  </a:lnTo>
                </a:path>
                <a:path w="5762625" h="1464945">
                  <a:moveTo>
                    <a:pt x="3046361" y="1464487"/>
                  </a:moveTo>
                  <a:lnTo>
                    <a:pt x="3052457" y="1464487"/>
                  </a:lnTo>
                </a:path>
                <a:path w="5762625" h="1464945">
                  <a:moveTo>
                    <a:pt x="3061589" y="1464487"/>
                  </a:moveTo>
                  <a:lnTo>
                    <a:pt x="3067685" y="1464487"/>
                  </a:lnTo>
                </a:path>
                <a:path w="5762625" h="1464945">
                  <a:moveTo>
                    <a:pt x="3076829" y="1464487"/>
                  </a:moveTo>
                  <a:lnTo>
                    <a:pt x="3082912" y="1464487"/>
                  </a:lnTo>
                </a:path>
                <a:path w="5762625" h="1464945">
                  <a:moveTo>
                    <a:pt x="3092056" y="1464487"/>
                  </a:moveTo>
                  <a:lnTo>
                    <a:pt x="3098152" y="1464487"/>
                  </a:lnTo>
                </a:path>
                <a:path w="5762625" h="1464945">
                  <a:moveTo>
                    <a:pt x="3107283" y="1464487"/>
                  </a:moveTo>
                  <a:lnTo>
                    <a:pt x="3113379" y="1464487"/>
                  </a:lnTo>
                </a:path>
                <a:path w="5762625" h="1464945">
                  <a:moveTo>
                    <a:pt x="3122523" y="1464487"/>
                  </a:moveTo>
                  <a:lnTo>
                    <a:pt x="3128606" y="1464487"/>
                  </a:lnTo>
                </a:path>
                <a:path w="5762625" h="1464945">
                  <a:moveTo>
                    <a:pt x="3137750" y="1464487"/>
                  </a:moveTo>
                  <a:lnTo>
                    <a:pt x="3143846" y="1464487"/>
                  </a:lnTo>
                </a:path>
                <a:path w="5762625" h="1464945">
                  <a:moveTo>
                    <a:pt x="3152978" y="1464487"/>
                  </a:moveTo>
                  <a:lnTo>
                    <a:pt x="3159074" y="1464487"/>
                  </a:lnTo>
                </a:path>
                <a:path w="5762625" h="1464945">
                  <a:moveTo>
                    <a:pt x="3168218" y="1464487"/>
                  </a:moveTo>
                  <a:lnTo>
                    <a:pt x="3174314" y="1464487"/>
                  </a:lnTo>
                </a:path>
                <a:path w="5762625" h="1464945">
                  <a:moveTo>
                    <a:pt x="3183445" y="1464487"/>
                  </a:moveTo>
                  <a:lnTo>
                    <a:pt x="3189541" y="1464487"/>
                  </a:lnTo>
                </a:path>
                <a:path w="5762625" h="1464945">
                  <a:moveTo>
                    <a:pt x="3198672" y="1464487"/>
                  </a:moveTo>
                  <a:lnTo>
                    <a:pt x="3204768" y="1464487"/>
                  </a:lnTo>
                </a:path>
                <a:path w="5762625" h="1464945">
                  <a:moveTo>
                    <a:pt x="3213912" y="1464487"/>
                  </a:moveTo>
                  <a:lnTo>
                    <a:pt x="3220008" y="1464487"/>
                  </a:lnTo>
                </a:path>
                <a:path w="5762625" h="1464945">
                  <a:moveTo>
                    <a:pt x="3229140" y="1464487"/>
                  </a:moveTo>
                  <a:lnTo>
                    <a:pt x="3235236" y="1464487"/>
                  </a:lnTo>
                </a:path>
                <a:path w="5762625" h="1464945">
                  <a:moveTo>
                    <a:pt x="3244380" y="1464487"/>
                  </a:moveTo>
                  <a:lnTo>
                    <a:pt x="3250463" y="1464487"/>
                  </a:lnTo>
                </a:path>
                <a:path w="5762625" h="1464945">
                  <a:moveTo>
                    <a:pt x="3259607" y="1464487"/>
                  </a:moveTo>
                  <a:lnTo>
                    <a:pt x="3265703" y="1464487"/>
                  </a:lnTo>
                </a:path>
                <a:path w="5762625" h="1464945">
                  <a:moveTo>
                    <a:pt x="3274834" y="1464487"/>
                  </a:moveTo>
                  <a:lnTo>
                    <a:pt x="3280930" y="1464487"/>
                  </a:lnTo>
                </a:path>
                <a:path w="5762625" h="1464945">
                  <a:moveTo>
                    <a:pt x="3290074" y="1464487"/>
                  </a:moveTo>
                  <a:lnTo>
                    <a:pt x="3296158" y="1464487"/>
                  </a:lnTo>
                </a:path>
                <a:path w="5762625" h="1464945">
                  <a:moveTo>
                    <a:pt x="3305302" y="1464487"/>
                  </a:moveTo>
                  <a:lnTo>
                    <a:pt x="3311398" y="1464487"/>
                  </a:lnTo>
                </a:path>
                <a:path w="5762625" h="1464945">
                  <a:moveTo>
                    <a:pt x="3320529" y="1464487"/>
                  </a:moveTo>
                  <a:lnTo>
                    <a:pt x="3326625" y="1464487"/>
                  </a:lnTo>
                </a:path>
                <a:path w="5762625" h="1464945">
                  <a:moveTo>
                    <a:pt x="3335769" y="1464487"/>
                  </a:moveTo>
                  <a:lnTo>
                    <a:pt x="3341852" y="1464487"/>
                  </a:lnTo>
                </a:path>
                <a:path w="5762625" h="1464945">
                  <a:moveTo>
                    <a:pt x="3350996" y="1464487"/>
                  </a:moveTo>
                  <a:lnTo>
                    <a:pt x="3357092" y="1464487"/>
                  </a:lnTo>
                </a:path>
                <a:path w="5762625" h="1464945">
                  <a:moveTo>
                    <a:pt x="3366223" y="1464487"/>
                  </a:moveTo>
                  <a:lnTo>
                    <a:pt x="3372319" y="1464487"/>
                  </a:lnTo>
                </a:path>
                <a:path w="5762625" h="1464945">
                  <a:moveTo>
                    <a:pt x="3381463" y="1464487"/>
                  </a:moveTo>
                  <a:lnTo>
                    <a:pt x="3387547" y="1464487"/>
                  </a:lnTo>
                </a:path>
                <a:path w="5762625" h="1464945">
                  <a:moveTo>
                    <a:pt x="3396691" y="1464487"/>
                  </a:moveTo>
                  <a:lnTo>
                    <a:pt x="3402787" y="1464487"/>
                  </a:lnTo>
                </a:path>
                <a:path w="5762625" h="1464945">
                  <a:moveTo>
                    <a:pt x="3411918" y="1464487"/>
                  </a:moveTo>
                  <a:lnTo>
                    <a:pt x="3418014" y="1464487"/>
                  </a:lnTo>
                </a:path>
                <a:path w="5762625" h="1464945">
                  <a:moveTo>
                    <a:pt x="3427158" y="1464487"/>
                  </a:moveTo>
                  <a:lnTo>
                    <a:pt x="3433254" y="1464487"/>
                  </a:lnTo>
                </a:path>
                <a:path w="5762625" h="1464945">
                  <a:moveTo>
                    <a:pt x="3442385" y="1464487"/>
                  </a:moveTo>
                  <a:lnTo>
                    <a:pt x="3448481" y="1464487"/>
                  </a:lnTo>
                </a:path>
                <a:path w="5762625" h="1464945">
                  <a:moveTo>
                    <a:pt x="3457625" y="1464487"/>
                  </a:moveTo>
                  <a:lnTo>
                    <a:pt x="3463709" y="1464487"/>
                  </a:lnTo>
                </a:path>
                <a:path w="5762625" h="1464945">
                  <a:moveTo>
                    <a:pt x="3472853" y="1464487"/>
                  </a:moveTo>
                  <a:lnTo>
                    <a:pt x="3478949" y="1464487"/>
                  </a:lnTo>
                </a:path>
                <a:path w="5762625" h="1464945">
                  <a:moveTo>
                    <a:pt x="3488080" y="1464487"/>
                  </a:moveTo>
                  <a:lnTo>
                    <a:pt x="3494176" y="1464487"/>
                  </a:lnTo>
                </a:path>
                <a:path w="5762625" h="1464945">
                  <a:moveTo>
                    <a:pt x="3503320" y="1464487"/>
                  </a:moveTo>
                  <a:lnTo>
                    <a:pt x="3509403" y="1464487"/>
                  </a:lnTo>
                </a:path>
                <a:path w="5762625" h="1464945">
                  <a:moveTo>
                    <a:pt x="3518547" y="1464487"/>
                  </a:moveTo>
                  <a:lnTo>
                    <a:pt x="3524643" y="1464487"/>
                  </a:lnTo>
                </a:path>
                <a:path w="5762625" h="1464945">
                  <a:moveTo>
                    <a:pt x="3533775" y="1464487"/>
                  </a:moveTo>
                  <a:lnTo>
                    <a:pt x="3539871" y="1464487"/>
                  </a:lnTo>
                </a:path>
                <a:path w="5762625" h="1464945">
                  <a:moveTo>
                    <a:pt x="3549015" y="1464487"/>
                  </a:moveTo>
                  <a:lnTo>
                    <a:pt x="3555098" y="1464487"/>
                  </a:lnTo>
                </a:path>
                <a:path w="5762625" h="1464945">
                  <a:moveTo>
                    <a:pt x="3564242" y="1464487"/>
                  </a:moveTo>
                  <a:lnTo>
                    <a:pt x="3570338" y="1464487"/>
                  </a:lnTo>
                </a:path>
                <a:path w="5762625" h="1464945">
                  <a:moveTo>
                    <a:pt x="3579469" y="1464487"/>
                  </a:moveTo>
                  <a:lnTo>
                    <a:pt x="3585565" y="1464487"/>
                  </a:lnTo>
                </a:path>
                <a:path w="5762625" h="1464945">
                  <a:moveTo>
                    <a:pt x="3594709" y="1464487"/>
                  </a:moveTo>
                  <a:lnTo>
                    <a:pt x="3600792" y="1464487"/>
                  </a:lnTo>
                </a:path>
                <a:path w="5762625" h="1464945">
                  <a:moveTo>
                    <a:pt x="3609936" y="1464487"/>
                  </a:moveTo>
                  <a:lnTo>
                    <a:pt x="3616032" y="1464487"/>
                  </a:lnTo>
                </a:path>
                <a:path w="5762625" h="1464945">
                  <a:moveTo>
                    <a:pt x="3625164" y="1464487"/>
                  </a:moveTo>
                  <a:lnTo>
                    <a:pt x="3631260" y="1464487"/>
                  </a:lnTo>
                </a:path>
                <a:path w="5762625" h="1464945">
                  <a:moveTo>
                    <a:pt x="3640404" y="1464487"/>
                  </a:moveTo>
                  <a:lnTo>
                    <a:pt x="3646500" y="1464487"/>
                  </a:lnTo>
                </a:path>
                <a:path w="5762625" h="1464945">
                  <a:moveTo>
                    <a:pt x="3655631" y="1464487"/>
                  </a:moveTo>
                  <a:lnTo>
                    <a:pt x="3661727" y="1464487"/>
                  </a:lnTo>
                </a:path>
                <a:path w="5762625" h="1464945">
                  <a:moveTo>
                    <a:pt x="3670858" y="1464487"/>
                  </a:moveTo>
                  <a:lnTo>
                    <a:pt x="3676954" y="1464487"/>
                  </a:lnTo>
                </a:path>
                <a:path w="5762625" h="1464945">
                  <a:moveTo>
                    <a:pt x="3686098" y="1464487"/>
                  </a:moveTo>
                  <a:lnTo>
                    <a:pt x="3692194" y="1464487"/>
                  </a:lnTo>
                </a:path>
                <a:path w="5762625" h="1464945">
                  <a:moveTo>
                    <a:pt x="3701326" y="1464487"/>
                  </a:moveTo>
                  <a:lnTo>
                    <a:pt x="3707422" y="1464487"/>
                  </a:lnTo>
                </a:path>
                <a:path w="5762625" h="1464945">
                  <a:moveTo>
                    <a:pt x="3716566" y="1464487"/>
                  </a:moveTo>
                  <a:lnTo>
                    <a:pt x="3722649" y="1464487"/>
                  </a:lnTo>
                </a:path>
                <a:path w="5762625" h="1464945">
                  <a:moveTo>
                    <a:pt x="3731793" y="1464487"/>
                  </a:moveTo>
                  <a:lnTo>
                    <a:pt x="3737889" y="1464487"/>
                  </a:lnTo>
                </a:path>
                <a:path w="5762625" h="1464945">
                  <a:moveTo>
                    <a:pt x="3747020" y="1464487"/>
                  </a:moveTo>
                  <a:lnTo>
                    <a:pt x="3753116" y="1464487"/>
                  </a:lnTo>
                </a:path>
                <a:path w="5762625" h="1464945">
                  <a:moveTo>
                    <a:pt x="3762260" y="1464487"/>
                  </a:moveTo>
                  <a:lnTo>
                    <a:pt x="3768344" y="1464487"/>
                  </a:lnTo>
                </a:path>
                <a:path w="5762625" h="1464945">
                  <a:moveTo>
                    <a:pt x="3777488" y="1464487"/>
                  </a:moveTo>
                  <a:lnTo>
                    <a:pt x="3783584" y="1464487"/>
                  </a:lnTo>
                </a:path>
                <a:path w="5762625" h="1464945">
                  <a:moveTo>
                    <a:pt x="3792715" y="1464487"/>
                  </a:moveTo>
                  <a:lnTo>
                    <a:pt x="3798811" y="1464487"/>
                  </a:lnTo>
                </a:path>
                <a:path w="5762625" h="1464945">
                  <a:moveTo>
                    <a:pt x="3807955" y="1464487"/>
                  </a:moveTo>
                  <a:lnTo>
                    <a:pt x="3814038" y="1464487"/>
                  </a:lnTo>
                </a:path>
                <a:path w="5762625" h="1464945">
                  <a:moveTo>
                    <a:pt x="3823182" y="1464487"/>
                  </a:moveTo>
                  <a:lnTo>
                    <a:pt x="3829278" y="1464487"/>
                  </a:lnTo>
                </a:path>
                <a:path w="5762625" h="1464945">
                  <a:moveTo>
                    <a:pt x="3838409" y="1464487"/>
                  </a:moveTo>
                  <a:lnTo>
                    <a:pt x="3844505" y="1464487"/>
                  </a:lnTo>
                </a:path>
                <a:path w="5762625" h="1464945">
                  <a:moveTo>
                    <a:pt x="3853649" y="1464487"/>
                  </a:moveTo>
                  <a:lnTo>
                    <a:pt x="3859733" y="1464487"/>
                  </a:lnTo>
                </a:path>
                <a:path w="5762625" h="1464945">
                  <a:moveTo>
                    <a:pt x="3868877" y="1464487"/>
                  </a:moveTo>
                  <a:lnTo>
                    <a:pt x="3874973" y="1464487"/>
                  </a:lnTo>
                </a:path>
                <a:path w="5762625" h="1464945">
                  <a:moveTo>
                    <a:pt x="3884104" y="1464487"/>
                  </a:moveTo>
                  <a:lnTo>
                    <a:pt x="3890200" y="1464487"/>
                  </a:lnTo>
                </a:path>
                <a:path w="5762625" h="1464945">
                  <a:moveTo>
                    <a:pt x="3899344" y="1464487"/>
                  </a:moveTo>
                  <a:lnTo>
                    <a:pt x="3905440" y="1464487"/>
                  </a:lnTo>
                </a:path>
                <a:path w="5762625" h="1464945">
                  <a:moveTo>
                    <a:pt x="3914571" y="1464487"/>
                  </a:moveTo>
                  <a:lnTo>
                    <a:pt x="3920667" y="1464487"/>
                  </a:lnTo>
                </a:path>
                <a:path w="5762625" h="1464945">
                  <a:moveTo>
                    <a:pt x="3929811" y="1464487"/>
                  </a:moveTo>
                  <a:lnTo>
                    <a:pt x="3935895" y="1464487"/>
                  </a:lnTo>
                </a:path>
                <a:path w="5762625" h="1464945">
                  <a:moveTo>
                    <a:pt x="3945039" y="1464487"/>
                  </a:moveTo>
                  <a:lnTo>
                    <a:pt x="3951135" y="1464487"/>
                  </a:lnTo>
                </a:path>
                <a:path w="5762625" h="1464945">
                  <a:moveTo>
                    <a:pt x="3960266" y="1464487"/>
                  </a:moveTo>
                  <a:lnTo>
                    <a:pt x="3966362" y="1464487"/>
                  </a:lnTo>
                </a:path>
                <a:path w="5762625" h="1464945">
                  <a:moveTo>
                    <a:pt x="3975506" y="1464487"/>
                  </a:moveTo>
                  <a:lnTo>
                    <a:pt x="3981589" y="1464487"/>
                  </a:lnTo>
                </a:path>
                <a:path w="5762625" h="1464945">
                  <a:moveTo>
                    <a:pt x="3990733" y="1464487"/>
                  </a:moveTo>
                  <a:lnTo>
                    <a:pt x="3996829" y="1464487"/>
                  </a:lnTo>
                </a:path>
                <a:path w="5762625" h="1464945">
                  <a:moveTo>
                    <a:pt x="4005961" y="1464487"/>
                  </a:moveTo>
                  <a:lnTo>
                    <a:pt x="4012057" y="1464487"/>
                  </a:lnTo>
                </a:path>
                <a:path w="5762625" h="1464945">
                  <a:moveTo>
                    <a:pt x="4021201" y="1464487"/>
                  </a:moveTo>
                  <a:lnTo>
                    <a:pt x="4027284" y="1464487"/>
                  </a:lnTo>
                </a:path>
                <a:path w="5762625" h="1464945">
                  <a:moveTo>
                    <a:pt x="4036428" y="1464487"/>
                  </a:moveTo>
                  <a:lnTo>
                    <a:pt x="4042524" y="1464487"/>
                  </a:lnTo>
                </a:path>
                <a:path w="5762625" h="1464945">
                  <a:moveTo>
                    <a:pt x="4051655" y="1464487"/>
                  </a:moveTo>
                  <a:lnTo>
                    <a:pt x="4057751" y="1464487"/>
                  </a:lnTo>
                </a:path>
                <a:path w="5762625" h="1464945">
                  <a:moveTo>
                    <a:pt x="4066895" y="1464487"/>
                  </a:moveTo>
                  <a:lnTo>
                    <a:pt x="4072978" y="1464487"/>
                  </a:lnTo>
                </a:path>
                <a:path w="5762625" h="1464945">
                  <a:moveTo>
                    <a:pt x="4082122" y="1464487"/>
                  </a:moveTo>
                  <a:lnTo>
                    <a:pt x="4088218" y="1464487"/>
                  </a:lnTo>
                </a:path>
                <a:path w="5762625" h="1464945">
                  <a:moveTo>
                    <a:pt x="4097350" y="1464487"/>
                  </a:moveTo>
                  <a:lnTo>
                    <a:pt x="4103446" y="1464487"/>
                  </a:lnTo>
                </a:path>
                <a:path w="5762625" h="1464945">
                  <a:moveTo>
                    <a:pt x="4112590" y="1464487"/>
                  </a:moveTo>
                  <a:lnTo>
                    <a:pt x="4118686" y="1464487"/>
                  </a:lnTo>
                </a:path>
                <a:path w="5762625" h="1464945">
                  <a:moveTo>
                    <a:pt x="4127817" y="1464487"/>
                  </a:moveTo>
                  <a:lnTo>
                    <a:pt x="4133913" y="1464487"/>
                  </a:lnTo>
                </a:path>
                <a:path w="5762625" h="1464945">
                  <a:moveTo>
                    <a:pt x="4143057" y="1464487"/>
                  </a:moveTo>
                  <a:lnTo>
                    <a:pt x="4149140" y="1464487"/>
                  </a:lnTo>
                </a:path>
                <a:path w="5762625" h="1464945">
                  <a:moveTo>
                    <a:pt x="4158284" y="1464487"/>
                  </a:moveTo>
                  <a:lnTo>
                    <a:pt x="4164380" y="1464487"/>
                  </a:lnTo>
                </a:path>
                <a:path w="5762625" h="1464945">
                  <a:moveTo>
                    <a:pt x="4173512" y="1464487"/>
                  </a:moveTo>
                  <a:lnTo>
                    <a:pt x="4179608" y="1464487"/>
                  </a:lnTo>
                </a:path>
                <a:path w="5762625" h="1464945">
                  <a:moveTo>
                    <a:pt x="4188752" y="1464487"/>
                  </a:moveTo>
                  <a:lnTo>
                    <a:pt x="4194835" y="1464487"/>
                  </a:lnTo>
                </a:path>
                <a:path w="5762625" h="1464945">
                  <a:moveTo>
                    <a:pt x="4203979" y="1464487"/>
                  </a:moveTo>
                  <a:lnTo>
                    <a:pt x="4210075" y="1464487"/>
                  </a:lnTo>
                </a:path>
                <a:path w="5762625" h="1464945">
                  <a:moveTo>
                    <a:pt x="4219206" y="1464487"/>
                  </a:moveTo>
                  <a:lnTo>
                    <a:pt x="4225302" y="1464487"/>
                  </a:lnTo>
                </a:path>
                <a:path w="5762625" h="1464945">
                  <a:moveTo>
                    <a:pt x="4234446" y="1464487"/>
                  </a:moveTo>
                  <a:lnTo>
                    <a:pt x="4240530" y="1464487"/>
                  </a:lnTo>
                </a:path>
                <a:path w="5762625" h="1464945">
                  <a:moveTo>
                    <a:pt x="4249674" y="1464487"/>
                  </a:moveTo>
                  <a:lnTo>
                    <a:pt x="4255770" y="1464487"/>
                  </a:lnTo>
                </a:path>
                <a:path w="5762625" h="1464945">
                  <a:moveTo>
                    <a:pt x="4264901" y="1464487"/>
                  </a:moveTo>
                  <a:lnTo>
                    <a:pt x="4270997" y="1464487"/>
                  </a:lnTo>
                </a:path>
                <a:path w="5762625" h="1464945">
                  <a:moveTo>
                    <a:pt x="4280141" y="1464487"/>
                  </a:moveTo>
                  <a:lnTo>
                    <a:pt x="4286224" y="1464487"/>
                  </a:lnTo>
                </a:path>
                <a:path w="5762625" h="1464945">
                  <a:moveTo>
                    <a:pt x="4295368" y="1464487"/>
                  </a:moveTo>
                  <a:lnTo>
                    <a:pt x="4301464" y="1464487"/>
                  </a:lnTo>
                </a:path>
                <a:path w="5762625" h="1464945">
                  <a:moveTo>
                    <a:pt x="4310595" y="1464487"/>
                  </a:moveTo>
                  <a:lnTo>
                    <a:pt x="4316691" y="1464487"/>
                  </a:lnTo>
                </a:path>
                <a:path w="5762625" h="1464945">
                  <a:moveTo>
                    <a:pt x="4325835" y="1464487"/>
                  </a:moveTo>
                  <a:lnTo>
                    <a:pt x="4331931" y="1464487"/>
                  </a:lnTo>
                </a:path>
                <a:path w="5762625" h="1464945">
                  <a:moveTo>
                    <a:pt x="4341063" y="1464487"/>
                  </a:moveTo>
                  <a:lnTo>
                    <a:pt x="4347159" y="1464487"/>
                  </a:lnTo>
                </a:path>
                <a:path w="5762625" h="1464945">
                  <a:moveTo>
                    <a:pt x="4356290" y="1464487"/>
                  </a:moveTo>
                  <a:lnTo>
                    <a:pt x="4362386" y="1464487"/>
                  </a:lnTo>
                </a:path>
                <a:path w="5762625" h="1464945">
                  <a:moveTo>
                    <a:pt x="4371530" y="1464487"/>
                  </a:moveTo>
                  <a:lnTo>
                    <a:pt x="4377626" y="1464487"/>
                  </a:lnTo>
                </a:path>
                <a:path w="5762625" h="1464945">
                  <a:moveTo>
                    <a:pt x="4386757" y="1464487"/>
                  </a:moveTo>
                  <a:lnTo>
                    <a:pt x="4392853" y="1464487"/>
                  </a:lnTo>
                </a:path>
                <a:path w="5762625" h="1464945">
                  <a:moveTo>
                    <a:pt x="4401997" y="1464487"/>
                  </a:moveTo>
                  <a:lnTo>
                    <a:pt x="4408081" y="1464487"/>
                  </a:lnTo>
                </a:path>
                <a:path w="5762625" h="1464945">
                  <a:moveTo>
                    <a:pt x="4417225" y="1464487"/>
                  </a:moveTo>
                  <a:lnTo>
                    <a:pt x="4423321" y="1464487"/>
                  </a:lnTo>
                </a:path>
                <a:path w="5762625" h="1464945">
                  <a:moveTo>
                    <a:pt x="4432452" y="1464487"/>
                  </a:moveTo>
                  <a:lnTo>
                    <a:pt x="4438548" y="1464487"/>
                  </a:lnTo>
                </a:path>
                <a:path w="5762625" h="1464945">
                  <a:moveTo>
                    <a:pt x="4447692" y="1464487"/>
                  </a:moveTo>
                  <a:lnTo>
                    <a:pt x="4453775" y="1464487"/>
                  </a:lnTo>
                </a:path>
                <a:path w="5762625" h="1464945">
                  <a:moveTo>
                    <a:pt x="4462919" y="1464487"/>
                  </a:moveTo>
                  <a:lnTo>
                    <a:pt x="4469015" y="1464487"/>
                  </a:lnTo>
                </a:path>
                <a:path w="5762625" h="1464945">
                  <a:moveTo>
                    <a:pt x="4478147" y="1464487"/>
                  </a:moveTo>
                  <a:lnTo>
                    <a:pt x="4484243" y="1464487"/>
                  </a:lnTo>
                </a:path>
                <a:path w="5762625" h="1464945">
                  <a:moveTo>
                    <a:pt x="4493387" y="1464487"/>
                  </a:moveTo>
                  <a:lnTo>
                    <a:pt x="4499470" y="1464487"/>
                  </a:lnTo>
                </a:path>
                <a:path w="5762625" h="1464945">
                  <a:moveTo>
                    <a:pt x="4508614" y="1464487"/>
                  </a:moveTo>
                  <a:lnTo>
                    <a:pt x="4514710" y="1464487"/>
                  </a:lnTo>
                </a:path>
                <a:path w="5762625" h="1464945">
                  <a:moveTo>
                    <a:pt x="4523841" y="1464487"/>
                  </a:moveTo>
                  <a:lnTo>
                    <a:pt x="4529937" y="1464487"/>
                  </a:lnTo>
                </a:path>
                <a:path w="5762625" h="1464945">
                  <a:moveTo>
                    <a:pt x="4539081" y="1464487"/>
                  </a:moveTo>
                  <a:lnTo>
                    <a:pt x="4545164" y="1464487"/>
                  </a:lnTo>
                </a:path>
                <a:path w="5762625" h="1464945">
                  <a:moveTo>
                    <a:pt x="4554308" y="1464487"/>
                  </a:moveTo>
                  <a:lnTo>
                    <a:pt x="4560404" y="1464487"/>
                  </a:lnTo>
                </a:path>
                <a:path w="5762625" h="1464945">
                  <a:moveTo>
                    <a:pt x="4569536" y="1464487"/>
                  </a:moveTo>
                  <a:lnTo>
                    <a:pt x="4575632" y="1464487"/>
                  </a:lnTo>
                </a:path>
                <a:path w="5762625" h="1464945">
                  <a:moveTo>
                    <a:pt x="4584776" y="1464487"/>
                  </a:moveTo>
                  <a:lnTo>
                    <a:pt x="4590872" y="1464487"/>
                  </a:lnTo>
                </a:path>
                <a:path w="5762625" h="1464945">
                  <a:moveTo>
                    <a:pt x="4600003" y="1464487"/>
                  </a:moveTo>
                  <a:lnTo>
                    <a:pt x="4606099" y="1464487"/>
                  </a:lnTo>
                </a:path>
                <a:path w="5762625" h="1464945">
                  <a:moveTo>
                    <a:pt x="4615230" y="1464487"/>
                  </a:moveTo>
                  <a:lnTo>
                    <a:pt x="4621326" y="1464487"/>
                  </a:lnTo>
                </a:path>
                <a:path w="5762625" h="1464945">
                  <a:moveTo>
                    <a:pt x="4630470" y="1464487"/>
                  </a:moveTo>
                  <a:lnTo>
                    <a:pt x="4636566" y="1464487"/>
                  </a:lnTo>
                </a:path>
                <a:path w="5762625" h="1464945">
                  <a:moveTo>
                    <a:pt x="4645698" y="1464487"/>
                  </a:moveTo>
                  <a:lnTo>
                    <a:pt x="4651794" y="1464487"/>
                  </a:lnTo>
                </a:path>
                <a:path w="5762625" h="1464945">
                  <a:moveTo>
                    <a:pt x="4660938" y="1464487"/>
                  </a:moveTo>
                  <a:lnTo>
                    <a:pt x="4667021" y="1464487"/>
                  </a:lnTo>
                </a:path>
                <a:path w="5762625" h="1464945">
                  <a:moveTo>
                    <a:pt x="4676165" y="1464487"/>
                  </a:moveTo>
                  <a:lnTo>
                    <a:pt x="4682261" y="1464487"/>
                  </a:lnTo>
                </a:path>
                <a:path w="5762625" h="1464945">
                  <a:moveTo>
                    <a:pt x="4691392" y="1464487"/>
                  </a:moveTo>
                  <a:lnTo>
                    <a:pt x="4697488" y="1464487"/>
                  </a:lnTo>
                </a:path>
                <a:path w="5762625" h="1464945">
                  <a:moveTo>
                    <a:pt x="4706632" y="1464487"/>
                  </a:moveTo>
                  <a:lnTo>
                    <a:pt x="4712716" y="1464487"/>
                  </a:lnTo>
                </a:path>
                <a:path w="5762625" h="1464945">
                  <a:moveTo>
                    <a:pt x="4721860" y="1464487"/>
                  </a:moveTo>
                  <a:lnTo>
                    <a:pt x="4727956" y="1464487"/>
                  </a:lnTo>
                </a:path>
                <a:path w="5762625" h="1464945">
                  <a:moveTo>
                    <a:pt x="4737087" y="1464487"/>
                  </a:moveTo>
                  <a:lnTo>
                    <a:pt x="4743183" y="1464487"/>
                  </a:lnTo>
                </a:path>
                <a:path w="5762625" h="1464945">
                  <a:moveTo>
                    <a:pt x="4752327" y="1464487"/>
                  </a:moveTo>
                  <a:lnTo>
                    <a:pt x="4758410" y="1464487"/>
                  </a:lnTo>
                </a:path>
                <a:path w="5762625" h="1464945">
                  <a:moveTo>
                    <a:pt x="4767554" y="1464487"/>
                  </a:moveTo>
                  <a:lnTo>
                    <a:pt x="4773650" y="1464487"/>
                  </a:lnTo>
                </a:path>
                <a:path w="5762625" h="1464945">
                  <a:moveTo>
                    <a:pt x="4782781" y="1464487"/>
                  </a:moveTo>
                  <a:lnTo>
                    <a:pt x="4788877" y="1464487"/>
                  </a:lnTo>
                </a:path>
                <a:path w="5762625" h="1464945">
                  <a:moveTo>
                    <a:pt x="4798021" y="1464487"/>
                  </a:moveTo>
                  <a:lnTo>
                    <a:pt x="4804117" y="1464487"/>
                  </a:lnTo>
                </a:path>
                <a:path w="5762625" h="1464945">
                  <a:moveTo>
                    <a:pt x="4813249" y="1464487"/>
                  </a:moveTo>
                  <a:lnTo>
                    <a:pt x="4819345" y="1464487"/>
                  </a:lnTo>
                </a:path>
                <a:path w="5762625" h="1464945">
                  <a:moveTo>
                    <a:pt x="4828476" y="1464487"/>
                  </a:moveTo>
                  <a:lnTo>
                    <a:pt x="4834572" y="1464487"/>
                  </a:lnTo>
                </a:path>
                <a:path w="5762625" h="1464945">
                  <a:moveTo>
                    <a:pt x="4843716" y="1464487"/>
                  </a:moveTo>
                  <a:lnTo>
                    <a:pt x="4849812" y="1464487"/>
                  </a:lnTo>
                </a:path>
                <a:path w="5762625" h="1464945">
                  <a:moveTo>
                    <a:pt x="4858943" y="1464487"/>
                  </a:moveTo>
                  <a:lnTo>
                    <a:pt x="4865039" y="1464487"/>
                  </a:lnTo>
                </a:path>
                <a:path w="5762625" h="1464945">
                  <a:moveTo>
                    <a:pt x="4874183" y="1464487"/>
                  </a:moveTo>
                  <a:lnTo>
                    <a:pt x="4880267" y="1464487"/>
                  </a:lnTo>
                </a:path>
                <a:path w="5762625" h="1464945">
                  <a:moveTo>
                    <a:pt x="4889411" y="1464487"/>
                  </a:moveTo>
                  <a:lnTo>
                    <a:pt x="4895507" y="1464487"/>
                  </a:lnTo>
                </a:path>
                <a:path w="5762625" h="1464945">
                  <a:moveTo>
                    <a:pt x="4904638" y="1464487"/>
                  </a:moveTo>
                  <a:lnTo>
                    <a:pt x="4910734" y="1464487"/>
                  </a:lnTo>
                </a:path>
                <a:path w="5762625" h="1464945">
                  <a:moveTo>
                    <a:pt x="4919878" y="1464487"/>
                  </a:moveTo>
                  <a:lnTo>
                    <a:pt x="4925961" y="1464487"/>
                  </a:lnTo>
                </a:path>
                <a:path w="5762625" h="1464945">
                  <a:moveTo>
                    <a:pt x="4935105" y="1464487"/>
                  </a:moveTo>
                  <a:lnTo>
                    <a:pt x="4941201" y="1464487"/>
                  </a:lnTo>
                </a:path>
                <a:path w="5762625" h="1464945">
                  <a:moveTo>
                    <a:pt x="4950333" y="1464487"/>
                  </a:moveTo>
                  <a:lnTo>
                    <a:pt x="4956429" y="1464487"/>
                  </a:lnTo>
                </a:path>
                <a:path w="5762625" h="1464945">
                  <a:moveTo>
                    <a:pt x="4965573" y="1464487"/>
                  </a:moveTo>
                  <a:lnTo>
                    <a:pt x="4971656" y="1464487"/>
                  </a:lnTo>
                </a:path>
                <a:path w="5762625" h="1464945">
                  <a:moveTo>
                    <a:pt x="4980800" y="1464487"/>
                  </a:moveTo>
                  <a:lnTo>
                    <a:pt x="4986896" y="1464487"/>
                  </a:lnTo>
                </a:path>
                <a:path w="5762625" h="1464945">
                  <a:moveTo>
                    <a:pt x="4996027" y="1464487"/>
                  </a:moveTo>
                  <a:lnTo>
                    <a:pt x="5002123" y="1464487"/>
                  </a:lnTo>
                </a:path>
                <a:path w="5762625" h="1464945">
                  <a:moveTo>
                    <a:pt x="5011267" y="1464487"/>
                  </a:moveTo>
                  <a:lnTo>
                    <a:pt x="5017350" y="1464487"/>
                  </a:lnTo>
                </a:path>
                <a:path w="5762625" h="1464945">
                  <a:moveTo>
                    <a:pt x="5026494" y="1464487"/>
                  </a:moveTo>
                  <a:lnTo>
                    <a:pt x="5032590" y="1464487"/>
                  </a:lnTo>
                </a:path>
                <a:path w="5762625" h="1464945">
                  <a:moveTo>
                    <a:pt x="5041722" y="1464487"/>
                  </a:moveTo>
                  <a:lnTo>
                    <a:pt x="5047818" y="1464487"/>
                  </a:lnTo>
                </a:path>
                <a:path w="5762625" h="1464945">
                  <a:moveTo>
                    <a:pt x="5056962" y="1464487"/>
                  </a:moveTo>
                  <a:lnTo>
                    <a:pt x="5063058" y="1464487"/>
                  </a:lnTo>
                </a:path>
                <a:path w="5762625" h="1464945">
                  <a:moveTo>
                    <a:pt x="5072189" y="1464487"/>
                  </a:moveTo>
                  <a:lnTo>
                    <a:pt x="5078285" y="1464487"/>
                  </a:lnTo>
                </a:path>
                <a:path w="5762625" h="1464945">
                  <a:moveTo>
                    <a:pt x="5087429" y="1464487"/>
                  </a:moveTo>
                  <a:lnTo>
                    <a:pt x="5093512" y="1464487"/>
                  </a:lnTo>
                </a:path>
                <a:path w="5762625" h="1464945">
                  <a:moveTo>
                    <a:pt x="5102656" y="1464487"/>
                  </a:moveTo>
                  <a:lnTo>
                    <a:pt x="5108752" y="1464487"/>
                  </a:lnTo>
                </a:path>
                <a:path w="5762625" h="1464945">
                  <a:moveTo>
                    <a:pt x="5117884" y="1464487"/>
                  </a:moveTo>
                  <a:lnTo>
                    <a:pt x="5123980" y="1464487"/>
                  </a:lnTo>
                </a:path>
                <a:path w="5762625" h="1464945">
                  <a:moveTo>
                    <a:pt x="5133124" y="1464487"/>
                  </a:moveTo>
                  <a:lnTo>
                    <a:pt x="5139207" y="1464487"/>
                  </a:lnTo>
                </a:path>
                <a:path w="5762625" h="1464945">
                  <a:moveTo>
                    <a:pt x="5148351" y="1464487"/>
                  </a:moveTo>
                  <a:lnTo>
                    <a:pt x="5154447" y="1464487"/>
                  </a:lnTo>
                </a:path>
                <a:path w="5762625" h="1464945">
                  <a:moveTo>
                    <a:pt x="5163578" y="1464487"/>
                  </a:moveTo>
                  <a:lnTo>
                    <a:pt x="5169674" y="1464487"/>
                  </a:lnTo>
                </a:path>
                <a:path w="5762625" h="1464945">
                  <a:moveTo>
                    <a:pt x="5178818" y="1464487"/>
                  </a:moveTo>
                  <a:lnTo>
                    <a:pt x="5184902" y="1464487"/>
                  </a:lnTo>
                </a:path>
                <a:path w="5762625" h="1464945">
                  <a:moveTo>
                    <a:pt x="5194046" y="1464487"/>
                  </a:moveTo>
                  <a:lnTo>
                    <a:pt x="5200142" y="1464487"/>
                  </a:lnTo>
                </a:path>
                <a:path w="5762625" h="1464945">
                  <a:moveTo>
                    <a:pt x="5209273" y="1464487"/>
                  </a:moveTo>
                  <a:lnTo>
                    <a:pt x="5215369" y="1464487"/>
                  </a:lnTo>
                </a:path>
                <a:path w="5762625" h="1464945">
                  <a:moveTo>
                    <a:pt x="5224513" y="1464487"/>
                  </a:moveTo>
                  <a:lnTo>
                    <a:pt x="5230596" y="1464487"/>
                  </a:lnTo>
                </a:path>
                <a:path w="5762625" h="1464945">
                  <a:moveTo>
                    <a:pt x="5239740" y="1464487"/>
                  </a:moveTo>
                  <a:lnTo>
                    <a:pt x="5245836" y="1464487"/>
                  </a:lnTo>
                </a:path>
                <a:path w="5762625" h="1464945">
                  <a:moveTo>
                    <a:pt x="5254967" y="1464487"/>
                  </a:moveTo>
                  <a:lnTo>
                    <a:pt x="5261063" y="1464487"/>
                  </a:lnTo>
                </a:path>
                <a:path w="5762625" h="1464945">
                  <a:moveTo>
                    <a:pt x="5270207" y="1464487"/>
                  </a:moveTo>
                  <a:lnTo>
                    <a:pt x="5276291" y="1464487"/>
                  </a:lnTo>
                </a:path>
                <a:path w="5762625" h="1464945">
                  <a:moveTo>
                    <a:pt x="5285435" y="1464487"/>
                  </a:moveTo>
                  <a:lnTo>
                    <a:pt x="5291531" y="1464487"/>
                  </a:lnTo>
                </a:path>
                <a:path w="5762625" h="1464945">
                  <a:moveTo>
                    <a:pt x="5300662" y="1464487"/>
                  </a:moveTo>
                  <a:lnTo>
                    <a:pt x="5306758" y="1464487"/>
                  </a:lnTo>
                </a:path>
                <a:path w="5762625" h="1464945">
                  <a:moveTo>
                    <a:pt x="5315902" y="1464487"/>
                  </a:moveTo>
                  <a:lnTo>
                    <a:pt x="5321998" y="1464487"/>
                  </a:lnTo>
                </a:path>
                <a:path w="5762625" h="1464945">
                  <a:moveTo>
                    <a:pt x="5331129" y="1464487"/>
                  </a:moveTo>
                  <a:lnTo>
                    <a:pt x="5337225" y="1464487"/>
                  </a:lnTo>
                </a:path>
                <a:path w="5762625" h="1464945">
                  <a:moveTo>
                    <a:pt x="5346369" y="1464487"/>
                  </a:moveTo>
                  <a:lnTo>
                    <a:pt x="5352453" y="1464487"/>
                  </a:lnTo>
                </a:path>
                <a:path w="5762625" h="1464945">
                  <a:moveTo>
                    <a:pt x="5361597" y="1464487"/>
                  </a:moveTo>
                  <a:lnTo>
                    <a:pt x="5367693" y="1464487"/>
                  </a:lnTo>
                </a:path>
                <a:path w="5762625" h="1464945">
                  <a:moveTo>
                    <a:pt x="5376824" y="1464487"/>
                  </a:moveTo>
                  <a:lnTo>
                    <a:pt x="5382920" y="1464487"/>
                  </a:lnTo>
                </a:path>
                <a:path w="5762625" h="1464945">
                  <a:moveTo>
                    <a:pt x="5392064" y="1464487"/>
                  </a:moveTo>
                  <a:lnTo>
                    <a:pt x="5398147" y="1464487"/>
                  </a:lnTo>
                </a:path>
                <a:path w="5762625" h="1464945">
                  <a:moveTo>
                    <a:pt x="5407291" y="1464487"/>
                  </a:moveTo>
                  <a:lnTo>
                    <a:pt x="5413387" y="1464487"/>
                  </a:lnTo>
                </a:path>
                <a:path w="5762625" h="1464945">
                  <a:moveTo>
                    <a:pt x="5422519" y="1464487"/>
                  </a:moveTo>
                  <a:lnTo>
                    <a:pt x="5428615" y="1464487"/>
                  </a:lnTo>
                </a:path>
                <a:path w="5762625" h="1464945">
                  <a:moveTo>
                    <a:pt x="5437759" y="1464487"/>
                  </a:moveTo>
                  <a:lnTo>
                    <a:pt x="5443842" y="1464487"/>
                  </a:lnTo>
                </a:path>
                <a:path w="5762625" h="1464945">
                  <a:moveTo>
                    <a:pt x="5452986" y="1464487"/>
                  </a:moveTo>
                  <a:lnTo>
                    <a:pt x="5459082" y="1464487"/>
                  </a:lnTo>
                </a:path>
                <a:path w="5762625" h="1464945">
                  <a:moveTo>
                    <a:pt x="5468213" y="1464487"/>
                  </a:moveTo>
                  <a:lnTo>
                    <a:pt x="5474309" y="1464487"/>
                  </a:lnTo>
                </a:path>
                <a:path w="5762625" h="1464945">
                  <a:moveTo>
                    <a:pt x="5483453" y="1464487"/>
                  </a:moveTo>
                  <a:lnTo>
                    <a:pt x="5489536" y="1464487"/>
                  </a:lnTo>
                </a:path>
                <a:path w="5762625" h="1464945">
                  <a:moveTo>
                    <a:pt x="5498680" y="1464487"/>
                  </a:moveTo>
                  <a:lnTo>
                    <a:pt x="5504776" y="1464487"/>
                  </a:lnTo>
                </a:path>
                <a:path w="5762625" h="1464945">
                  <a:moveTo>
                    <a:pt x="5513908" y="1464487"/>
                  </a:moveTo>
                  <a:lnTo>
                    <a:pt x="5520004" y="1464487"/>
                  </a:lnTo>
                </a:path>
                <a:path w="5762625" h="1464945">
                  <a:moveTo>
                    <a:pt x="5529148" y="1464487"/>
                  </a:moveTo>
                  <a:lnTo>
                    <a:pt x="5535244" y="1464487"/>
                  </a:lnTo>
                </a:path>
                <a:path w="5762625" h="1464945">
                  <a:moveTo>
                    <a:pt x="5544375" y="1464487"/>
                  </a:moveTo>
                  <a:lnTo>
                    <a:pt x="5550471" y="1464487"/>
                  </a:lnTo>
                </a:path>
                <a:path w="5762625" h="1464945">
                  <a:moveTo>
                    <a:pt x="5559602" y="1464487"/>
                  </a:moveTo>
                  <a:lnTo>
                    <a:pt x="5565698" y="1464487"/>
                  </a:lnTo>
                </a:path>
                <a:path w="5762625" h="1464945">
                  <a:moveTo>
                    <a:pt x="5574842" y="1464487"/>
                  </a:moveTo>
                  <a:lnTo>
                    <a:pt x="5580938" y="1464487"/>
                  </a:lnTo>
                </a:path>
                <a:path w="5762625" h="1464945">
                  <a:moveTo>
                    <a:pt x="5590070" y="1464487"/>
                  </a:moveTo>
                  <a:lnTo>
                    <a:pt x="5596166" y="1464487"/>
                  </a:lnTo>
                </a:path>
                <a:path w="5762625" h="1464945">
                  <a:moveTo>
                    <a:pt x="5605310" y="1464487"/>
                  </a:moveTo>
                  <a:lnTo>
                    <a:pt x="5611393" y="1464487"/>
                  </a:lnTo>
                </a:path>
                <a:path w="5762625" h="1464945">
                  <a:moveTo>
                    <a:pt x="5620537" y="1464487"/>
                  </a:moveTo>
                  <a:lnTo>
                    <a:pt x="5626633" y="1464487"/>
                  </a:lnTo>
                </a:path>
                <a:path w="5762625" h="1464945">
                  <a:moveTo>
                    <a:pt x="5635764" y="1464487"/>
                  </a:moveTo>
                  <a:lnTo>
                    <a:pt x="5641860" y="1464487"/>
                  </a:lnTo>
                </a:path>
                <a:path w="5762625" h="1464945">
                  <a:moveTo>
                    <a:pt x="5651004" y="1464487"/>
                  </a:moveTo>
                  <a:lnTo>
                    <a:pt x="5657088" y="1464487"/>
                  </a:lnTo>
                </a:path>
                <a:path w="5762625" h="1464945">
                  <a:moveTo>
                    <a:pt x="5666232" y="1464487"/>
                  </a:moveTo>
                  <a:lnTo>
                    <a:pt x="5672328" y="1464487"/>
                  </a:lnTo>
                </a:path>
                <a:path w="5762625" h="1464945">
                  <a:moveTo>
                    <a:pt x="5681459" y="1464487"/>
                  </a:moveTo>
                  <a:lnTo>
                    <a:pt x="5687555" y="1464487"/>
                  </a:lnTo>
                </a:path>
                <a:path w="5762625" h="1464945">
                  <a:moveTo>
                    <a:pt x="5696699" y="1464487"/>
                  </a:moveTo>
                  <a:lnTo>
                    <a:pt x="5702782" y="1464487"/>
                  </a:lnTo>
                </a:path>
                <a:path w="5762625" h="1464945">
                  <a:moveTo>
                    <a:pt x="5711926" y="1464487"/>
                  </a:moveTo>
                  <a:lnTo>
                    <a:pt x="5718022" y="1464487"/>
                  </a:lnTo>
                </a:path>
                <a:path w="5762625" h="1464945">
                  <a:moveTo>
                    <a:pt x="5727153" y="1464487"/>
                  </a:moveTo>
                  <a:lnTo>
                    <a:pt x="5733249" y="1464487"/>
                  </a:lnTo>
                </a:path>
                <a:path w="5762625" h="1464945">
                  <a:moveTo>
                    <a:pt x="5742393" y="1464487"/>
                  </a:moveTo>
                  <a:lnTo>
                    <a:pt x="5748477" y="1464487"/>
                  </a:lnTo>
                </a:path>
                <a:path w="5762625" h="1464945">
                  <a:moveTo>
                    <a:pt x="5757621" y="1464487"/>
                  </a:moveTo>
                  <a:lnTo>
                    <a:pt x="5762193" y="1464487"/>
                  </a:lnTo>
                </a:path>
                <a:path w="5762625" h="1464945">
                  <a:moveTo>
                    <a:pt x="0" y="0"/>
                  </a:moveTo>
                  <a:lnTo>
                    <a:pt x="6096" y="0"/>
                  </a:lnTo>
                </a:path>
                <a:path w="5762625" h="1464945">
                  <a:moveTo>
                    <a:pt x="15227" y="0"/>
                  </a:moveTo>
                  <a:lnTo>
                    <a:pt x="21323" y="0"/>
                  </a:lnTo>
                </a:path>
                <a:path w="5762625" h="1464945">
                  <a:moveTo>
                    <a:pt x="30467" y="0"/>
                  </a:moveTo>
                  <a:lnTo>
                    <a:pt x="36550" y="0"/>
                  </a:lnTo>
                </a:path>
                <a:path w="5762625" h="1464945">
                  <a:moveTo>
                    <a:pt x="45694" y="0"/>
                  </a:moveTo>
                  <a:lnTo>
                    <a:pt x="51790" y="0"/>
                  </a:lnTo>
                </a:path>
                <a:path w="5762625" h="1464945">
                  <a:moveTo>
                    <a:pt x="60921" y="0"/>
                  </a:moveTo>
                  <a:lnTo>
                    <a:pt x="67017" y="0"/>
                  </a:lnTo>
                </a:path>
                <a:path w="5762625" h="1464945">
                  <a:moveTo>
                    <a:pt x="76161" y="0"/>
                  </a:moveTo>
                  <a:lnTo>
                    <a:pt x="82245" y="0"/>
                  </a:lnTo>
                </a:path>
                <a:path w="5762625" h="1464945">
                  <a:moveTo>
                    <a:pt x="91389" y="0"/>
                  </a:moveTo>
                  <a:lnTo>
                    <a:pt x="97485" y="0"/>
                  </a:lnTo>
                </a:path>
                <a:path w="5762625" h="1464945">
                  <a:moveTo>
                    <a:pt x="106616" y="0"/>
                  </a:moveTo>
                  <a:lnTo>
                    <a:pt x="112712" y="0"/>
                  </a:lnTo>
                </a:path>
                <a:path w="5762625" h="1464945">
                  <a:moveTo>
                    <a:pt x="121856" y="0"/>
                  </a:moveTo>
                  <a:lnTo>
                    <a:pt x="127952" y="0"/>
                  </a:lnTo>
                </a:path>
                <a:path w="5762625" h="1464945">
                  <a:moveTo>
                    <a:pt x="137083" y="0"/>
                  </a:moveTo>
                  <a:lnTo>
                    <a:pt x="143179" y="0"/>
                  </a:lnTo>
                </a:path>
                <a:path w="5762625" h="1464945">
                  <a:moveTo>
                    <a:pt x="152311" y="0"/>
                  </a:moveTo>
                  <a:lnTo>
                    <a:pt x="158407" y="0"/>
                  </a:lnTo>
                </a:path>
                <a:path w="5762625" h="1464945">
                  <a:moveTo>
                    <a:pt x="167551" y="0"/>
                  </a:moveTo>
                  <a:lnTo>
                    <a:pt x="173647" y="0"/>
                  </a:lnTo>
                </a:path>
                <a:path w="5762625" h="1464945">
                  <a:moveTo>
                    <a:pt x="182778" y="0"/>
                  </a:moveTo>
                  <a:lnTo>
                    <a:pt x="188874" y="0"/>
                  </a:lnTo>
                </a:path>
                <a:path w="5762625" h="1464945">
                  <a:moveTo>
                    <a:pt x="198018" y="0"/>
                  </a:moveTo>
                  <a:lnTo>
                    <a:pt x="204101" y="0"/>
                  </a:lnTo>
                </a:path>
                <a:path w="5762625" h="1464945">
                  <a:moveTo>
                    <a:pt x="213245" y="0"/>
                  </a:moveTo>
                  <a:lnTo>
                    <a:pt x="219341" y="0"/>
                  </a:lnTo>
                </a:path>
                <a:path w="5762625" h="1464945">
                  <a:moveTo>
                    <a:pt x="228473" y="0"/>
                  </a:moveTo>
                  <a:lnTo>
                    <a:pt x="234569" y="0"/>
                  </a:lnTo>
                </a:path>
                <a:path w="5762625" h="1464945">
                  <a:moveTo>
                    <a:pt x="243712" y="0"/>
                  </a:moveTo>
                  <a:lnTo>
                    <a:pt x="249796" y="0"/>
                  </a:lnTo>
                </a:path>
                <a:path w="5762625" h="1464945">
                  <a:moveTo>
                    <a:pt x="258940" y="0"/>
                  </a:moveTo>
                  <a:lnTo>
                    <a:pt x="265036" y="0"/>
                  </a:lnTo>
                </a:path>
                <a:path w="5762625" h="1464945">
                  <a:moveTo>
                    <a:pt x="274167" y="0"/>
                  </a:moveTo>
                  <a:lnTo>
                    <a:pt x="280263" y="0"/>
                  </a:lnTo>
                </a:path>
                <a:path w="5762625" h="1464945">
                  <a:moveTo>
                    <a:pt x="289407" y="0"/>
                  </a:moveTo>
                  <a:lnTo>
                    <a:pt x="295490" y="0"/>
                  </a:lnTo>
                </a:path>
                <a:path w="5762625" h="1464945">
                  <a:moveTo>
                    <a:pt x="304634" y="0"/>
                  </a:moveTo>
                  <a:lnTo>
                    <a:pt x="310730" y="0"/>
                  </a:lnTo>
                </a:path>
                <a:path w="5762625" h="1464945">
                  <a:moveTo>
                    <a:pt x="319862" y="0"/>
                  </a:moveTo>
                  <a:lnTo>
                    <a:pt x="325958" y="0"/>
                  </a:lnTo>
                </a:path>
                <a:path w="5762625" h="1464945">
                  <a:moveTo>
                    <a:pt x="335102" y="0"/>
                  </a:moveTo>
                  <a:lnTo>
                    <a:pt x="341185" y="0"/>
                  </a:lnTo>
                </a:path>
                <a:path w="5762625" h="1464945">
                  <a:moveTo>
                    <a:pt x="350329" y="0"/>
                  </a:moveTo>
                  <a:lnTo>
                    <a:pt x="356425" y="0"/>
                  </a:lnTo>
                </a:path>
                <a:path w="5762625" h="1464945">
                  <a:moveTo>
                    <a:pt x="365556" y="0"/>
                  </a:moveTo>
                  <a:lnTo>
                    <a:pt x="371652" y="0"/>
                  </a:lnTo>
                </a:path>
                <a:path w="5762625" h="1464945">
                  <a:moveTo>
                    <a:pt x="380796" y="0"/>
                  </a:moveTo>
                  <a:lnTo>
                    <a:pt x="386892" y="0"/>
                  </a:lnTo>
                </a:path>
                <a:path w="5762625" h="1464945">
                  <a:moveTo>
                    <a:pt x="396024" y="0"/>
                  </a:moveTo>
                  <a:lnTo>
                    <a:pt x="402120" y="0"/>
                  </a:lnTo>
                </a:path>
                <a:path w="5762625" h="1464945">
                  <a:moveTo>
                    <a:pt x="411264" y="0"/>
                  </a:moveTo>
                  <a:lnTo>
                    <a:pt x="417347" y="0"/>
                  </a:lnTo>
                </a:path>
                <a:path w="5762625" h="1464945">
                  <a:moveTo>
                    <a:pt x="426491" y="0"/>
                  </a:moveTo>
                  <a:lnTo>
                    <a:pt x="432587" y="0"/>
                  </a:lnTo>
                </a:path>
                <a:path w="5762625" h="1464945">
                  <a:moveTo>
                    <a:pt x="441718" y="0"/>
                  </a:moveTo>
                  <a:lnTo>
                    <a:pt x="447814" y="0"/>
                  </a:lnTo>
                </a:path>
                <a:path w="5762625" h="1464945">
                  <a:moveTo>
                    <a:pt x="456958" y="0"/>
                  </a:moveTo>
                  <a:lnTo>
                    <a:pt x="463042" y="0"/>
                  </a:lnTo>
                </a:path>
                <a:path w="5762625" h="1464945">
                  <a:moveTo>
                    <a:pt x="472186" y="0"/>
                  </a:moveTo>
                  <a:lnTo>
                    <a:pt x="478281" y="0"/>
                  </a:lnTo>
                </a:path>
                <a:path w="5762625" h="1464945">
                  <a:moveTo>
                    <a:pt x="487413" y="0"/>
                  </a:moveTo>
                  <a:lnTo>
                    <a:pt x="493509" y="0"/>
                  </a:lnTo>
                </a:path>
                <a:path w="5762625" h="1464945">
                  <a:moveTo>
                    <a:pt x="502653" y="0"/>
                  </a:moveTo>
                  <a:lnTo>
                    <a:pt x="508736" y="0"/>
                  </a:lnTo>
                </a:path>
                <a:path w="5762625" h="1464945">
                  <a:moveTo>
                    <a:pt x="517880" y="0"/>
                  </a:moveTo>
                  <a:lnTo>
                    <a:pt x="523976" y="0"/>
                  </a:lnTo>
                </a:path>
                <a:path w="5762625" h="1464945">
                  <a:moveTo>
                    <a:pt x="533107" y="0"/>
                  </a:moveTo>
                  <a:lnTo>
                    <a:pt x="539203" y="0"/>
                  </a:lnTo>
                </a:path>
                <a:path w="5762625" h="1464945">
                  <a:moveTo>
                    <a:pt x="548347" y="0"/>
                  </a:moveTo>
                  <a:lnTo>
                    <a:pt x="554431" y="0"/>
                  </a:lnTo>
                </a:path>
                <a:path w="5762625" h="1464945">
                  <a:moveTo>
                    <a:pt x="563575" y="0"/>
                  </a:moveTo>
                  <a:lnTo>
                    <a:pt x="569671" y="0"/>
                  </a:lnTo>
                </a:path>
                <a:path w="5762625" h="1464945">
                  <a:moveTo>
                    <a:pt x="578802" y="0"/>
                  </a:moveTo>
                  <a:lnTo>
                    <a:pt x="584898" y="0"/>
                  </a:lnTo>
                </a:path>
                <a:path w="5762625" h="1464945">
                  <a:moveTo>
                    <a:pt x="594042" y="0"/>
                  </a:moveTo>
                  <a:lnTo>
                    <a:pt x="600138" y="0"/>
                  </a:lnTo>
                </a:path>
                <a:path w="5762625" h="1464945">
                  <a:moveTo>
                    <a:pt x="609269" y="0"/>
                  </a:moveTo>
                  <a:lnTo>
                    <a:pt x="615365" y="0"/>
                  </a:lnTo>
                </a:path>
                <a:path w="5762625" h="1464945">
                  <a:moveTo>
                    <a:pt x="624497" y="0"/>
                  </a:moveTo>
                  <a:lnTo>
                    <a:pt x="630593" y="0"/>
                  </a:lnTo>
                </a:path>
                <a:path w="5762625" h="1464945">
                  <a:moveTo>
                    <a:pt x="639737" y="0"/>
                  </a:moveTo>
                  <a:lnTo>
                    <a:pt x="645833" y="0"/>
                  </a:lnTo>
                </a:path>
                <a:path w="5762625" h="1464945">
                  <a:moveTo>
                    <a:pt x="654964" y="0"/>
                  </a:moveTo>
                  <a:lnTo>
                    <a:pt x="661060" y="0"/>
                  </a:lnTo>
                </a:path>
                <a:path w="5762625" h="1464945">
                  <a:moveTo>
                    <a:pt x="670204" y="0"/>
                  </a:moveTo>
                  <a:lnTo>
                    <a:pt x="676287" y="0"/>
                  </a:lnTo>
                </a:path>
                <a:path w="5762625" h="1464945">
                  <a:moveTo>
                    <a:pt x="685431" y="0"/>
                  </a:moveTo>
                  <a:lnTo>
                    <a:pt x="691527" y="0"/>
                  </a:lnTo>
                </a:path>
                <a:path w="5762625" h="1464945">
                  <a:moveTo>
                    <a:pt x="700659" y="0"/>
                  </a:moveTo>
                  <a:lnTo>
                    <a:pt x="706755" y="0"/>
                  </a:lnTo>
                </a:path>
                <a:path w="5762625" h="1464945">
                  <a:moveTo>
                    <a:pt x="715899" y="0"/>
                  </a:moveTo>
                  <a:lnTo>
                    <a:pt x="721982" y="0"/>
                  </a:lnTo>
                </a:path>
                <a:path w="5762625" h="1464945">
                  <a:moveTo>
                    <a:pt x="731126" y="0"/>
                  </a:moveTo>
                  <a:lnTo>
                    <a:pt x="737222" y="0"/>
                  </a:lnTo>
                </a:path>
                <a:path w="5762625" h="1464945">
                  <a:moveTo>
                    <a:pt x="746353" y="0"/>
                  </a:moveTo>
                  <a:lnTo>
                    <a:pt x="752449" y="0"/>
                  </a:lnTo>
                </a:path>
                <a:path w="5762625" h="1464945">
                  <a:moveTo>
                    <a:pt x="761593" y="0"/>
                  </a:moveTo>
                  <a:lnTo>
                    <a:pt x="767676" y="0"/>
                  </a:lnTo>
                </a:path>
                <a:path w="5762625" h="1464945">
                  <a:moveTo>
                    <a:pt x="776820" y="0"/>
                  </a:moveTo>
                  <a:lnTo>
                    <a:pt x="782916" y="0"/>
                  </a:lnTo>
                </a:path>
                <a:path w="5762625" h="1464945">
                  <a:moveTo>
                    <a:pt x="792048" y="0"/>
                  </a:moveTo>
                  <a:lnTo>
                    <a:pt x="798144" y="0"/>
                  </a:lnTo>
                </a:path>
                <a:path w="5762625" h="1464945">
                  <a:moveTo>
                    <a:pt x="807288" y="0"/>
                  </a:moveTo>
                  <a:lnTo>
                    <a:pt x="813384" y="0"/>
                  </a:lnTo>
                </a:path>
                <a:path w="5762625" h="1464945">
                  <a:moveTo>
                    <a:pt x="822515" y="0"/>
                  </a:moveTo>
                  <a:lnTo>
                    <a:pt x="828611" y="0"/>
                  </a:lnTo>
                </a:path>
                <a:path w="5762625" h="1464945">
                  <a:moveTo>
                    <a:pt x="837742" y="0"/>
                  </a:moveTo>
                  <a:lnTo>
                    <a:pt x="843838" y="0"/>
                  </a:lnTo>
                </a:path>
                <a:path w="5762625" h="1464945">
                  <a:moveTo>
                    <a:pt x="852982" y="0"/>
                  </a:moveTo>
                  <a:lnTo>
                    <a:pt x="859078" y="0"/>
                  </a:lnTo>
                </a:path>
                <a:path w="5762625" h="1464945">
                  <a:moveTo>
                    <a:pt x="868210" y="0"/>
                  </a:moveTo>
                  <a:lnTo>
                    <a:pt x="874306" y="0"/>
                  </a:lnTo>
                </a:path>
                <a:path w="5762625" h="1464945">
                  <a:moveTo>
                    <a:pt x="883450" y="0"/>
                  </a:moveTo>
                  <a:lnTo>
                    <a:pt x="889533" y="0"/>
                  </a:lnTo>
                </a:path>
                <a:path w="5762625" h="1464945">
                  <a:moveTo>
                    <a:pt x="898677" y="0"/>
                  </a:moveTo>
                  <a:lnTo>
                    <a:pt x="904773" y="0"/>
                  </a:lnTo>
                </a:path>
                <a:path w="5762625" h="1464945">
                  <a:moveTo>
                    <a:pt x="913904" y="0"/>
                  </a:moveTo>
                  <a:lnTo>
                    <a:pt x="920000" y="0"/>
                  </a:lnTo>
                </a:path>
                <a:path w="5762625" h="1464945">
                  <a:moveTo>
                    <a:pt x="929144" y="0"/>
                  </a:moveTo>
                  <a:lnTo>
                    <a:pt x="935228" y="0"/>
                  </a:lnTo>
                </a:path>
                <a:path w="5762625" h="1464945">
                  <a:moveTo>
                    <a:pt x="944372" y="0"/>
                  </a:moveTo>
                  <a:lnTo>
                    <a:pt x="950468" y="0"/>
                  </a:lnTo>
                </a:path>
                <a:path w="5762625" h="1464945">
                  <a:moveTo>
                    <a:pt x="959599" y="0"/>
                  </a:moveTo>
                  <a:lnTo>
                    <a:pt x="965695" y="0"/>
                  </a:lnTo>
                </a:path>
                <a:path w="5762625" h="1464945">
                  <a:moveTo>
                    <a:pt x="974839" y="0"/>
                  </a:moveTo>
                  <a:lnTo>
                    <a:pt x="980922" y="0"/>
                  </a:lnTo>
                </a:path>
                <a:path w="5762625" h="1464945">
                  <a:moveTo>
                    <a:pt x="990066" y="0"/>
                  </a:moveTo>
                  <a:lnTo>
                    <a:pt x="996162" y="0"/>
                  </a:lnTo>
                </a:path>
                <a:path w="5762625" h="1464945">
                  <a:moveTo>
                    <a:pt x="1005293" y="0"/>
                  </a:moveTo>
                  <a:lnTo>
                    <a:pt x="1011389" y="0"/>
                  </a:lnTo>
                </a:path>
                <a:path w="5762625" h="1464945">
                  <a:moveTo>
                    <a:pt x="1020533" y="0"/>
                  </a:moveTo>
                  <a:lnTo>
                    <a:pt x="1026617" y="0"/>
                  </a:lnTo>
                </a:path>
                <a:path w="5762625" h="1464945">
                  <a:moveTo>
                    <a:pt x="1035761" y="0"/>
                  </a:moveTo>
                  <a:lnTo>
                    <a:pt x="1041857" y="0"/>
                  </a:lnTo>
                </a:path>
                <a:path w="5762625" h="1464945">
                  <a:moveTo>
                    <a:pt x="1050988" y="0"/>
                  </a:moveTo>
                  <a:lnTo>
                    <a:pt x="1057084" y="0"/>
                  </a:lnTo>
                </a:path>
                <a:path w="5762625" h="1464945">
                  <a:moveTo>
                    <a:pt x="1066228" y="0"/>
                  </a:moveTo>
                  <a:lnTo>
                    <a:pt x="1072324" y="0"/>
                  </a:lnTo>
                </a:path>
                <a:path w="5762625" h="1464945">
                  <a:moveTo>
                    <a:pt x="1081455" y="0"/>
                  </a:moveTo>
                  <a:lnTo>
                    <a:pt x="1087551" y="0"/>
                  </a:lnTo>
                </a:path>
                <a:path w="5762625" h="1464945">
                  <a:moveTo>
                    <a:pt x="1096695" y="0"/>
                  </a:moveTo>
                  <a:lnTo>
                    <a:pt x="1102779" y="0"/>
                  </a:lnTo>
                </a:path>
                <a:path w="5762625" h="1464945">
                  <a:moveTo>
                    <a:pt x="1111923" y="0"/>
                  </a:moveTo>
                  <a:lnTo>
                    <a:pt x="1118019" y="0"/>
                  </a:lnTo>
                </a:path>
                <a:path w="5762625" h="1464945">
                  <a:moveTo>
                    <a:pt x="1127150" y="0"/>
                  </a:moveTo>
                  <a:lnTo>
                    <a:pt x="1133246" y="0"/>
                  </a:lnTo>
                </a:path>
                <a:path w="5762625" h="1464945">
                  <a:moveTo>
                    <a:pt x="1142390" y="0"/>
                  </a:moveTo>
                  <a:lnTo>
                    <a:pt x="1148473" y="0"/>
                  </a:lnTo>
                </a:path>
                <a:path w="5762625" h="1464945">
                  <a:moveTo>
                    <a:pt x="1157617" y="0"/>
                  </a:moveTo>
                  <a:lnTo>
                    <a:pt x="1163713" y="0"/>
                  </a:lnTo>
                </a:path>
                <a:path w="5762625" h="1464945">
                  <a:moveTo>
                    <a:pt x="1172845" y="0"/>
                  </a:moveTo>
                  <a:lnTo>
                    <a:pt x="1178941" y="0"/>
                  </a:lnTo>
                </a:path>
                <a:path w="5762625" h="1464945">
                  <a:moveTo>
                    <a:pt x="1188085" y="0"/>
                  </a:moveTo>
                  <a:lnTo>
                    <a:pt x="1194168" y="0"/>
                  </a:lnTo>
                </a:path>
                <a:path w="5762625" h="1464945">
                  <a:moveTo>
                    <a:pt x="1203312" y="0"/>
                  </a:moveTo>
                  <a:lnTo>
                    <a:pt x="1209408" y="0"/>
                  </a:lnTo>
                </a:path>
                <a:path w="5762625" h="1464945">
                  <a:moveTo>
                    <a:pt x="1218539" y="0"/>
                  </a:moveTo>
                  <a:lnTo>
                    <a:pt x="1224635" y="0"/>
                  </a:lnTo>
                </a:path>
                <a:path w="5762625" h="1464945">
                  <a:moveTo>
                    <a:pt x="1233779" y="0"/>
                  </a:moveTo>
                  <a:lnTo>
                    <a:pt x="1239862" y="0"/>
                  </a:lnTo>
                </a:path>
                <a:path w="5762625" h="1464945">
                  <a:moveTo>
                    <a:pt x="1249006" y="0"/>
                  </a:moveTo>
                  <a:lnTo>
                    <a:pt x="1255102" y="0"/>
                  </a:lnTo>
                </a:path>
                <a:path w="5762625" h="1464945">
                  <a:moveTo>
                    <a:pt x="1264234" y="0"/>
                  </a:moveTo>
                  <a:lnTo>
                    <a:pt x="1270330" y="0"/>
                  </a:lnTo>
                </a:path>
                <a:path w="5762625" h="1464945">
                  <a:moveTo>
                    <a:pt x="1279474" y="0"/>
                  </a:moveTo>
                  <a:lnTo>
                    <a:pt x="1285570" y="0"/>
                  </a:lnTo>
                </a:path>
                <a:path w="5762625" h="1464945">
                  <a:moveTo>
                    <a:pt x="1294701" y="0"/>
                  </a:moveTo>
                  <a:lnTo>
                    <a:pt x="1300797" y="0"/>
                  </a:lnTo>
                </a:path>
                <a:path w="5762625" h="1464945">
                  <a:moveTo>
                    <a:pt x="1309928" y="0"/>
                  </a:moveTo>
                  <a:lnTo>
                    <a:pt x="1316024" y="0"/>
                  </a:lnTo>
                </a:path>
                <a:path w="5762625" h="1464945">
                  <a:moveTo>
                    <a:pt x="1325168" y="0"/>
                  </a:moveTo>
                  <a:lnTo>
                    <a:pt x="1331264" y="0"/>
                  </a:lnTo>
                </a:path>
                <a:path w="5762625" h="1464945">
                  <a:moveTo>
                    <a:pt x="1340396" y="0"/>
                  </a:moveTo>
                  <a:lnTo>
                    <a:pt x="1346492" y="0"/>
                  </a:lnTo>
                </a:path>
                <a:path w="5762625" h="1464945">
                  <a:moveTo>
                    <a:pt x="1355636" y="0"/>
                  </a:moveTo>
                  <a:lnTo>
                    <a:pt x="1361719" y="0"/>
                  </a:lnTo>
                </a:path>
                <a:path w="5762625" h="1464945">
                  <a:moveTo>
                    <a:pt x="1370863" y="0"/>
                  </a:moveTo>
                  <a:lnTo>
                    <a:pt x="1376959" y="0"/>
                  </a:lnTo>
                </a:path>
                <a:path w="5762625" h="1464945">
                  <a:moveTo>
                    <a:pt x="1386090" y="0"/>
                  </a:moveTo>
                  <a:lnTo>
                    <a:pt x="1392186" y="0"/>
                  </a:lnTo>
                </a:path>
                <a:path w="5762625" h="1464945">
                  <a:moveTo>
                    <a:pt x="1401330" y="0"/>
                  </a:moveTo>
                  <a:lnTo>
                    <a:pt x="1407414" y="0"/>
                  </a:lnTo>
                </a:path>
                <a:path w="5762625" h="1464945">
                  <a:moveTo>
                    <a:pt x="1416558" y="0"/>
                  </a:moveTo>
                  <a:lnTo>
                    <a:pt x="1422654" y="0"/>
                  </a:lnTo>
                </a:path>
                <a:path w="5762625" h="1464945">
                  <a:moveTo>
                    <a:pt x="1431785" y="0"/>
                  </a:moveTo>
                  <a:lnTo>
                    <a:pt x="1437881" y="0"/>
                  </a:lnTo>
                </a:path>
                <a:path w="5762625" h="1464945">
                  <a:moveTo>
                    <a:pt x="1447025" y="0"/>
                  </a:moveTo>
                  <a:lnTo>
                    <a:pt x="1453108" y="0"/>
                  </a:lnTo>
                </a:path>
                <a:path w="5762625" h="1464945">
                  <a:moveTo>
                    <a:pt x="1462252" y="0"/>
                  </a:moveTo>
                  <a:lnTo>
                    <a:pt x="1468348" y="0"/>
                  </a:lnTo>
                </a:path>
                <a:path w="5762625" h="1464945">
                  <a:moveTo>
                    <a:pt x="1477479" y="0"/>
                  </a:moveTo>
                  <a:lnTo>
                    <a:pt x="1483575" y="0"/>
                  </a:lnTo>
                </a:path>
                <a:path w="5762625" h="1464945">
                  <a:moveTo>
                    <a:pt x="1492719" y="0"/>
                  </a:moveTo>
                  <a:lnTo>
                    <a:pt x="1498803" y="0"/>
                  </a:lnTo>
                </a:path>
                <a:path w="5762625" h="1464945">
                  <a:moveTo>
                    <a:pt x="1507947" y="0"/>
                  </a:moveTo>
                  <a:lnTo>
                    <a:pt x="1514043" y="0"/>
                  </a:lnTo>
                </a:path>
                <a:path w="5762625" h="1464945">
                  <a:moveTo>
                    <a:pt x="1523174" y="0"/>
                  </a:moveTo>
                  <a:lnTo>
                    <a:pt x="1529270" y="0"/>
                  </a:lnTo>
                </a:path>
                <a:path w="5762625" h="1464945">
                  <a:moveTo>
                    <a:pt x="1538414" y="0"/>
                  </a:moveTo>
                  <a:lnTo>
                    <a:pt x="1544510" y="0"/>
                  </a:lnTo>
                </a:path>
                <a:path w="5762625" h="1464945">
                  <a:moveTo>
                    <a:pt x="1553641" y="0"/>
                  </a:moveTo>
                  <a:lnTo>
                    <a:pt x="1559737" y="0"/>
                  </a:lnTo>
                </a:path>
                <a:path w="5762625" h="1464945">
                  <a:moveTo>
                    <a:pt x="1568881" y="0"/>
                  </a:moveTo>
                  <a:lnTo>
                    <a:pt x="1574965" y="0"/>
                  </a:lnTo>
                </a:path>
                <a:path w="5762625" h="1464945">
                  <a:moveTo>
                    <a:pt x="1584109" y="0"/>
                  </a:moveTo>
                  <a:lnTo>
                    <a:pt x="1590205" y="0"/>
                  </a:lnTo>
                </a:path>
                <a:path w="5762625" h="1464945">
                  <a:moveTo>
                    <a:pt x="1599336" y="0"/>
                  </a:moveTo>
                  <a:lnTo>
                    <a:pt x="1605432" y="0"/>
                  </a:lnTo>
                </a:path>
                <a:path w="5762625" h="1464945">
                  <a:moveTo>
                    <a:pt x="1614576" y="0"/>
                  </a:moveTo>
                  <a:lnTo>
                    <a:pt x="1620659" y="0"/>
                  </a:lnTo>
                </a:path>
                <a:path w="5762625" h="1464945">
                  <a:moveTo>
                    <a:pt x="1629803" y="0"/>
                  </a:moveTo>
                  <a:lnTo>
                    <a:pt x="1635899" y="0"/>
                  </a:lnTo>
                </a:path>
                <a:path w="5762625" h="1464945">
                  <a:moveTo>
                    <a:pt x="1645031" y="0"/>
                  </a:moveTo>
                  <a:lnTo>
                    <a:pt x="1651127" y="0"/>
                  </a:lnTo>
                </a:path>
                <a:path w="5762625" h="1464945">
                  <a:moveTo>
                    <a:pt x="1660270" y="0"/>
                  </a:moveTo>
                  <a:lnTo>
                    <a:pt x="1666354" y="0"/>
                  </a:lnTo>
                </a:path>
                <a:path w="5762625" h="1464945">
                  <a:moveTo>
                    <a:pt x="1675498" y="0"/>
                  </a:moveTo>
                  <a:lnTo>
                    <a:pt x="1681594" y="0"/>
                  </a:lnTo>
                </a:path>
                <a:path w="5762625" h="1464945">
                  <a:moveTo>
                    <a:pt x="1690725" y="0"/>
                  </a:moveTo>
                  <a:lnTo>
                    <a:pt x="1696821" y="0"/>
                  </a:lnTo>
                </a:path>
                <a:path w="5762625" h="1464945">
                  <a:moveTo>
                    <a:pt x="1705965" y="0"/>
                  </a:moveTo>
                  <a:lnTo>
                    <a:pt x="1712048" y="0"/>
                  </a:lnTo>
                </a:path>
                <a:path w="5762625" h="1464945">
                  <a:moveTo>
                    <a:pt x="1721192" y="0"/>
                  </a:moveTo>
                  <a:lnTo>
                    <a:pt x="1727288" y="0"/>
                  </a:lnTo>
                </a:path>
                <a:path w="5762625" h="1464945">
                  <a:moveTo>
                    <a:pt x="1736420" y="0"/>
                  </a:moveTo>
                  <a:lnTo>
                    <a:pt x="1742516" y="0"/>
                  </a:lnTo>
                </a:path>
                <a:path w="5762625" h="1464945">
                  <a:moveTo>
                    <a:pt x="1751660" y="0"/>
                  </a:moveTo>
                  <a:lnTo>
                    <a:pt x="1757756" y="0"/>
                  </a:lnTo>
                </a:path>
                <a:path w="5762625" h="1464945">
                  <a:moveTo>
                    <a:pt x="1766887" y="0"/>
                  </a:moveTo>
                  <a:lnTo>
                    <a:pt x="1772983" y="0"/>
                  </a:lnTo>
                </a:path>
                <a:path w="5762625" h="1464945">
                  <a:moveTo>
                    <a:pt x="1782114" y="0"/>
                  </a:moveTo>
                  <a:lnTo>
                    <a:pt x="1788210" y="0"/>
                  </a:lnTo>
                </a:path>
                <a:path w="5762625" h="1464945">
                  <a:moveTo>
                    <a:pt x="1797354" y="0"/>
                  </a:moveTo>
                  <a:lnTo>
                    <a:pt x="1803450" y="0"/>
                  </a:lnTo>
                </a:path>
                <a:path w="5762625" h="1464945">
                  <a:moveTo>
                    <a:pt x="1812582" y="0"/>
                  </a:moveTo>
                  <a:lnTo>
                    <a:pt x="1818678" y="0"/>
                  </a:lnTo>
                </a:path>
                <a:path w="5762625" h="1464945">
                  <a:moveTo>
                    <a:pt x="1827822" y="0"/>
                  </a:moveTo>
                  <a:lnTo>
                    <a:pt x="1833905" y="0"/>
                  </a:lnTo>
                </a:path>
                <a:path w="5762625" h="1464945">
                  <a:moveTo>
                    <a:pt x="1843049" y="0"/>
                  </a:moveTo>
                  <a:lnTo>
                    <a:pt x="1849145" y="0"/>
                  </a:lnTo>
                </a:path>
                <a:path w="5762625" h="1464945">
                  <a:moveTo>
                    <a:pt x="1858276" y="0"/>
                  </a:moveTo>
                  <a:lnTo>
                    <a:pt x="1864372" y="0"/>
                  </a:lnTo>
                </a:path>
                <a:path w="5762625" h="1464945">
                  <a:moveTo>
                    <a:pt x="1873516" y="0"/>
                  </a:moveTo>
                  <a:lnTo>
                    <a:pt x="1879600" y="0"/>
                  </a:lnTo>
                </a:path>
                <a:path w="5762625" h="1464945">
                  <a:moveTo>
                    <a:pt x="1888744" y="0"/>
                  </a:moveTo>
                  <a:lnTo>
                    <a:pt x="1894840" y="0"/>
                  </a:lnTo>
                </a:path>
                <a:path w="5762625" h="1464945">
                  <a:moveTo>
                    <a:pt x="1903971" y="0"/>
                  </a:moveTo>
                  <a:lnTo>
                    <a:pt x="1910067" y="0"/>
                  </a:lnTo>
                </a:path>
                <a:path w="5762625" h="1464945">
                  <a:moveTo>
                    <a:pt x="1919211" y="0"/>
                  </a:moveTo>
                  <a:lnTo>
                    <a:pt x="1925294" y="0"/>
                  </a:lnTo>
                </a:path>
                <a:path w="5762625" h="1464945">
                  <a:moveTo>
                    <a:pt x="1934438" y="0"/>
                  </a:moveTo>
                  <a:lnTo>
                    <a:pt x="1940534" y="0"/>
                  </a:lnTo>
                </a:path>
                <a:path w="5762625" h="1464945">
                  <a:moveTo>
                    <a:pt x="1949665" y="0"/>
                  </a:moveTo>
                  <a:lnTo>
                    <a:pt x="1955761" y="0"/>
                  </a:lnTo>
                </a:path>
                <a:path w="5762625" h="1464945">
                  <a:moveTo>
                    <a:pt x="1964905" y="0"/>
                  </a:moveTo>
                  <a:lnTo>
                    <a:pt x="1970989" y="0"/>
                  </a:lnTo>
                </a:path>
                <a:path w="5762625" h="1464945">
                  <a:moveTo>
                    <a:pt x="1980133" y="0"/>
                  </a:moveTo>
                  <a:lnTo>
                    <a:pt x="1986229" y="0"/>
                  </a:lnTo>
                </a:path>
                <a:path w="5762625" h="1464945">
                  <a:moveTo>
                    <a:pt x="1995360" y="0"/>
                  </a:moveTo>
                  <a:lnTo>
                    <a:pt x="2001456" y="0"/>
                  </a:lnTo>
                </a:path>
                <a:path w="5762625" h="1464945">
                  <a:moveTo>
                    <a:pt x="2010600" y="0"/>
                  </a:moveTo>
                  <a:lnTo>
                    <a:pt x="2016696" y="0"/>
                  </a:lnTo>
                </a:path>
                <a:path w="5762625" h="1464945">
                  <a:moveTo>
                    <a:pt x="2025827" y="0"/>
                  </a:moveTo>
                  <a:lnTo>
                    <a:pt x="2031923" y="0"/>
                  </a:lnTo>
                </a:path>
                <a:path w="5762625" h="1464945">
                  <a:moveTo>
                    <a:pt x="2041067" y="0"/>
                  </a:moveTo>
                  <a:lnTo>
                    <a:pt x="2047151" y="0"/>
                  </a:lnTo>
                </a:path>
                <a:path w="5762625" h="1464945">
                  <a:moveTo>
                    <a:pt x="2056295" y="0"/>
                  </a:moveTo>
                  <a:lnTo>
                    <a:pt x="2062391" y="0"/>
                  </a:lnTo>
                </a:path>
                <a:path w="5762625" h="1464945">
                  <a:moveTo>
                    <a:pt x="2071522" y="0"/>
                  </a:moveTo>
                  <a:lnTo>
                    <a:pt x="2077618" y="0"/>
                  </a:lnTo>
                </a:path>
                <a:path w="5762625" h="1464945">
                  <a:moveTo>
                    <a:pt x="2086762" y="0"/>
                  </a:moveTo>
                  <a:lnTo>
                    <a:pt x="2092845" y="0"/>
                  </a:lnTo>
                </a:path>
                <a:path w="5762625" h="1464945">
                  <a:moveTo>
                    <a:pt x="2101989" y="0"/>
                  </a:moveTo>
                  <a:lnTo>
                    <a:pt x="2108085" y="0"/>
                  </a:lnTo>
                </a:path>
                <a:path w="5762625" h="1464945">
                  <a:moveTo>
                    <a:pt x="2117217" y="0"/>
                  </a:moveTo>
                  <a:lnTo>
                    <a:pt x="2123313" y="0"/>
                  </a:lnTo>
                </a:path>
                <a:path w="5762625" h="1464945">
                  <a:moveTo>
                    <a:pt x="2132457" y="0"/>
                  </a:moveTo>
                  <a:lnTo>
                    <a:pt x="2138540" y="0"/>
                  </a:lnTo>
                </a:path>
                <a:path w="5762625" h="1464945">
                  <a:moveTo>
                    <a:pt x="2147684" y="0"/>
                  </a:moveTo>
                  <a:lnTo>
                    <a:pt x="2153780" y="0"/>
                  </a:lnTo>
                </a:path>
                <a:path w="5762625" h="1464945">
                  <a:moveTo>
                    <a:pt x="2162911" y="0"/>
                  </a:moveTo>
                  <a:lnTo>
                    <a:pt x="2169007" y="0"/>
                  </a:lnTo>
                </a:path>
                <a:path w="5762625" h="1464945">
                  <a:moveTo>
                    <a:pt x="2178151" y="0"/>
                  </a:moveTo>
                  <a:lnTo>
                    <a:pt x="2184234" y="0"/>
                  </a:lnTo>
                </a:path>
                <a:path w="5762625" h="1464945">
                  <a:moveTo>
                    <a:pt x="2193378" y="0"/>
                  </a:moveTo>
                  <a:lnTo>
                    <a:pt x="2199474" y="0"/>
                  </a:lnTo>
                </a:path>
                <a:path w="5762625" h="1464945">
                  <a:moveTo>
                    <a:pt x="2208606" y="0"/>
                  </a:moveTo>
                  <a:lnTo>
                    <a:pt x="2214702" y="0"/>
                  </a:lnTo>
                </a:path>
                <a:path w="5762625" h="1464945">
                  <a:moveTo>
                    <a:pt x="2223846" y="0"/>
                  </a:moveTo>
                  <a:lnTo>
                    <a:pt x="2229942" y="0"/>
                  </a:lnTo>
                </a:path>
                <a:path w="5762625" h="1464945">
                  <a:moveTo>
                    <a:pt x="2239073" y="0"/>
                  </a:moveTo>
                  <a:lnTo>
                    <a:pt x="2245169" y="0"/>
                  </a:lnTo>
                </a:path>
                <a:path w="5762625" h="1464945">
                  <a:moveTo>
                    <a:pt x="2254300" y="0"/>
                  </a:moveTo>
                  <a:lnTo>
                    <a:pt x="2260396" y="0"/>
                  </a:lnTo>
                </a:path>
                <a:path w="5762625" h="1464945">
                  <a:moveTo>
                    <a:pt x="2269540" y="0"/>
                  </a:moveTo>
                  <a:lnTo>
                    <a:pt x="2275636" y="0"/>
                  </a:lnTo>
                </a:path>
                <a:path w="5762625" h="1464945">
                  <a:moveTo>
                    <a:pt x="2284768" y="0"/>
                  </a:moveTo>
                  <a:lnTo>
                    <a:pt x="2290864" y="0"/>
                  </a:lnTo>
                </a:path>
                <a:path w="5762625" h="1464945">
                  <a:moveTo>
                    <a:pt x="2300008" y="0"/>
                  </a:moveTo>
                  <a:lnTo>
                    <a:pt x="2306091" y="0"/>
                  </a:lnTo>
                </a:path>
                <a:path w="5762625" h="1464945">
                  <a:moveTo>
                    <a:pt x="2315235" y="0"/>
                  </a:moveTo>
                  <a:lnTo>
                    <a:pt x="2321331" y="0"/>
                  </a:lnTo>
                </a:path>
                <a:path w="5762625" h="1464945">
                  <a:moveTo>
                    <a:pt x="2330462" y="0"/>
                  </a:moveTo>
                  <a:lnTo>
                    <a:pt x="2336558" y="0"/>
                  </a:lnTo>
                </a:path>
                <a:path w="5762625" h="1464945">
                  <a:moveTo>
                    <a:pt x="2345702" y="0"/>
                  </a:moveTo>
                  <a:lnTo>
                    <a:pt x="2351786" y="0"/>
                  </a:lnTo>
                </a:path>
                <a:path w="5762625" h="1464945">
                  <a:moveTo>
                    <a:pt x="2360929" y="0"/>
                  </a:moveTo>
                  <a:lnTo>
                    <a:pt x="2367026" y="0"/>
                  </a:lnTo>
                </a:path>
                <a:path w="5762625" h="1464945">
                  <a:moveTo>
                    <a:pt x="2376157" y="0"/>
                  </a:moveTo>
                  <a:lnTo>
                    <a:pt x="2382253" y="0"/>
                  </a:lnTo>
                </a:path>
                <a:path w="5762625" h="1464945">
                  <a:moveTo>
                    <a:pt x="2391397" y="0"/>
                  </a:moveTo>
                  <a:lnTo>
                    <a:pt x="2397480" y="0"/>
                  </a:lnTo>
                </a:path>
                <a:path w="5762625" h="1464945">
                  <a:moveTo>
                    <a:pt x="2406624" y="0"/>
                  </a:moveTo>
                  <a:lnTo>
                    <a:pt x="2412720" y="0"/>
                  </a:lnTo>
                </a:path>
                <a:path w="5762625" h="1464945">
                  <a:moveTo>
                    <a:pt x="2421851" y="0"/>
                  </a:moveTo>
                  <a:lnTo>
                    <a:pt x="2427947" y="0"/>
                  </a:lnTo>
                </a:path>
                <a:path w="5762625" h="1464945">
                  <a:moveTo>
                    <a:pt x="2437091" y="0"/>
                  </a:moveTo>
                  <a:lnTo>
                    <a:pt x="2443175" y="0"/>
                  </a:lnTo>
                </a:path>
                <a:path w="5762625" h="1464945">
                  <a:moveTo>
                    <a:pt x="2452319" y="0"/>
                  </a:moveTo>
                  <a:lnTo>
                    <a:pt x="2458415" y="0"/>
                  </a:lnTo>
                </a:path>
                <a:path w="5762625" h="1464945">
                  <a:moveTo>
                    <a:pt x="2467546" y="0"/>
                  </a:moveTo>
                  <a:lnTo>
                    <a:pt x="2473642" y="0"/>
                  </a:lnTo>
                </a:path>
                <a:path w="5762625" h="1464945">
                  <a:moveTo>
                    <a:pt x="2482786" y="0"/>
                  </a:moveTo>
                  <a:lnTo>
                    <a:pt x="2488882" y="0"/>
                  </a:lnTo>
                </a:path>
                <a:path w="5762625" h="1464945">
                  <a:moveTo>
                    <a:pt x="2498013" y="0"/>
                  </a:moveTo>
                  <a:lnTo>
                    <a:pt x="2504109" y="0"/>
                  </a:lnTo>
                </a:path>
                <a:path w="5762625" h="1464945">
                  <a:moveTo>
                    <a:pt x="2513253" y="0"/>
                  </a:moveTo>
                  <a:lnTo>
                    <a:pt x="2519337" y="0"/>
                  </a:lnTo>
                </a:path>
                <a:path w="5762625" h="1464945">
                  <a:moveTo>
                    <a:pt x="2528481" y="0"/>
                  </a:moveTo>
                  <a:lnTo>
                    <a:pt x="2534577" y="0"/>
                  </a:lnTo>
                </a:path>
                <a:path w="5762625" h="1464945">
                  <a:moveTo>
                    <a:pt x="2543708" y="0"/>
                  </a:moveTo>
                  <a:lnTo>
                    <a:pt x="2549804" y="0"/>
                  </a:lnTo>
                </a:path>
                <a:path w="5762625" h="1464945">
                  <a:moveTo>
                    <a:pt x="2558948" y="0"/>
                  </a:moveTo>
                  <a:lnTo>
                    <a:pt x="2565031" y="0"/>
                  </a:lnTo>
                </a:path>
                <a:path w="5762625" h="1464945">
                  <a:moveTo>
                    <a:pt x="2574175" y="0"/>
                  </a:moveTo>
                  <a:lnTo>
                    <a:pt x="2580271" y="0"/>
                  </a:lnTo>
                </a:path>
                <a:path w="5762625" h="1464945">
                  <a:moveTo>
                    <a:pt x="2589403" y="0"/>
                  </a:moveTo>
                  <a:lnTo>
                    <a:pt x="2595499" y="0"/>
                  </a:lnTo>
                </a:path>
                <a:path w="5762625" h="1464945">
                  <a:moveTo>
                    <a:pt x="2604642" y="0"/>
                  </a:moveTo>
                  <a:lnTo>
                    <a:pt x="2610726" y="0"/>
                  </a:lnTo>
                </a:path>
                <a:path w="5762625" h="1464945">
                  <a:moveTo>
                    <a:pt x="2619870" y="0"/>
                  </a:moveTo>
                  <a:lnTo>
                    <a:pt x="2625966" y="0"/>
                  </a:lnTo>
                </a:path>
                <a:path w="5762625" h="1464945">
                  <a:moveTo>
                    <a:pt x="2635097" y="0"/>
                  </a:moveTo>
                  <a:lnTo>
                    <a:pt x="2641193" y="0"/>
                  </a:lnTo>
                </a:path>
                <a:path w="5762625" h="1464945">
                  <a:moveTo>
                    <a:pt x="2650337" y="0"/>
                  </a:moveTo>
                  <a:lnTo>
                    <a:pt x="2656420" y="0"/>
                  </a:lnTo>
                </a:path>
                <a:path w="5762625" h="1464945">
                  <a:moveTo>
                    <a:pt x="2665564" y="0"/>
                  </a:moveTo>
                  <a:lnTo>
                    <a:pt x="2671660" y="0"/>
                  </a:lnTo>
                </a:path>
                <a:path w="5762625" h="1464945">
                  <a:moveTo>
                    <a:pt x="2680792" y="0"/>
                  </a:moveTo>
                  <a:lnTo>
                    <a:pt x="2686888" y="0"/>
                  </a:lnTo>
                </a:path>
                <a:path w="5762625" h="1464945">
                  <a:moveTo>
                    <a:pt x="2696032" y="0"/>
                  </a:moveTo>
                  <a:lnTo>
                    <a:pt x="2702128" y="0"/>
                  </a:lnTo>
                </a:path>
                <a:path w="5762625" h="1464945">
                  <a:moveTo>
                    <a:pt x="2711259" y="0"/>
                  </a:moveTo>
                  <a:lnTo>
                    <a:pt x="2717355" y="0"/>
                  </a:lnTo>
                </a:path>
                <a:path w="5762625" h="1464945">
                  <a:moveTo>
                    <a:pt x="2726486" y="0"/>
                  </a:moveTo>
                  <a:lnTo>
                    <a:pt x="2732582" y="0"/>
                  </a:lnTo>
                </a:path>
                <a:path w="5762625" h="1464945">
                  <a:moveTo>
                    <a:pt x="2741726" y="0"/>
                  </a:moveTo>
                  <a:lnTo>
                    <a:pt x="2747822" y="0"/>
                  </a:lnTo>
                </a:path>
                <a:path w="5762625" h="1464945">
                  <a:moveTo>
                    <a:pt x="2756954" y="0"/>
                  </a:moveTo>
                  <a:lnTo>
                    <a:pt x="2763050" y="0"/>
                  </a:lnTo>
                </a:path>
                <a:path w="5762625" h="1464945">
                  <a:moveTo>
                    <a:pt x="2772194" y="0"/>
                  </a:moveTo>
                  <a:lnTo>
                    <a:pt x="2778277" y="0"/>
                  </a:lnTo>
                </a:path>
                <a:path w="5762625" h="1464945">
                  <a:moveTo>
                    <a:pt x="2787421" y="0"/>
                  </a:moveTo>
                  <a:lnTo>
                    <a:pt x="2793517" y="0"/>
                  </a:lnTo>
                </a:path>
                <a:path w="5762625" h="1464945">
                  <a:moveTo>
                    <a:pt x="2802648" y="0"/>
                  </a:moveTo>
                  <a:lnTo>
                    <a:pt x="2808744" y="0"/>
                  </a:lnTo>
                </a:path>
                <a:path w="5762625" h="1464945">
                  <a:moveTo>
                    <a:pt x="2817888" y="0"/>
                  </a:moveTo>
                  <a:lnTo>
                    <a:pt x="2823972" y="0"/>
                  </a:lnTo>
                </a:path>
                <a:path w="5762625" h="1464945">
                  <a:moveTo>
                    <a:pt x="2833116" y="0"/>
                  </a:moveTo>
                  <a:lnTo>
                    <a:pt x="2839212" y="0"/>
                  </a:lnTo>
                </a:path>
                <a:path w="5762625" h="1464945">
                  <a:moveTo>
                    <a:pt x="2848343" y="0"/>
                  </a:moveTo>
                  <a:lnTo>
                    <a:pt x="2854439" y="0"/>
                  </a:lnTo>
                </a:path>
                <a:path w="5762625" h="1464945">
                  <a:moveTo>
                    <a:pt x="2863583" y="0"/>
                  </a:moveTo>
                  <a:lnTo>
                    <a:pt x="2869666" y="0"/>
                  </a:lnTo>
                </a:path>
                <a:path w="5762625" h="1464945">
                  <a:moveTo>
                    <a:pt x="2878810" y="0"/>
                  </a:moveTo>
                  <a:lnTo>
                    <a:pt x="2884906" y="0"/>
                  </a:lnTo>
                </a:path>
                <a:path w="5762625" h="1464945">
                  <a:moveTo>
                    <a:pt x="2894037" y="0"/>
                  </a:moveTo>
                  <a:lnTo>
                    <a:pt x="2900133" y="0"/>
                  </a:lnTo>
                </a:path>
                <a:path w="5762625" h="1464945">
                  <a:moveTo>
                    <a:pt x="2909277" y="0"/>
                  </a:moveTo>
                  <a:lnTo>
                    <a:pt x="2915361" y="0"/>
                  </a:lnTo>
                </a:path>
                <a:path w="5762625" h="1464945">
                  <a:moveTo>
                    <a:pt x="2924505" y="0"/>
                  </a:moveTo>
                  <a:lnTo>
                    <a:pt x="2930601" y="0"/>
                  </a:lnTo>
                </a:path>
                <a:path w="5762625" h="1464945">
                  <a:moveTo>
                    <a:pt x="2939732" y="0"/>
                  </a:moveTo>
                  <a:lnTo>
                    <a:pt x="2945828" y="0"/>
                  </a:lnTo>
                </a:path>
                <a:path w="5762625" h="1464945">
                  <a:moveTo>
                    <a:pt x="2954972" y="0"/>
                  </a:moveTo>
                  <a:lnTo>
                    <a:pt x="2961068" y="0"/>
                  </a:lnTo>
                </a:path>
                <a:path w="5762625" h="1464945">
                  <a:moveTo>
                    <a:pt x="2970199" y="0"/>
                  </a:moveTo>
                  <a:lnTo>
                    <a:pt x="2976295" y="0"/>
                  </a:lnTo>
                </a:path>
                <a:path w="5762625" h="1464945">
                  <a:moveTo>
                    <a:pt x="2985439" y="0"/>
                  </a:moveTo>
                  <a:lnTo>
                    <a:pt x="2991523" y="0"/>
                  </a:lnTo>
                </a:path>
                <a:path w="5762625" h="1464945">
                  <a:moveTo>
                    <a:pt x="3000667" y="0"/>
                  </a:moveTo>
                  <a:lnTo>
                    <a:pt x="3006763" y="0"/>
                  </a:lnTo>
                </a:path>
                <a:path w="5762625" h="1464945">
                  <a:moveTo>
                    <a:pt x="3015894" y="0"/>
                  </a:moveTo>
                  <a:lnTo>
                    <a:pt x="3021990" y="0"/>
                  </a:lnTo>
                </a:path>
                <a:path w="5762625" h="1464945">
                  <a:moveTo>
                    <a:pt x="3031134" y="0"/>
                  </a:moveTo>
                  <a:lnTo>
                    <a:pt x="3037217" y="0"/>
                  </a:lnTo>
                </a:path>
                <a:path w="5762625" h="1464945">
                  <a:moveTo>
                    <a:pt x="3046361" y="0"/>
                  </a:moveTo>
                  <a:lnTo>
                    <a:pt x="3052457" y="0"/>
                  </a:lnTo>
                </a:path>
                <a:path w="5762625" h="1464945">
                  <a:moveTo>
                    <a:pt x="3061589" y="0"/>
                  </a:moveTo>
                  <a:lnTo>
                    <a:pt x="3067685" y="0"/>
                  </a:lnTo>
                </a:path>
                <a:path w="5762625" h="1464945">
                  <a:moveTo>
                    <a:pt x="3076829" y="0"/>
                  </a:moveTo>
                  <a:lnTo>
                    <a:pt x="3082912" y="0"/>
                  </a:lnTo>
                </a:path>
                <a:path w="5762625" h="1464945">
                  <a:moveTo>
                    <a:pt x="3092056" y="0"/>
                  </a:moveTo>
                  <a:lnTo>
                    <a:pt x="3098152" y="0"/>
                  </a:lnTo>
                </a:path>
                <a:path w="5762625" h="1464945">
                  <a:moveTo>
                    <a:pt x="3107283" y="0"/>
                  </a:moveTo>
                  <a:lnTo>
                    <a:pt x="3113379" y="0"/>
                  </a:lnTo>
                </a:path>
                <a:path w="5762625" h="1464945">
                  <a:moveTo>
                    <a:pt x="3122523" y="0"/>
                  </a:moveTo>
                  <a:lnTo>
                    <a:pt x="3128606" y="0"/>
                  </a:lnTo>
                </a:path>
                <a:path w="5762625" h="1464945">
                  <a:moveTo>
                    <a:pt x="3137750" y="0"/>
                  </a:moveTo>
                  <a:lnTo>
                    <a:pt x="3143846" y="0"/>
                  </a:lnTo>
                </a:path>
                <a:path w="5762625" h="1464945">
                  <a:moveTo>
                    <a:pt x="3152978" y="0"/>
                  </a:moveTo>
                  <a:lnTo>
                    <a:pt x="3159074" y="0"/>
                  </a:lnTo>
                </a:path>
                <a:path w="5762625" h="1464945">
                  <a:moveTo>
                    <a:pt x="3168218" y="0"/>
                  </a:moveTo>
                  <a:lnTo>
                    <a:pt x="3174314" y="0"/>
                  </a:lnTo>
                </a:path>
                <a:path w="5762625" h="1464945">
                  <a:moveTo>
                    <a:pt x="3183445" y="0"/>
                  </a:moveTo>
                  <a:lnTo>
                    <a:pt x="3189541" y="0"/>
                  </a:lnTo>
                </a:path>
                <a:path w="5762625" h="1464945">
                  <a:moveTo>
                    <a:pt x="3198672" y="0"/>
                  </a:moveTo>
                  <a:lnTo>
                    <a:pt x="3204768" y="0"/>
                  </a:lnTo>
                </a:path>
                <a:path w="5762625" h="1464945">
                  <a:moveTo>
                    <a:pt x="3213912" y="0"/>
                  </a:moveTo>
                  <a:lnTo>
                    <a:pt x="3220008" y="0"/>
                  </a:lnTo>
                </a:path>
                <a:path w="5762625" h="1464945">
                  <a:moveTo>
                    <a:pt x="3229140" y="0"/>
                  </a:moveTo>
                  <a:lnTo>
                    <a:pt x="3235236" y="0"/>
                  </a:lnTo>
                </a:path>
                <a:path w="5762625" h="1464945">
                  <a:moveTo>
                    <a:pt x="3244380" y="0"/>
                  </a:moveTo>
                  <a:lnTo>
                    <a:pt x="3250463" y="0"/>
                  </a:lnTo>
                </a:path>
                <a:path w="5762625" h="1464945">
                  <a:moveTo>
                    <a:pt x="3259607" y="0"/>
                  </a:moveTo>
                  <a:lnTo>
                    <a:pt x="3265703" y="0"/>
                  </a:lnTo>
                </a:path>
                <a:path w="5762625" h="1464945">
                  <a:moveTo>
                    <a:pt x="3274834" y="0"/>
                  </a:moveTo>
                  <a:lnTo>
                    <a:pt x="3280930" y="0"/>
                  </a:lnTo>
                </a:path>
                <a:path w="5762625" h="1464945">
                  <a:moveTo>
                    <a:pt x="3290074" y="0"/>
                  </a:moveTo>
                  <a:lnTo>
                    <a:pt x="3296158" y="0"/>
                  </a:lnTo>
                </a:path>
                <a:path w="5762625" h="1464945">
                  <a:moveTo>
                    <a:pt x="3305302" y="0"/>
                  </a:moveTo>
                  <a:lnTo>
                    <a:pt x="3311398" y="0"/>
                  </a:lnTo>
                </a:path>
                <a:path w="5762625" h="1464945">
                  <a:moveTo>
                    <a:pt x="3320529" y="0"/>
                  </a:moveTo>
                  <a:lnTo>
                    <a:pt x="3326625" y="0"/>
                  </a:lnTo>
                </a:path>
                <a:path w="5762625" h="1464945">
                  <a:moveTo>
                    <a:pt x="3335769" y="0"/>
                  </a:moveTo>
                  <a:lnTo>
                    <a:pt x="3341852" y="0"/>
                  </a:lnTo>
                </a:path>
                <a:path w="5762625" h="1464945">
                  <a:moveTo>
                    <a:pt x="3350996" y="0"/>
                  </a:moveTo>
                  <a:lnTo>
                    <a:pt x="3357092" y="0"/>
                  </a:lnTo>
                </a:path>
                <a:path w="5762625" h="1464945">
                  <a:moveTo>
                    <a:pt x="3366223" y="0"/>
                  </a:moveTo>
                  <a:lnTo>
                    <a:pt x="3372319" y="0"/>
                  </a:lnTo>
                </a:path>
                <a:path w="5762625" h="1464945">
                  <a:moveTo>
                    <a:pt x="3381463" y="0"/>
                  </a:moveTo>
                  <a:lnTo>
                    <a:pt x="3387547" y="0"/>
                  </a:lnTo>
                </a:path>
                <a:path w="5762625" h="1464945">
                  <a:moveTo>
                    <a:pt x="3396691" y="0"/>
                  </a:moveTo>
                  <a:lnTo>
                    <a:pt x="3402787" y="0"/>
                  </a:lnTo>
                </a:path>
                <a:path w="5762625" h="1464945">
                  <a:moveTo>
                    <a:pt x="3411918" y="0"/>
                  </a:moveTo>
                  <a:lnTo>
                    <a:pt x="3418014" y="0"/>
                  </a:lnTo>
                </a:path>
                <a:path w="5762625" h="1464945">
                  <a:moveTo>
                    <a:pt x="3427158" y="0"/>
                  </a:moveTo>
                  <a:lnTo>
                    <a:pt x="3433254" y="0"/>
                  </a:lnTo>
                </a:path>
                <a:path w="5762625" h="1464945">
                  <a:moveTo>
                    <a:pt x="3442385" y="0"/>
                  </a:moveTo>
                  <a:lnTo>
                    <a:pt x="3448481" y="0"/>
                  </a:lnTo>
                </a:path>
                <a:path w="5762625" h="1464945">
                  <a:moveTo>
                    <a:pt x="3457625" y="0"/>
                  </a:moveTo>
                  <a:lnTo>
                    <a:pt x="3463709" y="0"/>
                  </a:lnTo>
                </a:path>
                <a:path w="5762625" h="1464945">
                  <a:moveTo>
                    <a:pt x="3472853" y="0"/>
                  </a:moveTo>
                  <a:lnTo>
                    <a:pt x="3478949" y="0"/>
                  </a:lnTo>
                </a:path>
                <a:path w="5762625" h="1464945">
                  <a:moveTo>
                    <a:pt x="3488080" y="0"/>
                  </a:moveTo>
                  <a:lnTo>
                    <a:pt x="3494176" y="0"/>
                  </a:lnTo>
                </a:path>
                <a:path w="5762625" h="1464945">
                  <a:moveTo>
                    <a:pt x="3503320" y="0"/>
                  </a:moveTo>
                  <a:lnTo>
                    <a:pt x="3509403" y="0"/>
                  </a:lnTo>
                </a:path>
                <a:path w="5762625" h="1464945">
                  <a:moveTo>
                    <a:pt x="3518547" y="0"/>
                  </a:moveTo>
                  <a:lnTo>
                    <a:pt x="3524643" y="0"/>
                  </a:lnTo>
                </a:path>
                <a:path w="5762625" h="1464945">
                  <a:moveTo>
                    <a:pt x="3533775" y="0"/>
                  </a:moveTo>
                  <a:lnTo>
                    <a:pt x="3539871" y="0"/>
                  </a:lnTo>
                </a:path>
                <a:path w="5762625" h="1464945">
                  <a:moveTo>
                    <a:pt x="3549015" y="0"/>
                  </a:moveTo>
                  <a:lnTo>
                    <a:pt x="3555098" y="0"/>
                  </a:lnTo>
                </a:path>
                <a:path w="5762625" h="1464945">
                  <a:moveTo>
                    <a:pt x="3564242" y="0"/>
                  </a:moveTo>
                  <a:lnTo>
                    <a:pt x="3570338" y="0"/>
                  </a:lnTo>
                </a:path>
                <a:path w="5762625" h="1464945">
                  <a:moveTo>
                    <a:pt x="3579469" y="0"/>
                  </a:moveTo>
                  <a:lnTo>
                    <a:pt x="3585565" y="0"/>
                  </a:lnTo>
                </a:path>
                <a:path w="5762625" h="1464945">
                  <a:moveTo>
                    <a:pt x="3594709" y="0"/>
                  </a:moveTo>
                  <a:lnTo>
                    <a:pt x="3600792" y="0"/>
                  </a:lnTo>
                </a:path>
                <a:path w="5762625" h="1464945">
                  <a:moveTo>
                    <a:pt x="3609936" y="0"/>
                  </a:moveTo>
                  <a:lnTo>
                    <a:pt x="3616032" y="0"/>
                  </a:lnTo>
                </a:path>
                <a:path w="5762625" h="1464945">
                  <a:moveTo>
                    <a:pt x="3625164" y="0"/>
                  </a:moveTo>
                  <a:lnTo>
                    <a:pt x="3631260" y="0"/>
                  </a:lnTo>
                </a:path>
                <a:path w="5762625" h="1464945">
                  <a:moveTo>
                    <a:pt x="3640404" y="0"/>
                  </a:moveTo>
                  <a:lnTo>
                    <a:pt x="3646500" y="0"/>
                  </a:lnTo>
                </a:path>
                <a:path w="5762625" h="1464945">
                  <a:moveTo>
                    <a:pt x="3655631" y="0"/>
                  </a:moveTo>
                  <a:lnTo>
                    <a:pt x="3661727" y="0"/>
                  </a:lnTo>
                </a:path>
                <a:path w="5762625" h="1464945">
                  <a:moveTo>
                    <a:pt x="3670858" y="0"/>
                  </a:moveTo>
                  <a:lnTo>
                    <a:pt x="3676954" y="0"/>
                  </a:lnTo>
                </a:path>
                <a:path w="5762625" h="1464945">
                  <a:moveTo>
                    <a:pt x="3686098" y="0"/>
                  </a:moveTo>
                  <a:lnTo>
                    <a:pt x="3692194" y="0"/>
                  </a:lnTo>
                </a:path>
                <a:path w="5762625" h="1464945">
                  <a:moveTo>
                    <a:pt x="3701326" y="0"/>
                  </a:moveTo>
                  <a:lnTo>
                    <a:pt x="3707422" y="0"/>
                  </a:lnTo>
                </a:path>
                <a:path w="5762625" h="1464945">
                  <a:moveTo>
                    <a:pt x="3716566" y="0"/>
                  </a:moveTo>
                  <a:lnTo>
                    <a:pt x="3722649" y="0"/>
                  </a:lnTo>
                </a:path>
                <a:path w="5762625" h="1464945">
                  <a:moveTo>
                    <a:pt x="3731793" y="0"/>
                  </a:moveTo>
                  <a:lnTo>
                    <a:pt x="3737889" y="0"/>
                  </a:lnTo>
                </a:path>
                <a:path w="5762625" h="1464945">
                  <a:moveTo>
                    <a:pt x="3747020" y="0"/>
                  </a:moveTo>
                  <a:lnTo>
                    <a:pt x="3753116" y="0"/>
                  </a:lnTo>
                </a:path>
                <a:path w="5762625" h="1464945">
                  <a:moveTo>
                    <a:pt x="3762260" y="0"/>
                  </a:moveTo>
                  <a:lnTo>
                    <a:pt x="3768344" y="0"/>
                  </a:lnTo>
                </a:path>
                <a:path w="5762625" h="1464945">
                  <a:moveTo>
                    <a:pt x="3777488" y="0"/>
                  </a:moveTo>
                  <a:lnTo>
                    <a:pt x="3783584" y="0"/>
                  </a:lnTo>
                </a:path>
                <a:path w="5762625" h="1464945">
                  <a:moveTo>
                    <a:pt x="3792715" y="0"/>
                  </a:moveTo>
                  <a:lnTo>
                    <a:pt x="3798811" y="0"/>
                  </a:lnTo>
                </a:path>
                <a:path w="5762625" h="1464945">
                  <a:moveTo>
                    <a:pt x="3807955" y="0"/>
                  </a:moveTo>
                  <a:lnTo>
                    <a:pt x="3814038" y="0"/>
                  </a:lnTo>
                </a:path>
                <a:path w="5762625" h="1464945">
                  <a:moveTo>
                    <a:pt x="3823182" y="0"/>
                  </a:moveTo>
                  <a:lnTo>
                    <a:pt x="3829278" y="0"/>
                  </a:lnTo>
                </a:path>
                <a:path w="5762625" h="1464945">
                  <a:moveTo>
                    <a:pt x="3838409" y="0"/>
                  </a:moveTo>
                  <a:lnTo>
                    <a:pt x="3844505" y="0"/>
                  </a:lnTo>
                </a:path>
                <a:path w="5762625" h="1464945">
                  <a:moveTo>
                    <a:pt x="3853649" y="0"/>
                  </a:moveTo>
                  <a:lnTo>
                    <a:pt x="3859733" y="0"/>
                  </a:lnTo>
                </a:path>
                <a:path w="5762625" h="1464945">
                  <a:moveTo>
                    <a:pt x="3868877" y="0"/>
                  </a:moveTo>
                  <a:lnTo>
                    <a:pt x="3874973" y="0"/>
                  </a:lnTo>
                </a:path>
                <a:path w="5762625" h="1464945">
                  <a:moveTo>
                    <a:pt x="3884104" y="0"/>
                  </a:moveTo>
                  <a:lnTo>
                    <a:pt x="3890200" y="0"/>
                  </a:lnTo>
                </a:path>
                <a:path w="5762625" h="1464945">
                  <a:moveTo>
                    <a:pt x="3899344" y="0"/>
                  </a:moveTo>
                  <a:lnTo>
                    <a:pt x="3905440" y="0"/>
                  </a:lnTo>
                </a:path>
                <a:path w="5762625" h="1464945">
                  <a:moveTo>
                    <a:pt x="3914571" y="0"/>
                  </a:moveTo>
                  <a:lnTo>
                    <a:pt x="3920667" y="0"/>
                  </a:lnTo>
                </a:path>
                <a:path w="5762625" h="1464945">
                  <a:moveTo>
                    <a:pt x="3929811" y="0"/>
                  </a:moveTo>
                  <a:lnTo>
                    <a:pt x="3935895" y="0"/>
                  </a:lnTo>
                </a:path>
                <a:path w="5762625" h="1464945">
                  <a:moveTo>
                    <a:pt x="3945039" y="0"/>
                  </a:moveTo>
                  <a:lnTo>
                    <a:pt x="3951135" y="0"/>
                  </a:lnTo>
                </a:path>
                <a:path w="5762625" h="1464945">
                  <a:moveTo>
                    <a:pt x="3960266" y="0"/>
                  </a:moveTo>
                  <a:lnTo>
                    <a:pt x="3966362" y="0"/>
                  </a:lnTo>
                </a:path>
                <a:path w="5762625" h="1464945">
                  <a:moveTo>
                    <a:pt x="3975506" y="0"/>
                  </a:moveTo>
                  <a:lnTo>
                    <a:pt x="3981589" y="0"/>
                  </a:lnTo>
                </a:path>
                <a:path w="5762625" h="1464945">
                  <a:moveTo>
                    <a:pt x="3990733" y="0"/>
                  </a:moveTo>
                  <a:lnTo>
                    <a:pt x="3996829" y="0"/>
                  </a:lnTo>
                </a:path>
                <a:path w="5762625" h="1464945">
                  <a:moveTo>
                    <a:pt x="4005961" y="0"/>
                  </a:moveTo>
                  <a:lnTo>
                    <a:pt x="4012057" y="0"/>
                  </a:lnTo>
                </a:path>
                <a:path w="5762625" h="1464945">
                  <a:moveTo>
                    <a:pt x="4021201" y="0"/>
                  </a:moveTo>
                  <a:lnTo>
                    <a:pt x="4027284" y="0"/>
                  </a:lnTo>
                </a:path>
                <a:path w="5762625" h="1464945">
                  <a:moveTo>
                    <a:pt x="4036428" y="0"/>
                  </a:moveTo>
                  <a:lnTo>
                    <a:pt x="4042524" y="0"/>
                  </a:lnTo>
                </a:path>
                <a:path w="5762625" h="1464945">
                  <a:moveTo>
                    <a:pt x="4051655" y="0"/>
                  </a:moveTo>
                  <a:lnTo>
                    <a:pt x="4057751" y="0"/>
                  </a:lnTo>
                </a:path>
                <a:path w="5762625" h="1464945">
                  <a:moveTo>
                    <a:pt x="4066895" y="0"/>
                  </a:moveTo>
                  <a:lnTo>
                    <a:pt x="4072978" y="0"/>
                  </a:lnTo>
                </a:path>
                <a:path w="5762625" h="1464945">
                  <a:moveTo>
                    <a:pt x="4082122" y="0"/>
                  </a:moveTo>
                  <a:lnTo>
                    <a:pt x="4088218" y="0"/>
                  </a:lnTo>
                </a:path>
                <a:path w="5762625" h="1464945">
                  <a:moveTo>
                    <a:pt x="4097350" y="0"/>
                  </a:moveTo>
                  <a:lnTo>
                    <a:pt x="4103446" y="0"/>
                  </a:lnTo>
                </a:path>
                <a:path w="5762625" h="1464945">
                  <a:moveTo>
                    <a:pt x="4112590" y="0"/>
                  </a:moveTo>
                  <a:lnTo>
                    <a:pt x="4118686" y="0"/>
                  </a:lnTo>
                </a:path>
                <a:path w="5762625" h="1464945">
                  <a:moveTo>
                    <a:pt x="4127817" y="0"/>
                  </a:moveTo>
                  <a:lnTo>
                    <a:pt x="4133913" y="0"/>
                  </a:lnTo>
                </a:path>
                <a:path w="5762625" h="1464945">
                  <a:moveTo>
                    <a:pt x="4143057" y="0"/>
                  </a:moveTo>
                  <a:lnTo>
                    <a:pt x="4149140" y="0"/>
                  </a:lnTo>
                </a:path>
                <a:path w="5762625" h="1464945">
                  <a:moveTo>
                    <a:pt x="4158284" y="0"/>
                  </a:moveTo>
                  <a:lnTo>
                    <a:pt x="4164380" y="0"/>
                  </a:lnTo>
                </a:path>
                <a:path w="5762625" h="1464945">
                  <a:moveTo>
                    <a:pt x="4173512" y="0"/>
                  </a:moveTo>
                  <a:lnTo>
                    <a:pt x="4179608" y="0"/>
                  </a:lnTo>
                </a:path>
                <a:path w="5762625" h="1464945">
                  <a:moveTo>
                    <a:pt x="4188752" y="0"/>
                  </a:moveTo>
                  <a:lnTo>
                    <a:pt x="4194835" y="0"/>
                  </a:lnTo>
                </a:path>
                <a:path w="5762625" h="1464945">
                  <a:moveTo>
                    <a:pt x="4203979" y="0"/>
                  </a:moveTo>
                  <a:lnTo>
                    <a:pt x="4210075" y="0"/>
                  </a:lnTo>
                </a:path>
                <a:path w="5762625" h="1464945">
                  <a:moveTo>
                    <a:pt x="4219206" y="0"/>
                  </a:moveTo>
                  <a:lnTo>
                    <a:pt x="4225302" y="0"/>
                  </a:lnTo>
                </a:path>
                <a:path w="5762625" h="1464945">
                  <a:moveTo>
                    <a:pt x="4234446" y="0"/>
                  </a:moveTo>
                  <a:lnTo>
                    <a:pt x="4240530" y="0"/>
                  </a:lnTo>
                </a:path>
                <a:path w="5762625" h="1464945">
                  <a:moveTo>
                    <a:pt x="4249674" y="0"/>
                  </a:moveTo>
                  <a:lnTo>
                    <a:pt x="4255770" y="0"/>
                  </a:lnTo>
                </a:path>
                <a:path w="5762625" h="1464945">
                  <a:moveTo>
                    <a:pt x="4264901" y="0"/>
                  </a:moveTo>
                  <a:lnTo>
                    <a:pt x="4270997" y="0"/>
                  </a:lnTo>
                </a:path>
                <a:path w="5762625" h="1464945">
                  <a:moveTo>
                    <a:pt x="4280141" y="0"/>
                  </a:moveTo>
                  <a:lnTo>
                    <a:pt x="4286224" y="0"/>
                  </a:lnTo>
                </a:path>
                <a:path w="5762625" h="1464945">
                  <a:moveTo>
                    <a:pt x="4295368" y="0"/>
                  </a:moveTo>
                  <a:lnTo>
                    <a:pt x="4301464" y="0"/>
                  </a:lnTo>
                </a:path>
                <a:path w="5762625" h="1464945">
                  <a:moveTo>
                    <a:pt x="4310595" y="0"/>
                  </a:moveTo>
                  <a:lnTo>
                    <a:pt x="4316691" y="0"/>
                  </a:lnTo>
                </a:path>
                <a:path w="5762625" h="1464945">
                  <a:moveTo>
                    <a:pt x="4325835" y="0"/>
                  </a:moveTo>
                  <a:lnTo>
                    <a:pt x="4331931" y="0"/>
                  </a:lnTo>
                </a:path>
                <a:path w="5762625" h="1464945">
                  <a:moveTo>
                    <a:pt x="4341063" y="0"/>
                  </a:moveTo>
                  <a:lnTo>
                    <a:pt x="4347159" y="0"/>
                  </a:lnTo>
                </a:path>
                <a:path w="5762625" h="1464945">
                  <a:moveTo>
                    <a:pt x="4356290" y="0"/>
                  </a:moveTo>
                  <a:lnTo>
                    <a:pt x="4362386" y="0"/>
                  </a:lnTo>
                </a:path>
                <a:path w="5762625" h="1464945">
                  <a:moveTo>
                    <a:pt x="4371530" y="0"/>
                  </a:moveTo>
                  <a:lnTo>
                    <a:pt x="4377626" y="0"/>
                  </a:lnTo>
                </a:path>
                <a:path w="5762625" h="1464945">
                  <a:moveTo>
                    <a:pt x="4386757" y="0"/>
                  </a:moveTo>
                  <a:lnTo>
                    <a:pt x="4392853" y="0"/>
                  </a:lnTo>
                </a:path>
                <a:path w="5762625" h="1464945">
                  <a:moveTo>
                    <a:pt x="4401997" y="0"/>
                  </a:moveTo>
                  <a:lnTo>
                    <a:pt x="4408081" y="0"/>
                  </a:lnTo>
                </a:path>
                <a:path w="5762625" h="1464945">
                  <a:moveTo>
                    <a:pt x="4417225" y="0"/>
                  </a:moveTo>
                  <a:lnTo>
                    <a:pt x="4423321" y="0"/>
                  </a:lnTo>
                </a:path>
                <a:path w="5762625" h="1464945">
                  <a:moveTo>
                    <a:pt x="4432452" y="0"/>
                  </a:moveTo>
                  <a:lnTo>
                    <a:pt x="4438548" y="0"/>
                  </a:lnTo>
                </a:path>
                <a:path w="5762625" h="1464945">
                  <a:moveTo>
                    <a:pt x="4447692" y="0"/>
                  </a:moveTo>
                  <a:lnTo>
                    <a:pt x="4453775" y="0"/>
                  </a:lnTo>
                </a:path>
                <a:path w="5762625" h="1464945">
                  <a:moveTo>
                    <a:pt x="4462919" y="0"/>
                  </a:moveTo>
                  <a:lnTo>
                    <a:pt x="4469015" y="0"/>
                  </a:lnTo>
                </a:path>
                <a:path w="5762625" h="1464945">
                  <a:moveTo>
                    <a:pt x="4478147" y="0"/>
                  </a:moveTo>
                  <a:lnTo>
                    <a:pt x="4484243" y="0"/>
                  </a:lnTo>
                </a:path>
                <a:path w="5762625" h="1464945">
                  <a:moveTo>
                    <a:pt x="4493387" y="0"/>
                  </a:moveTo>
                  <a:lnTo>
                    <a:pt x="4499470" y="0"/>
                  </a:lnTo>
                </a:path>
                <a:path w="5762625" h="1464945">
                  <a:moveTo>
                    <a:pt x="4508614" y="0"/>
                  </a:moveTo>
                  <a:lnTo>
                    <a:pt x="4514710" y="0"/>
                  </a:lnTo>
                </a:path>
                <a:path w="5762625" h="1464945">
                  <a:moveTo>
                    <a:pt x="4523841" y="0"/>
                  </a:moveTo>
                  <a:lnTo>
                    <a:pt x="4529937" y="0"/>
                  </a:lnTo>
                </a:path>
                <a:path w="5762625" h="1464945">
                  <a:moveTo>
                    <a:pt x="4539081" y="0"/>
                  </a:moveTo>
                  <a:lnTo>
                    <a:pt x="4545164" y="0"/>
                  </a:lnTo>
                </a:path>
                <a:path w="5762625" h="1464945">
                  <a:moveTo>
                    <a:pt x="4554308" y="0"/>
                  </a:moveTo>
                  <a:lnTo>
                    <a:pt x="4560404" y="0"/>
                  </a:lnTo>
                </a:path>
                <a:path w="5762625" h="1464945">
                  <a:moveTo>
                    <a:pt x="4569536" y="0"/>
                  </a:moveTo>
                  <a:lnTo>
                    <a:pt x="4575632" y="0"/>
                  </a:lnTo>
                </a:path>
                <a:path w="5762625" h="1464945">
                  <a:moveTo>
                    <a:pt x="4584776" y="0"/>
                  </a:moveTo>
                  <a:lnTo>
                    <a:pt x="4590872" y="0"/>
                  </a:lnTo>
                </a:path>
                <a:path w="5762625" h="1464945">
                  <a:moveTo>
                    <a:pt x="4600003" y="0"/>
                  </a:moveTo>
                  <a:lnTo>
                    <a:pt x="4606099" y="0"/>
                  </a:lnTo>
                </a:path>
                <a:path w="5762625" h="1464945">
                  <a:moveTo>
                    <a:pt x="4615230" y="0"/>
                  </a:moveTo>
                  <a:lnTo>
                    <a:pt x="4621326" y="0"/>
                  </a:lnTo>
                </a:path>
                <a:path w="5762625" h="1464945">
                  <a:moveTo>
                    <a:pt x="4630470" y="0"/>
                  </a:moveTo>
                  <a:lnTo>
                    <a:pt x="4636566" y="0"/>
                  </a:lnTo>
                </a:path>
                <a:path w="5762625" h="1464945">
                  <a:moveTo>
                    <a:pt x="4645698" y="0"/>
                  </a:moveTo>
                  <a:lnTo>
                    <a:pt x="4651794" y="0"/>
                  </a:lnTo>
                </a:path>
                <a:path w="5762625" h="1464945">
                  <a:moveTo>
                    <a:pt x="4660938" y="0"/>
                  </a:moveTo>
                  <a:lnTo>
                    <a:pt x="4667021" y="0"/>
                  </a:lnTo>
                </a:path>
                <a:path w="5762625" h="1464945">
                  <a:moveTo>
                    <a:pt x="4676165" y="0"/>
                  </a:moveTo>
                  <a:lnTo>
                    <a:pt x="4682261" y="0"/>
                  </a:lnTo>
                </a:path>
                <a:path w="5762625" h="1464945">
                  <a:moveTo>
                    <a:pt x="4691392" y="0"/>
                  </a:moveTo>
                  <a:lnTo>
                    <a:pt x="4697488" y="0"/>
                  </a:lnTo>
                </a:path>
                <a:path w="5762625" h="1464945">
                  <a:moveTo>
                    <a:pt x="4706632" y="0"/>
                  </a:moveTo>
                  <a:lnTo>
                    <a:pt x="4712716" y="0"/>
                  </a:lnTo>
                </a:path>
                <a:path w="5762625" h="1464945">
                  <a:moveTo>
                    <a:pt x="4721860" y="0"/>
                  </a:moveTo>
                  <a:lnTo>
                    <a:pt x="4727956" y="0"/>
                  </a:lnTo>
                </a:path>
                <a:path w="5762625" h="1464945">
                  <a:moveTo>
                    <a:pt x="4737087" y="0"/>
                  </a:moveTo>
                  <a:lnTo>
                    <a:pt x="4743183" y="0"/>
                  </a:lnTo>
                </a:path>
                <a:path w="5762625" h="1464945">
                  <a:moveTo>
                    <a:pt x="4752327" y="0"/>
                  </a:moveTo>
                  <a:lnTo>
                    <a:pt x="4758410" y="0"/>
                  </a:lnTo>
                </a:path>
                <a:path w="5762625" h="1464945">
                  <a:moveTo>
                    <a:pt x="4767554" y="0"/>
                  </a:moveTo>
                  <a:lnTo>
                    <a:pt x="4773650" y="0"/>
                  </a:lnTo>
                </a:path>
                <a:path w="5762625" h="1464945">
                  <a:moveTo>
                    <a:pt x="4782781" y="0"/>
                  </a:moveTo>
                  <a:lnTo>
                    <a:pt x="4788877" y="0"/>
                  </a:lnTo>
                </a:path>
                <a:path w="5762625" h="1464945">
                  <a:moveTo>
                    <a:pt x="4798021" y="0"/>
                  </a:moveTo>
                  <a:lnTo>
                    <a:pt x="4804117" y="0"/>
                  </a:lnTo>
                </a:path>
                <a:path w="5762625" h="1464945">
                  <a:moveTo>
                    <a:pt x="4813249" y="0"/>
                  </a:moveTo>
                  <a:lnTo>
                    <a:pt x="4819345" y="0"/>
                  </a:lnTo>
                </a:path>
                <a:path w="5762625" h="1464945">
                  <a:moveTo>
                    <a:pt x="4828476" y="0"/>
                  </a:moveTo>
                  <a:lnTo>
                    <a:pt x="4834572" y="0"/>
                  </a:lnTo>
                </a:path>
                <a:path w="5762625" h="1464945">
                  <a:moveTo>
                    <a:pt x="4843716" y="0"/>
                  </a:moveTo>
                  <a:lnTo>
                    <a:pt x="4849812" y="0"/>
                  </a:lnTo>
                </a:path>
                <a:path w="5762625" h="1464945">
                  <a:moveTo>
                    <a:pt x="4858943" y="0"/>
                  </a:moveTo>
                  <a:lnTo>
                    <a:pt x="4865039" y="0"/>
                  </a:lnTo>
                </a:path>
                <a:path w="5762625" h="1464945">
                  <a:moveTo>
                    <a:pt x="4874183" y="0"/>
                  </a:moveTo>
                  <a:lnTo>
                    <a:pt x="4880267" y="0"/>
                  </a:lnTo>
                </a:path>
                <a:path w="5762625" h="1464945">
                  <a:moveTo>
                    <a:pt x="4889411" y="0"/>
                  </a:moveTo>
                  <a:lnTo>
                    <a:pt x="4895507" y="0"/>
                  </a:lnTo>
                </a:path>
                <a:path w="5762625" h="1464945">
                  <a:moveTo>
                    <a:pt x="4904638" y="0"/>
                  </a:moveTo>
                  <a:lnTo>
                    <a:pt x="4910734" y="0"/>
                  </a:lnTo>
                </a:path>
                <a:path w="5762625" h="1464945">
                  <a:moveTo>
                    <a:pt x="4919878" y="0"/>
                  </a:moveTo>
                  <a:lnTo>
                    <a:pt x="4925961" y="0"/>
                  </a:lnTo>
                </a:path>
                <a:path w="5762625" h="1464945">
                  <a:moveTo>
                    <a:pt x="4935105" y="0"/>
                  </a:moveTo>
                  <a:lnTo>
                    <a:pt x="4941201" y="0"/>
                  </a:lnTo>
                </a:path>
                <a:path w="5762625" h="1464945">
                  <a:moveTo>
                    <a:pt x="4950333" y="0"/>
                  </a:moveTo>
                  <a:lnTo>
                    <a:pt x="4956429" y="0"/>
                  </a:lnTo>
                </a:path>
                <a:path w="5762625" h="1464945">
                  <a:moveTo>
                    <a:pt x="4965573" y="0"/>
                  </a:moveTo>
                  <a:lnTo>
                    <a:pt x="4971656" y="0"/>
                  </a:lnTo>
                </a:path>
                <a:path w="5762625" h="1464945">
                  <a:moveTo>
                    <a:pt x="4980800" y="0"/>
                  </a:moveTo>
                  <a:lnTo>
                    <a:pt x="4986896" y="0"/>
                  </a:lnTo>
                </a:path>
                <a:path w="5762625" h="1464945">
                  <a:moveTo>
                    <a:pt x="4996027" y="0"/>
                  </a:moveTo>
                  <a:lnTo>
                    <a:pt x="5002123" y="0"/>
                  </a:lnTo>
                </a:path>
                <a:path w="5762625" h="1464945">
                  <a:moveTo>
                    <a:pt x="5011267" y="0"/>
                  </a:moveTo>
                  <a:lnTo>
                    <a:pt x="5017350" y="0"/>
                  </a:lnTo>
                </a:path>
                <a:path w="5762625" h="1464945">
                  <a:moveTo>
                    <a:pt x="5026494" y="0"/>
                  </a:moveTo>
                  <a:lnTo>
                    <a:pt x="5032590" y="0"/>
                  </a:lnTo>
                </a:path>
                <a:path w="5762625" h="1464945">
                  <a:moveTo>
                    <a:pt x="5041722" y="0"/>
                  </a:moveTo>
                  <a:lnTo>
                    <a:pt x="5047818" y="0"/>
                  </a:lnTo>
                </a:path>
                <a:path w="5762625" h="1464945">
                  <a:moveTo>
                    <a:pt x="5056962" y="0"/>
                  </a:moveTo>
                  <a:lnTo>
                    <a:pt x="5063058" y="0"/>
                  </a:lnTo>
                </a:path>
                <a:path w="5762625" h="1464945">
                  <a:moveTo>
                    <a:pt x="5072189" y="0"/>
                  </a:moveTo>
                  <a:lnTo>
                    <a:pt x="5078285" y="0"/>
                  </a:lnTo>
                </a:path>
                <a:path w="5762625" h="1464945">
                  <a:moveTo>
                    <a:pt x="5087429" y="0"/>
                  </a:moveTo>
                  <a:lnTo>
                    <a:pt x="5093512" y="0"/>
                  </a:lnTo>
                </a:path>
                <a:path w="5762625" h="1464945">
                  <a:moveTo>
                    <a:pt x="5102656" y="0"/>
                  </a:moveTo>
                  <a:lnTo>
                    <a:pt x="5108752" y="0"/>
                  </a:lnTo>
                </a:path>
                <a:path w="5762625" h="1464945">
                  <a:moveTo>
                    <a:pt x="5117884" y="0"/>
                  </a:moveTo>
                  <a:lnTo>
                    <a:pt x="5123980" y="0"/>
                  </a:lnTo>
                </a:path>
                <a:path w="5762625" h="1464945">
                  <a:moveTo>
                    <a:pt x="5133124" y="0"/>
                  </a:moveTo>
                  <a:lnTo>
                    <a:pt x="5139207" y="0"/>
                  </a:lnTo>
                </a:path>
                <a:path w="5762625" h="1464945">
                  <a:moveTo>
                    <a:pt x="5148351" y="0"/>
                  </a:moveTo>
                  <a:lnTo>
                    <a:pt x="5154447" y="0"/>
                  </a:lnTo>
                </a:path>
                <a:path w="5762625" h="1464945">
                  <a:moveTo>
                    <a:pt x="5163578" y="0"/>
                  </a:moveTo>
                  <a:lnTo>
                    <a:pt x="5169674" y="0"/>
                  </a:lnTo>
                </a:path>
                <a:path w="5762625" h="1464945">
                  <a:moveTo>
                    <a:pt x="5178818" y="0"/>
                  </a:moveTo>
                  <a:lnTo>
                    <a:pt x="5184902" y="0"/>
                  </a:lnTo>
                </a:path>
                <a:path w="5762625" h="1464945">
                  <a:moveTo>
                    <a:pt x="5194046" y="0"/>
                  </a:moveTo>
                  <a:lnTo>
                    <a:pt x="5200142" y="0"/>
                  </a:lnTo>
                </a:path>
                <a:path w="5762625" h="1464945">
                  <a:moveTo>
                    <a:pt x="5209273" y="0"/>
                  </a:moveTo>
                  <a:lnTo>
                    <a:pt x="5215369" y="0"/>
                  </a:lnTo>
                </a:path>
                <a:path w="5762625" h="1464945">
                  <a:moveTo>
                    <a:pt x="5224513" y="0"/>
                  </a:moveTo>
                  <a:lnTo>
                    <a:pt x="5230596" y="0"/>
                  </a:lnTo>
                </a:path>
                <a:path w="5762625" h="1464945">
                  <a:moveTo>
                    <a:pt x="5239740" y="0"/>
                  </a:moveTo>
                  <a:lnTo>
                    <a:pt x="5245836" y="0"/>
                  </a:lnTo>
                </a:path>
                <a:path w="5762625" h="1464945">
                  <a:moveTo>
                    <a:pt x="5254967" y="0"/>
                  </a:moveTo>
                  <a:lnTo>
                    <a:pt x="5261063" y="0"/>
                  </a:lnTo>
                </a:path>
                <a:path w="5762625" h="1464945">
                  <a:moveTo>
                    <a:pt x="5270207" y="0"/>
                  </a:moveTo>
                  <a:lnTo>
                    <a:pt x="5276291" y="0"/>
                  </a:lnTo>
                </a:path>
                <a:path w="5762625" h="1464945">
                  <a:moveTo>
                    <a:pt x="5285435" y="0"/>
                  </a:moveTo>
                  <a:lnTo>
                    <a:pt x="5291531" y="0"/>
                  </a:lnTo>
                </a:path>
                <a:path w="5762625" h="1464945">
                  <a:moveTo>
                    <a:pt x="5300662" y="0"/>
                  </a:moveTo>
                  <a:lnTo>
                    <a:pt x="5306758" y="0"/>
                  </a:lnTo>
                </a:path>
                <a:path w="5762625" h="1464945">
                  <a:moveTo>
                    <a:pt x="5315902" y="0"/>
                  </a:moveTo>
                  <a:lnTo>
                    <a:pt x="5321998" y="0"/>
                  </a:lnTo>
                </a:path>
                <a:path w="5762625" h="1464945">
                  <a:moveTo>
                    <a:pt x="5331129" y="0"/>
                  </a:moveTo>
                  <a:lnTo>
                    <a:pt x="5337225" y="0"/>
                  </a:lnTo>
                </a:path>
                <a:path w="5762625" h="1464945">
                  <a:moveTo>
                    <a:pt x="5346369" y="0"/>
                  </a:moveTo>
                  <a:lnTo>
                    <a:pt x="5352453" y="0"/>
                  </a:lnTo>
                </a:path>
                <a:path w="5762625" h="1464945">
                  <a:moveTo>
                    <a:pt x="5361597" y="0"/>
                  </a:moveTo>
                  <a:lnTo>
                    <a:pt x="5367693" y="0"/>
                  </a:lnTo>
                </a:path>
                <a:path w="5762625" h="1464945">
                  <a:moveTo>
                    <a:pt x="5376824" y="0"/>
                  </a:moveTo>
                  <a:lnTo>
                    <a:pt x="5382920" y="0"/>
                  </a:lnTo>
                </a:path>
                <a:path w="5762625" h="1464945">
                  <a:moveTo>
                    <a:pt x="5392064" y="0"/>
                  </a:moveTo>
                  <a:lnTo>
                    <a:pt x="5398147" y="0"/>
                  </a:lnTo>
                </a:path>
                <a:path w="5762625" h="1464945">
                  <a:moveTo>
                    <a:pt x="5407291" y="0"/>
                  </a:moveTo>
                  <a:lnTo>
                    <a:pt x="5413387" y="0"/>
                  </a:lnTo>
                </a:path>
                <a:path w="5762625" h="1464945">
                  <a:moveTo>
                    <a:pt x="5422519" y="0"/>
                  </a:moveTo>
                  <a:lnTo>
                    <a:pt x="5428615" y="0"/>
                  </a:lnTo>
                </a:path>
                <a:path w="5762625" h="1464945">
                  <a:moveTo>
                    <a:pt x="5437759" y="0"/>
                  </a:moveTo>
                  <a:lnTo>
                    <a:pt x="5443842" y="0"/>
                  </a:lnTo>
                </a:path>
                <a:path w="5762625" h="1464945">
                  <a:moveTo>
                    <a:pt x="5452986" y="0"/>
                  </a:moveTo>
                  <a:lnTo>
                    <a:pt x="5459082" y="0"/>
                  </a:lnTo>
                </a:path>
                <a:path w="5762625" h="1464945">
                  <a:moveTo>
                    <a:pt x="5468213" y="0"/>
                  </a:moveTo>
                  <a:lnTo>
                    <a:pt x="5474309" y="0"/>
                  </a:lnTo>
                </a:path>
                <a:path w="5762625" h="1464945">
                  <a:moveTo>
                    <a:pt x="5483453" y="0"/>
                  </a:moveTo>
                  <a:lnTo>
                    <a:pt x="5489536" y="0"/>
                  </a:lnTo>
                </a:path>
                <a:path w="5762625" h="1464945">
                  <a:moveTo>
                    <a:pt x="5498680" y="0"/>
                  </a:moveTo>
                  <a:lnTo>
                    <a:pt x="5504776" y="0"/>
                  </a:lnTo>
                </a:path>
                <a:path w="5762625" h="1464945">
                  <a:moveTo>
                    <a:pt x="5513908" y="0"/>
                  </a:moveTo>
                  <a:lnTo>
                    <a:pt x="5520004" y="0"/>
                  </a:lnTo>
                </a:path>
                <a:path w="5762625" h="1464945">
                  <a:moveTo>
                    <a:pt x="5529148" y="0"/>
                  </a:moveTo>
                  <a:lnTo>
                    <a:pt x="5535244" y="0"/>
                  </a:lnTo>
                </a:path>
                <a:path w="5762625" h="1464945">
                  <a:moveTo>
                    <a:pt x="5544375" y="0"/>
                  </a:moveTo>
                  <a:lnTo>
                    <a:pt x="5550471" y="0"/>
                  </a:lnTo>
                </a:path>
                <a:path w="5762625" h="1464945">
                  <a:moveTo>
                    <a:pt x="5559602" y="0"/>
                  </a:moveTo>
                  <a:lnTo>
                    <a:pt x="5565698" y="0"/>
                  </a:lnTo>
                </a:path>
                <a:path w="5762625" h="1464945">
                  <a:moveTo>
                    <a:pt x="5574842" y="0"/>
                  </a:moveTo>
                  <a:lnTo>
                    <a:pt x="5580938" y="0"/>
                  </a:lnTo>
                </a:path>
                <a:path w="5762625" h="1464945">
                  <a:moveTo>
                    <a:pt x="5590070" y="0"/>
                  </a:moveTo>
                  <a:lnTo>
                    <a:pt x="5596166" y="0"/>
                  </a:lnTo>
                </a:path>
                <a:path w="5762625" h="1464945">
                  <a:moveTo>
                    <a:pt x="5605310" y="0"/>
                  </a:moveTo>
                  <a:lnTo>
                    <a:pt x="5611393" y="0"/>
                  </a:lnTo>
                </a:path>
                <a:path w="5762625" h="1464945">
                  <a:moveTo>
                    <a:pt x="5620537" y="0"/>
                  </a:moveTo>
                  <a:lnTo>
                    <a:pt x="5626633" y="0"/>
                  </a:lnTo>
                </a:path>
                <a:path w="5762625" h="1464945">
                  <a:moveTo>
                    <a:pt x="5635764" y="0"/>
                  </a:moveTo>
                  <a:lnTo>
                    <a:pt x="5641860" y="0"/>
                  </a:lnTo>
                </a:path>
                <a:path w="5762625" h="1464945">
                  <a:moveTo>
                    <a:pt x="5651004" y="0"/>
                  </a:moveTo>
                  <a:lnTo>
                    <a:pt x="5657088" y="0"/>
                  </a:lnTo>
                </a:path>
                <a:path w="5762625" h="1464945">
                  <a:moveTo>
                    <a:pt x="5666232" y="0"/>
                  </a:moveTo>
                  <a:lnTo>
                    <a:pt x="5672328" y="0"/>
                  </a:lnTo>
                </a:path>
                <a:path w="5762625" h="1464945">
                  <a:moveTo>
                    <a:pt x="5681459" y="0"/>
                  </a:moveTo>
                  <a:lnTo>
                    <a:pt x="5687555" y="0"/>
                  </a:lnTo>
                </a:path>
                <a:path w="5762625" h="1464945">
                  <a:moveTo>
                    <a:pt x="5696699" y="0"/>
                  </a:moveTo>
                  <a:lnTo>
                    <a:pt x="5702782" y="0"/>
                  </a:lnTo>
                </a:path>
                <a:path w="5762625" h="1464945">
                  <a:moveTo>
                    <a:pt x="5711926" y="0"/>
                  </a:moveTo>
                  <a:lnTo>
                    <a:pt x="5718022" y="0"/>
                  </a:lnTo>
                </a:path>
                <a:path w="5762625" h="1464945">
                  <a:moveTo>
                    <a:pt x="5727153" y="0"/>
                  </a:moveTo>
                  <a:lnTo>
                    <a:pt x="5733249" y="0"/>
                  </a:lnTo>
                </a:path>
                <a:path w="5762625" h="1464945">
                  <a:moveTo>
                    <a:pt x="5742393" y="0"/>
                  </a:moveTo>
                  <a:lnTo>
                    <a:pt x="5748477" y="0"/>
                  </a:lnTo>
                </a:path>
                <a:path w="5762625" h="1464945">
                  <a:moveTo>
                    <a:pt x="5757621" y="0"/>
                  </a:moveTo>
                  <a:lnTo>
                    <a:pt x="5762193" y="0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21" name="object 721"/>
          <p:cNvSpPr txBox="1"/>
          <p:nvPr/>
        </p:nvSpPr>
        <p:spPr>
          <a:xfrm>
            <a:off x="991071" y="2220284"/>
            <a:ext cx="5856605" cy="6188710"/>
          </a:xfrm>
          <a:prstGeom prst="rect">
            <a:avLst/>
          </a:prstGeom>
        </p:spPr>
        <p:txBody>
          <a:bodyPr vert="horz" wrap="square" lIns="0" tIns="104140" rIns="0" bIns="0" rtlCol="0">
            <a:spAutoFit/>
          </a:bodyPr>
          <a:lstStyle/>
          <a:p>
            <a:pPr marL="265430" indent="-159385">
              <a:lnSpc>
                <a:spcPct val="100000"/>
              </a:lnSpc>
              <a:spcBef>
                <a:spcPts val="820"/>
              </a:spcBef>
              <a:buFont typeface="Palatino Linotype"/>
              <a:buChar char="-"/>
              <a:tabLst>
                <a:tab pos="266065" algn="l"/>
              </a:tabLst>
            </a:pPr>
            <a:r>
              <a:rPr sz="1500" spc="-5" dirty="0">
                <a:latin typeface="휴먼명조"/>
                <a:cs typeface="휴먼명조"/>
              </a:rPr>
              <a:t>감사실에서는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채용절차별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체크리스트</a:t>
            </a:r>
            <a:r>
              <a:rPr sz="1500" spc="-5" dirty="0">
                <a:latin typeface="Palatino Linotype"/>
                <a:cs typeface="Palatino Linotype"/>
              </a:rPr>
              <a:t>*</a:t>
            </a:r>
            <a:r>
              <a:rPr sz="1500" spc="-5" dirty="0">
                <a:latin typeface="휴먼명조"/>
                <a:cs typeface="휴먼명조"/>
              </a:rPr>
              <a:t>에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기반하여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점검</a:t>
            </a:r>
            <a:endParaRPr sz="1500">
              <a:latin typeface="휴먼명조"/>
              <a:cs typeface="휴먼명조"/>
            </a:endParaRPr>
          </a:p>
          <a:p>
            <a:pPr marL="385445" marR="5080" indent="-247015" algn="just">
              <a:lnSpc>
                <a:spcPct val="120600"/>
              </a:lnSpc>
              <a:spcBef>
                <a:spcPts val="295"/>
              </a:spcBef>
            </a:pPr>
            <a:r>
              <a:rPr sz="1300" spc="-70" dirty="0">
                <a:latin typeface="양재벨라체M"/>
                <a:cs typeface="양재벨라체M"/>
              </a:rPr>
              <a:t>※</a:t>
            </a:r>
            <a:r>
              <a:rPr sz="1300" spc="155" dirty="0">
                <a:latin typeface="양재벨라체M"/>
                <a:cs typeface="양재벨라체M"/>
              </a:rPr>
              <a:t> </a:t>
            </a:r>
            <a:r>
              <a:rPr sz="1300" spc="550" dirty="0">
                <a:latin typeface="안상수2006굵은"/>
                <a:cs typeface="안상수2006굵은"/>
              </a:rPr>
              <a:t>체크리스트</a:t>
            </a:r>
            <a:r>
              <a:rPr sz="1300" spc="229" dirty="0">
                <a:latin typeface="안상수2006굵은"/>
                <a:cs typeface="안상수2006굵은"/>
              </a:rPr>
              <a:t> </a:t>
            </a:r>
            <a:r>
              <a:rPr sz="1300" spc="-215" dirty="0">
                <a:latin typeface="안상수2006굵은"/>
                <a:cs typeface="안상수2006굵은"/>
              </a:rPr>
              <a:t>:</a:t>
            </a:r>
            <a:r>
              <a:rPr sz="1300" spc="-105" dirty="0">
                <a:latin typeface="안상수2006굵은"/>
                <a:cs typeface="안상수2006굵은"/>
              </a:rPr>
              <a:t> </a:t>
            </a:r>
            <a:r>
              <a:rPr sz="1300" spc="475" dirty="0">
                <a:latin typeface="안상수2006굵은"/>
                <a:cs typeface="안상수2006굵은"/>
              </a:rPr>
              <a:t>공정채용</a:t>
            </a:r>
            <a:r>
              <a:rPr sz="1300" spc="229" dirty="0">
                <a:latin typeface="안상수2006굵은"/>
                <a:cs typeface="안상수2006굵은"/>
              </a:rPr>
              <a:t> </a:t>
            </a:r>
            <a:r>
              <a:rPr sz="1300" spc="240" dirty="0">
                <a:latin typeface="안상수2006굵은"/>
                <a:cs typeface="안상수2006굵은"/>
              </a:rPr>
              <a:t>원칙반영,</a:t>
            </a:r>
            <a:r>
              <a:rPr sz="1300" spc="225" dirty="0">
                <a:latin typeface="안상수2006굵은"/>
                <a:cs typeface="안상수2006굵은"/>
              </a:rPr>
              <a:t> </a:t>
            </a:r>
            <a:r>
              <a:rPr sz="1300" spc="405" dirty="0">
                <a:latin typeface="안상수2006굵은"/>
                <a:cs typeface="안상수2006굵은"/>
              </a:rPr>
              <a:t>채용계획</a:t>
            </a:r>
            <a:r>
              <a:rPr sz="1300" spc="229" dirty="0">
                <a:latin typeface="안상수2006굵은"/>
                <a:cs typeface="안상수2006굵은"/>
              </a:rPr>
              <a:t> </a:t>
            </a:r>
            <a:r>
              <a:rPr sz="1300" spc="305" dirty="0">
                <a:latin typeface="안상수2006굵은"/>
                <a:cs typeface="안상수2006굵은"/>
              </a:rPr>
              <a:t>수립,</a:t>
            </a:r>
            <a:r>
              <a:rPr sz="1300" spc="220" dirty="0">
                <a:latin typeface="안상수2006굵은"/>
                <a:cs typeface="안상수2006굵은"/>
              </a:rPr>
              <a:t> </a:t>
            </a:r>
            <a:r>
              <a:rPr sz="1300" spc="575" dirty="0">
                <a:latin typeface="안상수2006굵은"/>
                <a:cs typeface="안상수2006굵은"/>
              </a:rPr>
              <a:t>채용공고</a:t>
            </a:r>
            <a:r>
              <a:rPr sz="1300" spc="229" dirty="0">
                <a:latin typeface="안상수2006굵은"/>
                <a:cs typeface="안상수2006굵은"/>
              </a:rPr>
              <a:t> </a:t>
            </a:r>
            <a:r>
              <a:rPr sz="1300" spc="320" dirty="0">
                <a:latin typeface="안상수2006굵은"/>
                <a:cs typeface="안상수2006굵은"/>
              </a:rPr>
              <a:t>및</a:t>
            </a:r>
            <a:r>
              <a:rPr sz="1300" spc="229" dirty="0">
                <a:latin typeface="안상수2006굵은"/>
                <a:cs typeface="안상수2006굵은"/>
              </a:rPr>
              <a:t> </a:t>
            </a:r>
            <a:r>
              <a:rPr sz="1300" spc="280" dirty="0">
                <a:latin typeface="안상수2006굵은"/>
                <a:cs typeface="안상수2006굵은"/>
              </a:rPr>
              <a:t>접수,</a:t>
            </a:r>
            <a:r>
              <a:rPr sz="1300" spc="235" dirty="0">
                <a:latin typeface="안상수2006굵은"/>
                <a:cs typeface="안상수2006굵은"/>
              </a:rPr>
              <a:t> </a:t>
            </a:r>
            <a:r>
              <a:rPr sz="1300" spc="550" dirty="0">
                <a:latin typeface="안상수2006굵은"/>
                <a:cs typeface="안상수2006굵은"/>
              </a:rPr>
              <a:t>서류</a:t>
            </a:r>
            <a:r>
              <a:rPr sz="1300" spc="229" dirty="0">
                <a:latin typeface="안상수2006굵은"/>
                <a:cs typeface="안상수2006굵은"/>
              </a:rPr>
              <a:t> </a:t>
            </a:r>
            <a:r>
              <a:rPr sz="1300" spc="320" dirty="0">
                <a:latin typeface="안상수2006굵은"/>
                <a:cs typeface="안상수2006굵은"/>
              </a:rPr>
              <a:t>및 </a:t>
            </a:r>
            <a:r>
              <a:rPr sz="1300" spc="-370" dirty="0">
                <a:latin typeface="안상수2006굵은"/>
                <a:cs typeface="안상수2006굵은"/>
              </a:rPr>
              <a:t> </a:t>
            </a:r>
            <a:r>
              <a:rPr sz="1300" spc="275" dirty="0">
                <a:latin typeface="안상수2006굵은"/>
                <a:cs typeface="안상수2006굵은"/>
              </a:rPr>
              <a:t>필기전형,</a:t>
            </a:r>
            <a:r>
              <a:rPr sz="1300" spc="270" dirty="0">
                <a:latin typeface="안상수2006굵은"/>
                <a:cs typeface="안상수2006굵은"/>
              </a:rPr>
              <a:t> </a:t>
            </a:r>
            <a:r>
              <a:rPr sz="1300" spc="245" dirty="0">
                <a:latin typeface="안상수2006굵은"/>
                <a:cs typeface="안상수2006굵은"/>
              </a:rPr>
              <a:t>면접전형,</a:t>
            </a:r>
            <a:r>
              <a:rPr sz="1300" spc="270" dirty="0">
                <a:latin typeface="안상수2006굵은"/>
                <a:cs typeface="안상수2006굵은"/>
              </a:rPr>
              <a:t> </a:t>
            </a:r>
            <a:r>
              <a:rPr sz="1300" spc="320" dirty="0">
                <a:latin typeface="안상수2006굵은"/>
                <a:cs typeface="안상수2006굵은"/>
              </a:rPr>
              <a:t>합격자</a:t>
            </a:r>
            <a:r>
              <a:rPr sz="1300" spc="280" dirty="0">
                <a:latin typeface="안상수2006굵은"/>
                <a:cs typeface="안상수2006굵은"/>
              </a:rPr>
              <a:t> </a:t>
            </a:r>
            <a:r>
              <a:rPr sz="1300" spc="180" dirty="0">
                <a:latin typeface="안상수2006굵은"/>
                <a:cs typeface="안상수2006굵은"/>
              </a:rPr>
              <a:t>결정,</a:t>
            </a:r>
            <a:r>
              <a:rPr sz="1300" spc="270" dirty="0">
                <a:latin typeface="안상수2006굵은"/>
                <a:cs typeface="안상수2006굵은"/>
              </a:rPr>
              <a:t> </a:t>
            </a:r>
            <a:r>
              <a:rPr sz="1300" spc="335" dirty="0">
                <a:latin typeface="안상수2006굵은"/>
                <a:cs typeface="안상수2006굵은"/>
              </a:rPr>
              <a:t>친인척</a:t>
            </a:r>
            <a:r>
              <a:rPr sz="1300" spc="275" dirty="0">
                <a:latin typeface="안상수2006굵은"/>
                <a:cs typeface="안상수2006굵은"/>
              </a:rPr>
              <a:t> </a:t>
            </a:r>
            <a:r>
              <a:rPr sz="1300" spc="675" dirty="0">
                <a:latin typeface="안상수2006굵은"/>
                <a:cs typeface="안상수2006굵은"/>
              </a:rPr>
              <a:t>등</a:t>
            </a:r>
            <a:r>
              <a:rPr sz="1300" spc="280" dirty="0">
                <a:latin typeface="안상수2006굵은"/>
                <a:cs typeface="안상수2006굵은"/>
              </a:rPr>
              <a:t> </a:t>
            </a:r>
            <a:r>
              <a:rPr sz="1300" spc="275" dirty="0">
                <a:latin typeface="안상수2006굵은"/>
                <a:cs typeface="안상수2006굵은"/>
              </a:rPr>
              <a:t>채용,</a:t>
            </a:r>
            <a:r>
              <a:rPr sz="1300" spc="270" dirty="0">
                <a:latin typeface="안상수2006굵은"/>
                <a:cs typeface="안상수2006굵은"/>
              </a:rPr>
              <a:t> </a:t>
            </a:r>
            <a:r>
              <a:rPr sz="1300" spc="530" dirty="0">
                <a:latin typeface="안상수2006굵은"/>
                <a:cs typeface="안상수2006굵은"/>
              </a:rPr>
              <a:t>특별</a:t>
            </a:r>
            <a:r>
              <a:rPr sz="1300" spc="265" dirty="0">
                <a:latin typeface="안상수2006굵은"/>
                <a:cs typeface="안상수2006굵은"/>
              </a:rPr>
              <a:t> </a:t>
            </a:r>
            <a:r>
              <a:rPr sz="1300" spc="145" dirty="0">
                <a:latin typeface="안상수2006굵은"/>
                <a:cs typeface="안상수2006굵은"/>
              </a:rPr>
              <a:t>(제한경쟁)</a:t>
            </a:r>
            <a:r>
              <a:rPr sz="1300" spc="280" dirty="0">
                <a:latin typeface="안상수2006굵은"/>
                <a:cs typeface="안상수2006굵은"/>
              </a:rPr>
              <a:t> </a:t>
            </a:r>
            <a:r>
              <a:rPr sz="1300" spc="475" dirty="0">
                <a:latin typeface="안상수2006굵은"/>
                <a:cs typeface="안상수2006굵은"/>
              </a:rPr>
              <a:t>채용</a:t>
            </a:r>
            <a:r>
              <a:rPr sz="1300" spc="265" dirty="0">
                <a:latin typeface="안상수2006굵은"/>
                <a:cs typeface="안상수2006굵은"/>
              </a:rPr>
              <a:t> </a:t>
            </a:r>
            <a:r>
              <a:rPr sz="1300" spc="675" dirty="0">
                <a:latin typeface="안상수2006굵은"/>
                <a:cs typeface="안상수2006굵은"/>
              </a:rPr>
              <a:t>등 </a:t>
            </a:r>
            <a:r>
              <a:rPr sz="1300" spc="-370" dirty="0">
                <a:latin typeface="안상수2006굵은"/>
                <a:cs typeface="안상수2006굵은"/>
              </a:rPr>
              <a:t> </a:t>
            </a:r>
            <a:r>
              <a:rPr sz="1300" spc="655" dirty="0">
                <a:latin typeface="안상수2006굵은"/>
                <a:cs typeface="안상수2006굵은"/>
              </a:rPr>
              <a:t>총</a:t>
            </a:r>
            <a:r>
              <a:rPr sz="1300" spc="225" dirty="0">
                <a:latin typeface="안상수2006굵은"/>
                <a:cs typeface="안상수2006굵은"/>
              </a:rPr>
              <a:t> </a:t>
            </a:r>
            <a:r>
              <a:rPr sz="1300" spc="204" dirty="0">
                <a:latin typeface="안상수2006굵은"/>
                <a:cs typeface="안상수2006굵은"/>
              </a:rPr>
              <a:t>8개</a:t>
            </a:r>
            <a:r>
              <a:rPr sz="1300" spc="229" dirty="0">
                <a:latin typeface="안상수2006굵은"/>
                <a:cs typeface="안상수2006굵은"/>
              </a:rPr>
              <a:t> </a:t>
            </a:r>
            <a:r>
              <a:rPr sz="1300" spc="450" dirty="0">
                <a:latin typeface="안상수2006굵은"/>
                <a:cs typeface="안상수2006굵은"/>
              </a:rPr>
              <a:t>단계로</a:t>
            </a:r>
            <a:r>
              <a:rPr sz="1300" spc="229" dirty="0">
                <a:latin typeface="안상수2006굵은"/>
                <a:cs typeface="안상수2006굵은"/>
              </a:rPr>
              <a:t> </a:t>
            </a:r>
            <a:r>
              <a:rPr sz="1300" spc="495" dirty="0">
                <a:latin typeface="안상수2006굵은"/>
                <a:cs typeface="안상수2006굵은"/>
              </a:rPr>
              <a:t>구성</a:t>
            </a:r>
            <a:endParaRPr sz="1300">
              <a:latin typeface="안상수2006굵은"/>
              <a:cs typeface="안상수2006굵은"/>
            </a:endParaRPr>
          </a:p>
          <a:p>
            <a:pPr marL="265430" indent="-159385">
              <a:lnSpc>
                <a:spcPct val="100000"/>
              </a:lnSpc>
              <a:spcBef>
                <a:spcPts val="795"/>
              </a:spcBef>
              <a:buFont typeface="Palatino Linotype"/>
              <a:buChar char="-"/>
              <a:tabLst>
                <a:tab pos="266065" algn="l"/>
              </a:tabLst>
            </a:pPr>
            <a:r>
              <a:rPr sz="1500" spc="-5" dirty="0">
                <a:latin typeface="휴먼명조"/>
                <a:cs typeface="휴먼명조"/>
              </a:rPr>
              <a:t>한편</a:t>
            </a:r>
            <a:r>
              <a:rPr sz="1500" spc="-5" dirty="0">
                <a:latin typeface="Palatino Linotype"/>
                <a:cs typeface="Palatino Linotype"/>
              </a:rPr>
              <a:t>,</a:t>
            </a:r>
            <a:r>
              <a:rPr sz="1500" spc="15" dirty="0">
                <a:latin typeface="Palatino Linotype"/>
                <a:cs typeface="Palatino Linotype"/>
              </a:rPr>
              <a:t> </a:t>
            </a:r>
            <a:r>
              <a:rPr sz="1500" spc="-5" dirty="0">
                <a:latin typeface="Palatino Linotype"/>
                <a:cs typeface="Palatino Linotype"/>
              </a:rPr>
              <a:t>2020</a:t>
            </a:r>
            <a:r>
              <a:rPr sz="1500" spc="-5" dirty="0">
                <a:latin typeface="휴먼명조"/>
                <a:cs typeface="휴먼명조"/>
              </a:rPr>
              <a:t>년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채용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관련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전형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단계별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일상감사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실시</a:t>
            </a:r>
            <a:endParaRPr sz="1500">
              <a:latin typeface="휴먼명조"/>
              <a:cs typeface="휴먼명조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450">
              <a:latin typeface="휴먼명조"/>
              <a:cs typeface="휴먼명조"/>
            </a:endParaRPr>
          </a:p>
          <a:p>
            <a:pPr algn="ctr">
              <a:lnSpc>
                <a:spcPct val="100000"/>
              </a:lnSpc>
            </a:pPr>
            <a:r>
              <a:rPr sz="1300" spc="185" dirty="0">
                <a:latin typeface="양재난초체M"/>
                <a:cs typeface="양재난초체M"/>
              </a:rPr>
              <a:t>&lt;참고&gt;</a:t>
            </a:r>
            <a:r>
              <a:rPr sz="1300" spc="280" dirty="0">
                <a:latin typeface="양재난초체M"/>
                <a:cs typeface="양재난초체M"/>
              </a:rPr>
              <a:t> </a:t>
            </a:r>
            <a:r>
              <a:rPr sz="1300" u="sng" spc="175" dirty="0">
                <a:uFill>
                  <a:solidFill>
                    <a:srgbClr val="000000"/>
                  </a:solidFill>
                </a:uFill>
                <a:latin typeface="양재난초체M"/>
                <a:cs typeface="양재난초체M"/>
              </a:rPr>
              <a:t>채용실태</a:t>
            </a:r>
            <a:r>
              <a:rPr sz="1300" u="sng" spc="295" dirty="0">
                <a:uFill>
                  <a:solidFill>
                    <a:srgbClr val="000000"/>
                  </a:solidFill>
                </a:uFill>
                <a:latin typeface="양재난초체M"/>
                <a:cs typeface="양재난초체M"/>
              </a:rPr>
              <a:t> </a:t>
            </a:r>
            <a:r>
              <a:rPr sz="1300" u="sng" spc="100" dirty="0">
                <a:uFill>
                  <a:solidFill>
                    <a:srgbClr val="000000"/>
                  </a:solidFill>
                </a:uFill>
                <a:latin typeface="양재난초체M"/>
                <a:cs typeface="양재난초체M"/>
              </a:rPr>
              <a:t>특별감사</a:t>
            </a:r>
            <a:r>
              <a:rPr sz="1300" spc="100" dirty="0">
                <a:latin typeface="양재난초체M"/>
                <a:cs typeface="양재난초체M"/>
              </a:rPr>
              <a:t>(자체감사)</a:t>
            </a:r>
            <a:endParaRPr sz="1300">
              <a:latin typeface="양재난초체M"/>
              <a:cs typeface="양재난초체M"/>
            </a:endParaRPr>
          </a:p>
          <a:p>
            <a:pPr marL="1228090" marR="128270" indent="-1112520">
              <a:lnSpc>
                <a:spcPct val="120600"/>
              </a:lnSpc>
              <a:spcBef>
                <a:spcPts val="735"/>
              </a:spcBef>
            </a:pPr>
            <a:r>
              <a:rPr sz="1300" spc="-5" dirty="0">
                <a:latin typeface="양재벨라체M"/>
                <a:cs typeface="양재벨라체M"/>
              </a:rPr>
              <a:t>▶</a:t>
            </a:r>
            <a:r>
              <a:rPr sz="1300" spc="185" dirty="0">
                <a:latin typeface="양재벨라체M"/>
                <a:cs typeface="양재벨라체M"/>
              </a:rPr>
              <a:t> </a:t>
            </a:r>
            <a:r>
              <a:rPr sz="1300" spc="475" dirty="0">
                <a:latin typeface="안상수2006굵은"/>
                <a:cs typeface="안상수2006굵은"/>
              </a:rPr>
              <a:t>감사목적</a:t>
            </a:r>
            <a:r>
              <a:rPr sz="1300" spc="265" dirty="0">
                <a:latin typeface="안상수2006굵은"/>
                <a:cs typeface="안상수2006굵은"/>
              </a:rPr>
              <a:t> </a:t>
            </a:r>
            <a:r>
              <a:rPr sz="1300" spc="-195" dirty="0">
                <a:latin typeface="안상수2006굵은"/>
                <a:cs typeface="안상수2006굵은"/>
              </a:rPr>
              <a:t>:</a:t>
            </a:r>
            <a:r>
              <a:rPr sz="1300" spc="-105" dirty="0">
                <a:latin typeface="안상수2006굵은"/>
                <a:cs typeface="안상수2006굵은"/>
              </a:rPr>
              <a:t> </a:t>
            </a:r>
            <a:r>
              <a:rPr sz="1300" spc="530" dirty="0">
                <a:latin typeface="안상수2006굵은"/>
                <a:cs typeface="안상수2006굵은"/>
              </a:rPr>
              <a:t>채용</a:t>
            </a:r>
            <a:r>
              <a:rPr sz="1300" spc="245" dirty="0">
                <a:latin typeface="안상수2006굵은"/>
                <a:cs typeface="안상수2006굵은"/>
              </a:rPr>
              <a:t> </a:t>
            </a:r>
            <a:r>
              <a:rPr sz="1300" spc="409" dirty="0">
                <a:latin typeface="안상수2006굵은"/>
                <a:cs typeface="안상수2006굵은"/>
              </a:rPr>
              <a:t>관련</a:t>
            </a:r>
            <a:r>
              <a:rPr sz="1300" spc="250" dirty="0">
                <a:latin typeface="안상수2006굵은"/>
                <a:cs typeface="안상수2006굵은"/>
              </a:rPr>
              <a:t> </a:t>
            </a:r>
            <a:r>
              <a:rPr sz="1300" spc="615" dirty="0">
                <a:latin typeface="안상수2006굵은"/>
                <a:cs typeface="안상수2006굵은"/>
              </a:rPr>
              <a:t>서류</a:t>
            </a:r>
            <a:r>
              <a:rPr sz="1300" spc="250" dirty="0">
                <a:latin typeface="안상수2006굵은"/>
                <a:cs typeface="안상수2006굵은"/>
              </a:rPr>
              <a:t> </a:t>
            </a:r>
            <a:r>
              <a:rPr sz="1300" spc="365" dirty="0">
                <a:latin typeface="안상수2006굵은"/>
                <a:cs typeface="안상수2006굵은"/>
              </a:rPr>
              <a:t>파쇄</a:t>
            </a:r>
            <a:r>
              <a:rPr sz="1300" spc="245" dirty="0">
                <a:latin typeface="안상수2006굵은"/>
                <a:cs typeface="안상수2006굵은"/>
              </a:rPr>
              <a:t> </a:t>
            </a:r>
            <a:r>
              <a:rPr sz="1300" spc="545" dirty="0">
                <a:latin typeface="안상수2006굵은"/>
                <a:cs typeface="안상수2006굵은"/>
              </a:rPr>
              <a:t>등에</a:t>
            </a:r>
            <a:r>
              <a:rPr sz="1300" spc="250" dirty="0">
                <a:latin typeface="안상수2006굵은"/>
                <a:cs typeface="안상수2006굵은"/>
              </a:rPr>
              <a:t> </a:t>
            </a:r>
            <a:r>
              <a:rPr sz="1300" spc="390" dirty="0">
                <a:latin typeface="안상수2006굵은"/>
                <a:cs typeface="안상수2006굵은"/>
              </a:rPr>
              <a:t>대한</a:t>
            </a:r>
            <a:r>
              <a:rPr sz="1300" spc="250" dirty="0">
                <a:latin typeface="안상수2006굵은"/>
                <a:cs typeface="안상수2006굵은"/>
              </a:rPr>
              <a:t> </a:t>
            </a:r>
            <a:r>
              <a:rPr sz="1300" spc="380" dirty="0">
                <a:latin typeface="안상수2006굵은"/>
                <a:cs typeface="안상수2006굵은"/>
              </a:rPr>
              <a:t>사실관계</a:t>
            </a:r>
            <a:r>
              <a:rPr sz="1300" spc="245" dirty="0">
                <a:latin typeface="안상수2006굵은"/>
                <a:cs typeface="안상수2006굵은"/>
              </a:rPr>
              <a:t> </a:t>
            </a:r>
            <a:r>
              <a:rPr sz="1300" spc="385" dirty="0">
                <a:latin typeface="안상수2006굵은"/>
                <a:cs typeface="안상수2006굵은"/>
              </a:rPr>
              <a:t>및</a:t>
            </a:r>
            <a:r>
              <a:rPr sz="1300" spc="240" dirty="0">
                <a:latin typeface="안상수2006굵은"/>
                <a:cs typeface="안상수2006굵은"/>
              </a:rPr>
              <a:t> </a:t>
            </a:r>
            <a:r>
              <a:rPr sz="1300" spc="385" dirty="0">
                <a:latin typeface="안상수2006굵은"/>
                <a:cs typeface="안상수2006굵은"/>
              </a:rPr>
              <a:t>발생원인</a:t>
            </a:r>
            <a:r>
              <a:rPr sz="1300" spc="250" dirty="0">
                <a:latin typeface="안상수2006굵은"/>
                <a:cs typeface="안상수2006굵은"/>
              </a:rPr>
              <a:t> </a:t>
            </a:r>
            <a:r>
              <a:rPr sz="1300" spc="730" dirty="0">
                <a:latin typeface="안상수2006굵은"/>
                <a:cs typeface="안상수2006굵은"/>
              </a:rPr>
              <a:t>등을 </a:t>
            </a:r>
            <a:r>
              <a:rPr sz="1300" spc="-370" dirty="0">
                <a:latin typeface="안상수2006굵은"/>
                <a:cs typeface="안상수2006굵은"/>
              </a:rPr>
              <a:t> </a:t>
            </a:r>
            <a:r>
              <a:rPr sz="1300" spc="409" dirty="0">
                <a:latin typeface="안상수2006굵은"/>
                <a:cs typeface="안상수2006굵은"/>
              </a:rPr>
              <a:t>파악하여</a:t>
            </a:r>
            <a:r>
              <a:rPr sz="1300" spc="260" dirty="0">
                <a:latin typeface="안상수2006굵은"/>
                <a:cs typeface="안상수2006굵은"/>
              </a:rPr>
              <a:t> </a:t>
            </a:r>
            <a:r>
              <a:rPr sz="1300" spc="450" dirty="0">
                <a:latin typeface="안상수2006굵은"/>
                <a:cs typeface="안상수2006굵은"/>
              </a:rPr>
              <a:t>유사사례가</a:t>
            </a:r>
            <a:r>
              <a:rPr sz="1300" spc="265" dirty="0">
                <a:latin typeface="안상수2006굵은"/>
                <a:cs typeface="안상수2006굵은"/>
              </a:rPr>
              <a:t> </a:t>
            </a:r>
            <a:r>
              <a:rPr sz="1300" spc="400" dirty="0">
                <a:latin typeface="안상수2006굵은"/>
                <a:cs typeface="안상수2006굵은"/>
              </a:rPr>
              <a:t>재발하지</a:t>
            </a:r>
            <a:r>
              <a:rPr sz="1300" spc="260" dirty="0">
                <a:latin typeface="안상수2006굵은"/>
                <a:cs typeface="안상수2006굵은"/>
              </a:rPr>
              <a:t> </a:t>
            </a:r>
            <a:r>
              <a:rPr sz="1300" spc="585" dirty="0">
                <a:latin typeface="안상수2006굵은"/>
                <a:cs typeface="안상수2006굵은"/>
              </a:rPr>
              <a:t>않도록</a:t>
            </a:r>
            <a:r>
              <a:rPr sz="1300" spc="265" dirty="0">
                <a:latin typeface="안상수2006굵은"/>
                <a:cs typeface="안상수2006굵은"/>
              </a:rPr>
              <a:t> </a:t>
            </a:r>
            <a:r>
              <a:rPr sz="1300" spc="450" dirty="0">
                <a:latin typeface="안상수2006굵은"/>
                <a:cs typeface="안상수2006굵은"/>
              </a:rPr>
              <a:t>하기</a:t>
            </a:r>
            <a:r>
              <a:rPr sz="1300" spc="265" dirty="0">
                <a:latin typeface="안상수2006굵은"/>
                <a:cs typeface="안상수2006굵은"/>
              </a:rPr>
              <a:t> </a:t>
            </a:r>
            <a:r>
              <a:rPr sz="1300" spc="445" dirty="0">
                <a:latin typeface="안상수2006굵은"/>
                <a:cs typeface="안상수2006굵은"/>
              </a:rPr>
              <a:t>위함</a:t>
            </a:r>
            <a:endParaRPr sz="1300">
              <a:latin typeface="안상수2006굵은"/>
              <a:cs typeface="안상수2006굵은"/>
            </a:endParaRPr>
          </a:p>
          <a:p>
            <a:pPr marL="116205">
              <a:lnSpc>
                <a:spcPct val="100000"/>
              </a:lnSpc>
              <a:spcBef>
                <a:spcPts val="320"/>
              </a:spcBef>
            </a:pPr>
            <a:r>
              <a:rPr sz="1300" spc="-5" dirty="0">
                <a:latin typeface="양재벨라체M"/>
                <a:cs typeface="양재벨라체M"/>
              </a:rPr>
              <a:t>▶</a:t>
            </a:r>
            <a:r>
              <a:rPr sz="1300" spc="180" dirty="0">
                <a:latin typeface="양재벨라체M"/>
                <a:cs typeface="양재벨라체M"/>
              </a:rPr>
              <a:t> </a:t>
            </a:r>
            <a:r>
              <a:rPr sz="1300" spc="390" dirty="0">
                <a:latin typeface="안상수2006굵은"/>
                <a:cs typeface="안상수2006굵은"/>
              </a:rPr>
              <a:t>감사대상</a:t>
            </a:r>
            <a:r>
              <a:rPr sz="1300" spc="260" dirty="0">
                <a:latin typeface="안상수2006굵은"/>
                <a:cs typeface="안상수2006굵은"/>
              </a:rPr>
              <a:t> </a:t>
            </a:r>
            <a:r>
              <a:rPr sz="1300" spc="-195" dirty="0">
                <a:latin typeface="안상수2006굵은"/>
                <a:cs typeface="안상수2006굵은"/>
              </a:rPr>
              <a:t>:</a:t>
            </a:r>
            <a:r>
              <a:rPr sz="1300" spc="75" dirty="0">
                <a:latin typeface="안상수2006굵은"/>
                <a:cs typeface="안상수2006굵은"/>
              </a:rPr>
              <a:t> </a:t>
            </a:r>
            <a:r>
              <a:rPr sz="1300" spc="225" dirty="0">
                <a:latin typeface="안상수2006굵은"/>
                <a:cs typeface="안상수2006굵은"/>
              </a:rPr>
              <a:t>2019년</a:t>
            </a:r>
            <a:r>
              <a:rPr sz="1300" spc="270" dirty="0">
                <a:latin typeface="안상수2006굵은"/>
                <a:cs typeface="안상수2006굵은"/>
              </a:rPr>
              <a:t> </a:t>
            </a:r>
            <a:r>
              <a:rPr sz="1300" spc="480" dirty="0">
                <a:latin typeface="안상수2006굵은"/>
                <a:cs typeface="안상수2006굵은"/>
              </a:rPr>
              <a:t>채용과</a:t>
            </a:r>
            <a:r>
              <a:rPr sz="1300" spc="270" dirty="0">
                <a:latin typeface="안상수2006굵은"/>
                <a:cs typeface="안상수2006굵은"/>
              </a:rPr>
              <a:t> </a:t>
            </a:r>
            <a:r>
              <a:rPr sz="1300" spc="409" dirty="0">
                <a:latin typeface="안상수2006굵은"/>
                <a:cs typeface="안상수2006굵은"/>
              </a:rPr>
              <a:t>관련한</a:t>
            </a:r>
            <a:r>
              <a:rPr sz="1300" spc="270" dirty="0">
                <a:latin typeface="안상수2006굵은"/>
                <a:cs typeface="안상수2006굵은"/>
              </a:rPr>
              <a:t> </a:t>
            </a:r>
            <a:r>
              <a:rPr sz="1300" spc="580" dirty="0">
                <a:latin typeface="안상수2006굵은"/>
                <a:cs typeface="안상수2006굵은"/>
              </a:rPr>
              <a:t>업무</a:t>
            </a:r>
            <a:r>
              <a:rPr sz="1300" spc="260" dirty="0">
                <a:latin typeface="안상수2006굵은"/>
                <a:cs typeface="안상수2006굵은"/>
              </a:rPr>
              <a:t> </a:t>
            </a:r>
            <a:r>
              <a:rPr sz="1300" spc="390" dirty="0">
                <a:latin typeface="안상수2006굵은"/>
                <a:cs typeface="안상수2006굵은"/>
              </a:rPr>
              <a:t>관련자</a:t>
            </a:r>
            <a:r>
              <a:rPr sz="1300" spc="260" dirty="0">
                <a:latin typeface="안상수2006굵은"/>
                <a:cs typeface="안상수2006굵은"/>
              </a:rPr>
              <a:t> </a:t>
            </a:r>
            <a:r>
              <a:rPr sz="1300" spc="385" dirty="0">
                <a:latin typeface="안상수2006굵은"/>
                <a:cs typeface="안상수2006굵은"/>
              </a:rPr>
              <a:t>및</a:t>
            </a:r>
            <a:r>
              <a:rPr sz="1300" spc="270" dirty="0">
                <a:latin typeface="안상수2006굵은"/>
                <a:cs typeface="안상수2006굵은"/>
              </a:rPr>
              <a:t> </a:t>
            </a:r>
            <a:r>
              <a:rPr sz="1300" spc="459" dirty="0">
                <a:latin typeface="안상수2006굵은"/>
                <a:cs typeface="안상수2006굵은"/>
              </a:rPr>
              <a:t>채용위탁업체</a:t>
            </a:r>
            <a:r>
              <a:rPr sz="1300" spc="270" dirty="0">
                <a:latin typeface="안상수2006굵은"/>
                <a:cs typeface="안상수2006굵은"/>
              </a:rPr>
              <a:t> </a:t>
            </a:r>
            <a:r>
              <a:rPr sz="1300" spc="740" dirty="0">
                <a:latin typeface="안상수2006굵은"/>
                <a:cs typeface="안상수2006굵은"/>
              </a:rPr>
              <a:t>등</a:t>
            </a:r>
            <a:endParaRPr sz="1300">
              <a:latin typeface="안상수2006굵은"/>
              <a:cs typeface="안상수2006굵은"/>
            </a:endParaRPr>
          </a:p>
          <a:p>
            <a:pPr marL="116205">
              <a:lnSpc>
                <a:spcPct val="100000"/>
              </a:lnSpc>
              <a:spcBef>
                <a:spcPts val="320"/>
              </a:spcBef>
            </a:pPr>
            <a:r>
              <a:rPr sz="1300" spc="-5" dirty="0">
                <a:latin typeface="양재벨라체M"/>
                <a:cs typeface="양재벨라체M"/>
              </a:rPr>
              <a:t>▶</a:t>
            </a:r>
            <a:r>
              <a:rPr sz="1300" spc="180" dirty="0">
                <a:latin typeface="양재벨라체M"/>
                <a:cs typeface="양재벨라체M"/>
              </a:rPr>
              <a:t> </a:t>
            </a:r>
            <a:r>
              <a:rPr sz="1300" spc="465" dirty="0">
                <a:latin typeface="안상수2006굵은"/>
                <a:cs typeface="안상수2006굵은"/>
              </a:rPr>
              <a:t>감사중점</a:t>
            </a:r>
            <a:r>
              <a:rPr sz="1300" spc="260" dirty="0">
                <a:latin typeface="안상수2006굵은"/>
                <a:cs typeface="안상수2006굵은"/>
              </a:rPr>
              <a:t> </a:t>
            </a:r>
            <a:r>
              <a:rPr sz="1300" spc="-195" dirty="0">
                <a:latin typeface="안상수2006굵은"/>
                <a:cs typeface="안상수2006굵은"/>
              </a:rPr>
              <a:t>:</a:t>
            </a:r>
            <a:r>
              <a:rPr sz="1300" spc="75" dirty="0">
                <a:latin typeface="안상수2006굵은"/>
                <a:cs typeface="안상수2006굵은"/>
              </a:rPr>
              <a:t> </a:t>
            </a:r>
            <a:r>
              <a:rPr sz="1300" spc="540" dirty="0">
                <a:latin typeface="안상수2006굵은"/>
                <a:cs typeface="안상수2006굵은"/>
              </a:rPr>
              <a:t>채용</a:t>
            </a:r>
            <a:r>
              <a:rPr sz="1300" spc="265" dirty="0">
                <a:latin typeface="안상수2006굵은"/>
                <a:cs typeface="안상수2006굵은"/>
              </a:rPr>
              <a:t> </a:t>
            </a:r>
            <a:r>
              <a:rPr sz="1300" spc="420" dirty="0">
                <a:latin typeface="안상수2006굵은"/>
                <a:cs typeface="안상수2006굵은"/>
              </a:rPr>
              <a:t>관련</a:t>
            </a:r>
            <a:r>
              <a:rPr sz="1300" spc="260" dirty="0">
                <a:latin typeface="안상수2006굵은"/>
                <a:cs typeface="안상수2006굵은"/>
              </a:rPr>
              <a:t> </a:t>
            </a:r>
            <a:r>
              <a:rPr sz="1300" spc="535" dirty="0">
                <a:latin typeface="안상수2006굵은"/>
                <a:cs typeface="안상수2006굵은"/>
              </a:rPr>
              <a:t>업무처리의</a:t>
            </a:r>
            <a:r>
              <a:rPr sz="1300" spc="260" dirty="0">
                <a:latin typeface="안상수2006굵은"/>
                <a:cs typeface="안상수2006굵은"/>
              </a:rPr>
              <a:t> </a:t>
            </a:r>
            <a:r>
              <a:rPr sz="1300" spc="254" dirty="0">
                <a:latin typeface="안상수2006굵은"/>
                <a:cs typeface="안상수2006굵은"/>
              </a:rPr>
              <a:t>적정성,</a:t>
            </a:r>
            <a:r>
              <a:rPr sz="1300" spc="265" dirty="0">
                <a:latin typeface="안상수2006굵은"/>
                <a:cs typeface="안상수2006굵은"/>
              </a:rPr>
              <a:t> </a:t>
            </a:r>
            <a:r>
              <a:rPr sz="1300" spc="459" dirty="0">
                <a:latin typeface="안상수2006굵은"/>
                <a:cs typeface="안상수2006굵은"/>
              </a:rPr>
              <a:t>채용위탁업체</a:t>
            </a:r>
            <a:r>
              <a:rPr sz="1300" spc="265" dirty="0">
                <a:latin typeface="안상수2006굵은"/>
                <a:cs typeface="안상수2006굵은"/>
              </a:rPr>
              <a:t> </a:t>
            </a:r>
            <a:r>
              <a:rPr sz="1300" spc="470" dirty="0">
                <a:latin typeface="안상수2006굵은"/>
                <a:cs typeface="안상수2006굵은"/>
              </a:rPr>
              <a:t>관리의</a:t>
            </a:r>
            <a:r>
              <a:rPr sz="1300" spc="270" dirty="0">
                <a:latin typeface="안상수2006굵은"/>
                <a:cs typeface="안상수2006굵은"/>
              </a:rPr>
              <a:t> </a:t>
            </a:r>
            <a:r>
              <a:rPr sz="1300" spc="370" dirty="0">
                <a:latin typeface="안상수2006굵은"/>
                <a:cs typeface="안상수2006굵은"/>
              </a:rPr>
              <a:t>적정성</a:t>
            </a:r>
            <a:endParaRPr sz="1300">
              <a:latin typeface="안상수2006굵은"/>
              <a:cs typeface="안상수2006굵은"/>
            </a:endParaRPr>
          </a:p>
          <a:p>
            <a:pPr marL="116205">
              <a:lnSpc>
                <a:spcPct val="100000"/>
              </a:lnSpc>
              <a:spcBef>
                <a:spcPts val="325"/>
              </a:spcBef>
            </a:pPr>
            <a:r>
              <a:rPr sz="1300" spc="-5" dirty="0">
                <a:latin typeface="양재벨라체M"/>
                <a:cs typeface="양재벨라체M"/>
              </a:rPr>
              <a:t>▶</a:t>
            </a:r>
            <a:r>
              <a:rPr sz="1300" spc="190" dirty="0">
                <a:latin typeface="양재벨라체M"/>
                <a:cs typeface="양재벨라체M"/>
              </a:rPr>
              <a:t> </a:t>
            </a:r>
            <a:r>
              <a:rPr sz="1300" spc="430" dirty="0">
                <a:latin typeface="안상수2006굵은"/>
                <a:cs typeface="안상수2006굵은"/>
              </a:rPr>
              <a:t>감사기간</a:t>
            </a:r>
            <a:r>
              <a:rPr sz="1300" spc="265" dirty="0">
                <a:latin typeface="안상수2006굵은"/>
                <a:cs typeface="안상수2006굵은"/>
              </a:rPr>
              <a:t> </a:t>
            </a:r>
            <a:r>
              <a:rPr sz="1300" spc="-195" dirty="0">
                <a:latin typeface="안상수2006굵은"/>
                <a:cs typeface="안상수2006굵은"/>
              </a:rPr>
              <a:t>:</a:t>
            </a:r>
            <a:r>
              <a:rPr sz="1300" spc="90" dirty="0">
                <a:latin typeface="안상수2006굵은"/>
                <a:cs typeface="안상수2006굵은"/>
              </a:rPr>
              <a:t> </a:t>
            </a:r>
            <a:r>
              <a:rPr sz="1300" spc="-25" dirty="0">
                <a:latin typeface="안상수2006굵은"/>
                <a:cs typeface="안상수2006굵은"/>
              </a:rPr>
              <a:t>‘20.1.8.</a:t>
            </a:r>
            <a:r>
              <a:rPr sz="1300" spc="-25" dirty="0">
                <a:latin typeface="양재벨라체M"/>
                <a:cs typeface="양재벨라체M"/>
              </a:rPr>
              <a:t>∼</a:t>
            </a:r>
            <a:r>
              <a:rPr sz="1300" spc="-25" dirty="0">
                <a:latin typeface="안상수2006굵은"/>
                <a:cs typeface="안상수2006굵은"/>
              </a:rPr>
              <a:t>2.5.</a:t>
            </a:r>
            <a:r>
              <a:rPr sz="1300" spc="275" dirty="0">
                <a:latin typeface="안상수2006굵은"/>
                <a:cs typeface="안상수2006굵은"/>
              </a:rPr>
              <a:t> </a:t>
            </a:r>
            <a:r>
              <a:rPr sz="1100" spc="-130" dirty="0">
                <a:latin typeface="안상수2006굵은"/>
                <a:cs typeface="안상수2006굵은"/>
              </a:rPr>
              <a:t>*</a:t>
            </a:r>
            <a:r>
              <a:rPr sz="1100" spc="215" dirty="0">
                <a:latin typeface="안상수2006굵은"/>
                <a:cs typeface="안상수2006굵은"/>
              </a:rPr>
              <a:t> </a:t>
            </a:r>
            <a:r>
              <a:rPr sz="1100" spc="330" dirty="0">
                <a:latin typeface="안상수2006굵은"/>
                <a:cs typeface="안상수2006굵은"/>
              </a:rPr>
              <a:t>감사</a:t>
            </a:r>
            <a:r>
              <a:rPr sz="1100" spc="220" dirty="0">
                <a:latin typeface="안상수2006굵은"/>
                <a:cs typeface="안상수2006굵은"/>
              </a:rPr>
              <a:t> </a:t>
            </a:r>
            <a:r>
              <a:rPr sz="1100" spc="315" dirty="0">
                <a:latin typeface="안상수2006굵은"/>
                <a:cs typeface="안상수2006굵은"/>
              </a:rPr>
              <a:t>진행</a:t>
            </a:r>
            <a:r>
              <a:rPr sz="1100" spc="220" dirty="0">
                <a:latin typeface="안상수2006굵은"/>
                <a:cs typeface="안상수2006굵은"/>
              </a:rPr>
              <a:t> </a:t>
            </a:r>
            <a:r>
              <a:rPr sz="1100" spc="325" dirty="0">
                <a:latin typeface="안상수2006굵은"/>
                <a:cs typeface="안상수2006굵은"/>
              </a:rPr>
              <a:t>상황에</a:t>
            </a:r>
            <a:r>
              <a:rPr sz="1100" spc="215" dirty="0">
                <a:latin typeface="안상수2006굵은"/>
                <a:cs typeface="안상수2006굵은"/>
              </a:rPr>
              <a:t> </a:t>
            </a:r>
            <a:r>
              <a:rPr sz="1100" spc="240" dirty="0">
                <a:latin typeface="안상수2006굵은"/>
                <a:cs typeface="안상수2006굵은"/>
              </a:rPr>
              <a:t>따라</a:t>
            </a:r>
            <a:r>
              <a:rPr sz="1100" spc="220" dirty="0">
                <a:latin typeface="안상수2006굵은"/>
                <a:cs typeface="안상수2006굵은"/>
              </a:rPr>
              <a:t> </a:t>
            </a:r>
            <a:r>
              <a:rPr sz="1100" spc="405" dirty="0">
                <a:latin typeface="안상수2006굵은"/>
                <a:cs typeface="안상수2006굵은"/>
              </a:rPr>
              <a:t>기간</a:t>
            </a:r>
            <a:r>
              <a:rPr sz="1100" spc="220" dirty="0">
                <a:latin typeface="안상수2006굵은"/>
                <a:cs typeface="안상수2006굵은"/>
              </a:rPr>
              <a:t> </a:t>
            </a:r>
            <a:r>
              <a:rPr sz="1100" spc="370" dirty="0">
                <a:latin typeface="안상수2006굵은"/>
                <a:cs typeface="안상수2006굵은"/>
              </a:rPr>
              <a:t>변경</a:t>
            </a:r>
            <a:r>
              <a:rPr sz="1100" spc="215" dirty="0">
                <a:latin typeface="안상수2006굵은"/>
                <a:cs typeface="안상수2006굵은"/>
              </a:rPr>
              <a:t> </a:t>
            </a:r>
            <a:r>
              <a:rPr sz="1100" spc="484" dirty="0">
                <a:latin typeface="안상수2006굵은"/>
                <a:cs typeface="안상수2006굵은"/>
              </a:rPr>
              <a:t>가능</a:t>
            </a:r>
            <a:endParaRPr sz="1100">
              <a:latin typeface="안상수2006굵은"/>
              <a:cs typeface="안상수2006굵은"/>
            </a:endParaRPr>
          </a:p>
          <a:p>
            <a:pPr>
              <a:lnSpc>
                <a:spcPct val="100000"/>
              </a:lnSpc>
            </a:pPr>
            <a:endParaRPr sz="1300">
              <a:latin typeface="안상수2006굵은"/>
              <a:cs typeface="안상수2006굵은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050">
              <a:latin typeface="안상수2006굵은"/>
              <a:cs typeface="안상수2006굵은"/>
            </a:endParaRPr>
          </a:p>
          <a:p>
            <a:pPr marL="297180" indent="-285115">
              <a:lnSpc>
                <a:spcPct val="100000"/>
              </a:lnSpc>
              <a:buFont typeface=""/>
              <a:buChar char="❍"/>
              <a:tabLst>
                <a:tab pos="297815" algn="l"/>
              </a:tabLst>
            </a:pPr>
            <a:r>
              <a:rPr sz="1500" spc="-5" dirty="0">
                <a:latin typeface="Palatino Linotype"/>
                <a:cs typeface="Palatino Linotype"/>
              </a:rPr>
              <a:t>(</a:t>
            </a:r>
            <a:r>
              <a:rPr sz="1500" spc="-5" dirty="0">
                <a:latin typeface="휴먼명조"/>
                <a:cs typeface="휴먼명조"/>
              </a:rPr>
              <a:t>감사원</a:t>
            </a:r>
            <a:r>
              <a:rPr sz="1500" spc="-5" dirty="0">
                <a:latin typeface="Palatino Linotype"/>
                <a:cs typeface="Palatino Linotype"/>
              </a:rPr>
              <a:t>)</a:t>
            </a:r>
            <a:r>
              <a:rPr sz="1500" spc="360" dirty="0">
                <a:latin typeface="Palatino Linotype"/>
                <a:cs typeface="Palatino Linotype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기관운영</a:t>
            </a:r>
            <a:r>
              <a:rPr sz="1500" spc="-2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감사 </a:t>
            </a:r>
            <a:r>
              <a:rPr sz="1500" spc="15" dirty="0">
                <a:latin typeface="휴먼명조"/>
                <a:cs typeface="휴먼명조"/>
              </a:rPr>
              <a:t>수감</a:t>
            </a:r>
            <a:r>
              <a:rPr sz="1500" spc="15" dirty="0">
                <a:latin typeface="Palatino Linotype"/>
                <a:cs typeface="Palatino Linotype"/>
              </a:rPr>
              <a:t>(6~7</a:t>
            </a:r>
            <a:r>
              <a:rPr sz="1500" spc="15" dirty="0">
                <a:latin typeface="휴먼명조"/>
                <a:cs typeface="휴먼명조"/>
              </a:rPr>
              <a:t>월</a:t>
            </a:r>
            <a:r>
              <a:rPr sz="1500" spc="15" dirty="0">
                <a:latin typeface="Palatino Linotype"/>
                <a:cs typeface="Palatino Linotype"/>
              </a:rPr>
              <a:t>)</a:t>
            </a:r>
            <a:endParaRPr sz="1500">
              <a:latin typeface="Palatino Linotype"/>
              <a:cs typeface="Palatino Linotype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750">
              <a:latin typeface="Palatino Linotype"/>
              <a:cs typeface="Palatino Linotype"/>
            </a:endParaRPr>
          </a:p>
          <a:p>
            <a:pPr algn="ctr">
              <a:lnSpc>
                <a:spcPct val="100000"/>
              </a:lnSpc>
            </a:pPr>
            <a:r>
              <a:rPr sz="1300" u="sng" spc="90" dirty="0">
                <a:uFill>
                  <a:solidFill>
                    <a:srgbClr val="000000"/>
                  </a:solidFill>
                </a:uFill>
                <a:latin typeface="양재난초체M"/>
                <a:cs typeface="양재난초체M"/>
              </a:rPr>
              <a:t>감사원</a:t>
            </a:r>
            <a:r>
              <a:rPr sz="1300" u="sng" spc="275" dirty="0">
                <a:uFill>
                  <a:solidFill>
                    <a:srgbClr val="000000"/>
                  </a:solidFill>
                </a:uFill>
                <a:latin typeface="양재난초체M"/>
                <a:cs typeface="양재난초체M"/>
              </a:rPr>
              <a:t> </a:t>
            </a:r>
            <a:r>
              <a:rPr sz="1300" u="sng" spc="225" dirty="0">
                <a:uFill>
                  <a:solidFill>
                    <a:srgbClr val="000000"/>
                  </a:solidFill>
                </a:uFill>
                <a:latin typeface="양재난초체M"/>
                <a:cs typeface="양재난초체M"/>
              </a:rPr>
              <a:t>기관운영</a:t>
            </a:r>
            <a:r>
              <a:rPr sz="1300" u="sng" spc="265" dirty="0">
                <a:uFill>
                  <a:solidFill>
                    <a:srgbClr val="000000"/>
                  </a:solidFill>
                </a:uFill>
                <a:latin typeface="양재난초체M"/>
                <a:cs typeface="양재난초체M"/>
              </a:rPr>
              <a:t> </a:t>
            </a:r>
            <a:r>
              <a:rPr sz="1300" u="sng" spc="55" dirty="0">
                <a:uFill>
                  <a:solidFill>
                    <a:srgbClr val="000000"/>
                  </a:solidFill>
                </a:uFill>
                <a:latin typeface="양재난초체M"/>
                <a:cs typeface="양재난초체M"/>
              </a:rPr>
              <a:t>감사</a:t>
            </a:r>
            <a:endParaRPr sz="1300">
              <a:latin typeface="양재난초체M"/>
              <a:cs typeface="양재난초체M"/>
            </a:endParaRPr>
          </a:p>
          <a:p>
            <a:pPr marL="116205">
              <a:lnSpc>
                <a:spcPct val="100000"/>
              </a:lnSpc>
              <a:spcBef>
                <a:spcPts val="1045"/>
              </a:spcBef>
            </a:pPr>
            <a:r>
              <a:rPr sz="1300" spc="-5" dirty="0">
                <a:latin typeface="양재벨라체M"/>
                <a:cs typeface="양재벨라체M"/>
              </a:rPr>
              <a:t>▶</a:t>
            </a:r>
            <a:r>
              <a:rPr sz="1300" spc="240" dirty="0">
                <a:latin typeface="양재벨라체M"/>
                <a:cs typeface="양재벨라체M"/>
              </a:rPr>
              <a:t> </a:t>
            </a:r>
            <a:r>
              <a:rPr sz="1300" spc="100" dirty="0">
                <a:latin typeface="양재난초체M"/>
                <a:cs typeface="양재난초체M"/>
              </a:rPr>
              <a:t>감사건명</a:t>
            </a:r>
            <a:r>
              <a:rPr sz="1300" spc="300" dirty="0">
                <a:latin typeface="양재난초체M"/>
                <a:cs typeface="양재난초체M"/>
              </a:rPr>
              <a:t> </a:t>
            </a:r>
            <a:r>
              <a:rPr sz="1300" spc="-45" dirty="0">
                <a:latin typeface="양재난초체M"/>
                <a:cs typeface="양재난초체M"/>
              </a:rPr>
              <a:t>:</a:t>
            </a:r>
            <a:r>
              <a:rPr sz="1300" spc="285" dirty="0">
                <a:latin typeface="양재난초체M"/>
                <a:cs typeface="양재난초체M"/>
              </a:rPr>
              <a:t> </a:t>
            </a:r>
            <a:r>
              <a:rPr sz="1300" spc="40" dirty="0">
                <a:latin typeface="양재난초체M"/>
                <a:cs typeface="양재난초체M"/>
              </a:rPr>
              <a:t>“사회보장정보원</a:t>
            </a:r>
            <a:r>
              <a:rPr sz="1300" spc="300" dirty="0">
                <a:latin typeface="양재난초체M"/>
                <a:cs typeface="양재난초체M"/>
              </a:rPr>
              <a:t> </a:t>
            </a:r>
            <a:r>
              <a:rPr sz="1300" spc="175" dirty="0">
                <a:latin typeface="양재난초체M"/>
                <a:cs typeface="양재난초체M"/>
              </a:rPr>
              <a:t>기관</a:t>
            </a:r>
            <a:r>
              <a:rPr sz="1300" spc="290" dirty="0">
                <a:latin typeface="양재난초체M"/>
                <a:cs typeface="양재난초체M"/>
              </a:rPr>
              <a:t> </a:t>
            </a:r>
            <a:r>
              <a:rPr sz="1300" spc="135" dirty="0">
                <a:latin typeface="양재난초체M"/>
                <a:cs typeface="양재난초체M"/>
              </a:rPr>
              <a:t>정기</a:t>
            </a:r>
            <a:r>
              <a:rPr sz="1300" spc="295" dirty="0">
                <a:latin typeface="양재난초체M"/>
                <a:cs typeface="양재난초체M"/>
              </a:rPr>
              <a:t> </a:t>
            </a:r>
            <a:r>
              <a:rPr sz="1300" spc="-204" dirty="0">
                <a:latin typeface="양재난초체M"/>
                <a:cs typeface="양재난초체M"/>
              </a:rPr>
              <a:t>감사”</a:t>
            </a:r>
            <a:endParaRPr sz="1300">
              <a:latin typeface="양재난초체M"/>
              <a:cs typeface="양재난초체M"/>
            </a:endParaRPr>
          </a:p>
          <a:p>
            <a:pPr marL="116205">
              <a:lnSpc>
                <a:spcPct val="100000"/>
              </a:lnSpc>
              <a:spcBef>
                <a:spcPts val="320"/>
              </a:spcBef>
            </a:pPr>
            <a:r>
              <a:rPr sz="1300" spc="-5" dirty="0">
                <a:latin typeface="양재벨라체M"/>
                <a:cs typeface="양재벨라체M"/>
              </a:rPr>
              <a:t>▶</a:t>
            </a:r>
            <a:r>
              <a:rPr sz="1300" spc="240" dirty="0">
                <a:latin typeface="양재벨라체M"/>
                <a:cs typeface="양재벨라체M"/>
              </a:rPr>
              <a:t> </a:t>
            </a:r>
            <a:r>
              <a:rPr sz="1300" spc="85" dirty="0">
                <a:latin typeface="양재난초체M"/>
                <a:cs typeface="양재난초체M"/>
              </a:rPr>
              <a:t>감사단장</a:t>
            </a:r>
            <a:r>
              <a:rPr sz="1300" spc="300" dirty="0">
                <a:latin typeface="양재난초체M"/>
                <a:cs typeface="양재난초체M"/>
              </a:rPr>
              <a:t> </a:t>
            </a:r>
            <a:r>
              <a:rPr sz="1300" spc="-45" dirty="0">
                <a:latin typeface="양재난초체M"/>
                <a:cs typeface="양재난초체M"/>
              </a:rPr>
              <a:t>:</a:t>
            </a:r>
            <a:r>
              <a:rPr sz="1300" spc="285" dirty="0">
                <a:latin typeface="양재난초체M"/>
                <a:cs typeface="양재난초체M"/>
              </a:rPr>
              <a:t> </a:t>
            </a:r>
            <a:r>
              <a:rPr sz="1300" spc="95" dirty="0">
                <a:latin typeface="양재난초체M"/>
                <a:cs typeface="양재난초체M"/>
              </a:rPr>
              <a:t>감사원</a:t>
            </a:r>
            <a:r>
              <a:rPr sz="1300" spc="285" dirty="0">
                <a:latin typeface="양재난초체M"/>
                <a:cs typeface="양재난초체M"/>
              </a:rPr>
              <a:t> </a:t>
            </a:r>
            <a:r>
              <a:rPr sz="1300" spc="170" dirty="0">
                <a:latin typeface="양재난초체M"/>
                <a:cs typeface="양재난초체M"/>
              </a:rPr>
              <a:t>사회복지감사국</a:t>
            </a:r>
            <a:r>
              <a:rPr sz="1300" spc="300" dirty="0">
                <a:latin typeface="양재난초체M"/>
                <a:cs typeface="양재난초체M"/>
              </a:rPr>
              <a:t> </a:t>
            </a:r>
            <a:r>
              <a:rPr sz="1300" spc="50" dirty="0">
                <a:latin typeface="양재난초체M"/>
                <a:cs typeface="양재난초체M"/>
              </a:rPr>
              <a:t>제1과</a:t>
            </a:r>
            <a:r>
              <a:rPr sz="1300" spc="295" dirty="0">
                <a:latin typeface="양재난초체M"/>
                <a:cs typeface="양재난초체M"/>
              </a:rPr>
              <a:t> </a:t>
            </a:r>
            <a:r>
              <a:rPr sz="1300" spc="204" dirty="0">
                <a:latin typeface="양재난초체M"/>
                <a:cs typeface="양재난초체M"/>
              </a:rPr>
              <a:t>김태우</a:t>
            </a:r>
            <a:r>
              <a:rPr sz="1300" spc="300" dirty="0">
                <a:latin typeface="양재난초체M"/>
                <a:cs typeface="양재난초체M"/>
              </a:rPr>
              <a:t> </a:t>
            </a:r>
            <a:r>
              <a:rPr sz="1300" spc="75" dirty="0">
                <a:latin typeface="양재난초체M"/>
                <a:cs typeface="양재난초체M"/>
              </a:rPr>
              <a:t>과장</a:t>
            </a:r>
            <a:endParaRPr sz="1300">
              <a:latin typeface="양재난초체M"/>
              <a:cs typeface="양재난초체M"/>
            </a:endParaRPr>
          </a:p>
          <a:p>
            <a:pPr marL="116205">
              <a:lnSpc>
                <a:spcPct val="100000"/>
              </a:lnSpc>
              <a:spcBef>
                <a:spcPts val="320"/>
              </a:spcBef>
            </a:pPr>
            <a:r>
              <a:rPr sz="1300" spc="-5" dirty="0">
                <a:latin typeface="양재벨라체M"/>
                <a:cs typeface="양재벨라체M"/>
              </a:rPr>
              <a:t>▶</a:t>
            </a:r>
            <a:r>
              <a:rPr sz="1300" spc="235" dirty="0">
                <a:latin typeface="양재벨라체M"/>
                <a:cs typeface="양재벨라체M"/>
              </a:rPr>
              <a:t> </a:t>
            </a:r>
            <a:r>
              <a:rPr sz="1300" spc="120" dirty="0">
                <a:latin typeface="양재난초체M"/>
                <a:cs typeface="양재난초체M"/>
              </a:rPr>
              <a:t>감사기간</a:t>
            </a:r>
            <a:r>
              <a:rPr sz="1300" spc="295" dirty="0">
                <a:latin typeface="양재난초체M"/>
                <a:cs typeface="양재난초체M"/>
              </a:rPr>
              <a:t> </a:t>
            </a:r>
            <a:r>
              <a:rPr sz="1300" spc="-45" dirty="0">
                <a:latin typeface="양재난초체M"/>
                <a:cs typeface="양재난초체M"/>
              </a:rPr>
              <a:t>:</a:t>
            </a:r>
            <a:r>
              <a:rPr sz="1300" spc="280" dirty="0">
                <a:latin typeface="양재난초체M"/>
                <a:cs typeface="양재난초체M"/>
              </a:rPr>
              <a:t> </a:t>
            </a:r>
            <a:r>
              <a:rPr sz="1300" spc="-245" dirty="0">
                <a:latin typeface="양재난초체M"/>
                <a:cs typeface="양재난초체M"/>
              </a:rPr>
              <a:t>‘20.</a:t>
            </a:r>
            <a:r>
              <a:rPr sz="1300" spc="-45" dirty="0">
                <a:latin typeface="양재난초체M"/>
                <a:cs typeface="양재난초체M"/>
              </a:rPr>
              <a:t> </a:t>
            </a:r>
            <a:r>
              <a:rPr sz="1300" spc="-80" dirty="0">
                <a:latin typeface="양재난초체M"/>
                <a:cs typeface="양재난초체M"/>
              </a:rPr>
              <a:t>6</a:t>
            </a:r>
            <a:r>
              <a:rPr sz="1300" spc="295" dirty="0">
                <a:latin typeface="양재난초체M"/>
                <a:cs typeface="양재난초체M"/>
              </a:rPr>
              <a:t> </a:t>
            </a:r>
            <a:r>
              <a:rPr sz="1300" spc="-5" dirty="0">
                <a:latin typeface="양재벨라체M"/>
                <a:cs typeface="양재벨라체M"/>
              </a:rPr>
              <a:t>∼</a:t>
            </a:r>
            <a:r>
              <a:rPr sz="1300" spc="245" dirty="0">
                <a:latin typeface="양재벨라체M"/>
                <a:cs typeface="양재벨라체M"/>
              </a:rPr>
              <a:t> </a:t>
            </a:r>
            <a:r>
              <a:rPr sz="1300" spc="25" dirty="0">
                <a:latin typeface="양재난초체M"/>
                <a:cs typeface="양재난초체M"/>
              </a:rPr>
              <a:t>7월</a:t>
            </a:r>
            <a:endParaRPr sz="1300">
              <a:latin typeface="양재난초체M"/>
              <a:cs typeface="양재난초체M"/>
            </a:endParaRPr>
          </a:p>
          <a:p>
            <a:pPr marL="280670">
              <a:lnSpc>
                <a:spcPct val="100000"/>
              </a:lnSpc>
              <a:spcBef>
                <a:spcPts val="325"/>
              </a:spcBef>
            </a:pPr>
            <a:r>
              <a:rPr sz="1300" spc="-5" dirty="0">
                <a:latin typeface="양재벨라체M"/>
                <a:cs typeface="양재벨라체M"/>
              </a:rPr>
              <a:t>※</a:t>
            </a:r>
            <a:r>
              <a:rPr sz="1300" spc="175" dirty="0">
                <a:latin typeface="양재벨라체M"/>
                <a:cs typeface="양재벨라체M"/>
              </a:rPr>
              <a:t> </a:t>
            </a:r>
            <a:r>
              <a:rPr sz="1300" spc="360" dirty="0">
                <a:latin typeface="안상수2006굵은"/>
                <a:cs typeface="안상수2006굵은"/>
              </a:rPr>
              <a:t>감사원</a:t>
            </a:r>
            <a:r>
              <a:rPr sz="1300" spc="190" dirty="0">
                <a:latin typeface="안상수2006굵은"/>
                <a:cs typeface="안상수2006굵은"/>
              </a:rPr>
              <a:t> </a:t>
            </a:r>
            <a:r>
              <a:rPr sz="1300" spc="345" dirty="0">
                <a:latin typeface="안상수2006굵은"/>
                <a:cs typeface="안상수2006굵은"/>
              </a:rPr>
              <a:t>감사에</a:t>
            </a:r>
            <a:r>
              <a:rPr sz="1300" spc="190" dirty="0">
                <a:latin typeface="안상수2006굵은"/>
                <a:cs typeface="안상수2006굵은"/>
              </a:rPr>
              <a:t> </a:t>
            </a:r>
            <a:r>
              <a:rPr sz="1300" spc="250" dirty="0">
                <a:latin typeface="안상수2006굵은"/>
                <a:cs typeface="안상수2006굵은"/>
              </a:rPr>
              <a:t>따라</a:t>
            </a:r>
            <a:r>
              <a:rPr sz="1300" spc="190" dirty="0">
                <a:latin typeface="안상수2006굵은"/>
                <a:cs typeface="안상수2006굵은"/>
              </a:rPr>
              <a:t> </a:t>
            </a:r>
            <a:r>
              <a:rPr sz="1300" spc="620" dirty="0">
                <a:latin typeface="안상수2006굵은"/>
                <a:cs typeface="안상수2006굵은"/>
              </a:rPr>
              <a:t>복지부</a:t>
            </a:r>
            <a:r>
              <a:rPr sz="1300" spc="190" dirty="0">
                <a:latin typeface="안상수2006굵은"/>
                <a:cs typeface="안상수2006굵은"/>
              </a:rPr>
              <a:t> </a:t>
            </a:r>
            <a:r>
              <a:rPr sz="1300" spc="415" dirty="0">
                <a:latin typeface="안상수2006굵은"/>
                <a:cs typeface="안상수2006굵은"/>
              </a:rPr>
              <a:t>정기</a:t>
            </a:r>
            <a:r>
              <a:rPr sz="1300" spc="190" dirty="0">
                <a:latin typeface="안상수2006굵은"/>
                <a:cs typeface="안상수2006굵은"/>
              </a:rPr>
              <a:t> </a:t>
            </a:r>
            <a:r>
              <a:rPr sz="1300" spc="305" dirty="0">
                <a:latin typeface="안상수2006굵은"/>
                <a:cs typeface="안상수2006굵은"/>
              </a:rPr>
              <a:t>종합감사(3년</a:t>
            </a:r>
            <a:r>
              <a:rPr sz="1300" spc="190" dirty="0">
                <a:latin typeface="안상수2006굵은"/>
                <a:cs typeface="안상수2006굵은"/>
              </a:rPr>
              <a:t> </a:t>
            </a:r>
            <a:r>
              <a:rPr sz="1300" spc="425" dirty="0">
                <a:latin typeface="안상수2006굵은"/>
                <a:cs typeface="안상수2006굵은"/>
              </a:rPr>
              <a:t>주기)는</a:t>
            </a:r>
            <a:r>
              <a:rPr sz="1300" spc="190" dirty="0">
                <a:latin typeface="안상수2006굵은"/>
                <a:cs typeface="안상수2006굵은"/>
              </a:rPr>
              <a:t> </a:t>
            </a:r>
            <a:r>
              <a:rPr sz="1300" spc="180" dirty="0">
                <a:latin typeface="안상수2006굵은"/>
                <a:cs typeface="안상수2006굵은"/>
              </a:rPr>
              <a:t>‘23년으로</a:t>
            </a:r>
            <a:r>
              <a:rPr sz="1300" spc="190" dirty="0">
                <a:latin typeface="안상수2006굵은"/>
                <a:cs typeface="안상수2006굵은"/>
              </a:rPr>
              <a:t> </a:t>
            </a:r>
            <a:r>
              <a:rPr sz="1300" spc="545" dirty="0">
                <a:latin typeface="안상수2006굵은"/>
                <a:cs typeface="안상수2006굵은"/>
              </a:rPr>
              <a:t>순연</a:t>
            </a:r>
            <a:endParaRPr sz="1300">
              <a:latin typeface="안상수2006굵은"/>
              <a:cs typeface="안상수2006굵은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350">
              <a:latin typeface="안상수2006굵은"/>
              <a:cs typeface="안상수2006굵은"/>
            </a:endParaRPr>
          </a:p>
          <a:p>
            <a:pPr marL="285115" marR="5080" indent="-178435">
              <a:lnSpc>
                <a:spcPct val="133200"/>
              </a:lnSpc>
            </a:pPr>
            <a:r>
              <a:rPr sz="1500" spc="-5" dirty="0">
                <a:latin typeface="Palatino Linotype"/>
                <a:cs typeface="Palatino Linotype"/>
              </a:rPr>
              <a:t>-</a:t>
            </a:r>
            <a:r>
              <a:rPr sz="1500" spc="165" dirty="0">
                <a:latin typeface="Palatino Linotype"/>
                <a:cs typeface="Palatino Linotype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감사실에서는</a:t>
            </a:r>
            <a:r>
              <a:rPr sz="1500" spc="14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감사에</a:t>
            </a:r>
            <a:r>
              <a:rPr sz="1500" spc="14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앞서</a:t>
            </a:r>
            <a:r>
              <a:rPr sz="1500" spc="14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기관</a:t>
            </a:r>
            <a:r>
              <a:rPr sz="1500" spc="14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운영전반에</a:t>
            </a:r>
            <a:r>
              <a:rPr sz="1500" spc="14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대한</a:t>
            </a:r>
            <a:r>
              <a:rPr sz="1500" spc="14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사전</a:t>
            </a:r>
            <a:r>
              <a:rPr sz="1500" spc="14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점검을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통해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선제적인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문제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해결에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주력하고자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함</a:t>
            </a:r>
            <a:r>
              <a:rPr sz="1500" spc="-5" dirty="0">
                <a:latin typeface="Palatino Linotype"/>
                <a:cs typeface="Palatino Linotype"/>
              </a:rPr>
              <a:t>(3</a:t>
            </a:r>
            <a:r>
              <a:rPr sz="1500" spc="-5" dirty="0">
                <a:latin typeface="양재벨라체M"/>
                <a:cs typeface="양재벨라체M"/>
              </a:rPr>
              <a:t>∼</a:t>
            </a:r>
            <a:r>
              <a:rPr sz="1500" spc="-5" dirty="0">
                <a:latin typeface="Palatino Linotype"/>
                <a:cs typeface="Palatino Linotype"/>
              </a:rPr>
              <a:t>5</a:t>
            </a:r>
            <a:r>
              <a:rPr sz="1500" spc="-5" dirty="0">
                <a:latin typeface="휴먼명조"/>
                <a:cs typeface="휴먼명조"/>
              </a:rPr>
              <a:t>월</a:t>
            </a:r>
            <a:r>
              <a:rPr sz="1500" spc="-5" dirty="0">
                <a:latin typeface="Palatino Linotype"/>
                <a:cs typeface="Palatino Linotype"/>
              </a:rPr>
              <a:t>)</a:t>
            </a:r>
            <a:endParaRPr sz="1500">
              <a:latin typeface="Palatino Linotype"/>
              <a:cs typeface="Palatino Linotype"/>
            </a:endParaRPr>
          </a:p>
        </p:txBody>
      </p:sp>
      <p:grpSp>
        <p:nvGrpSpPr>
          <p:cNvPr id="722" name="object 722"/>
          <p:cNvGrpSpPr/>
          <p:nvPr/>
        </p:nvGrpSpPr>
        <p:grpSpPr>
          <a:xfrm>
            <a:off x="1250530" y="8616416"/>
            <a:ext cx="1687830" cy="423545"/>
            <a:chOff x="1250530" y="8616416"/>
            <a:chExt cx="1687830" cy="423545"/>
          </a:xfrm>
        </p:grpSpPr>
        <p:sp>
          <p:nvSpPr>
            <p:cNvPr id="723" name="object 723"/>
            <p:cNvSpPr/>
            <p:nvPr/>
          </p:nvSpPr>
          <p:spPr>
            <a:xfrm>
              <a:off x="1250530" y="9032011"/>
              <a:ext cx="1687830" cy="7620"/>
            </a:xfrm>
            <a:custGeom>
              <a:avLst/>
              <a:gdLst/>
              <a:ahLst/>
              <a:cxnLst/>
              <a:rect l="l" t="t" r="r" b="b"/>
              <a:pathLst>
                <a:path w="1687830" h="7620">
                  <a:moveTo>
                    <a:pt x="0" y="0"/>
                  </a:moveTo>
                  <a:lnTo>
                    <a:pt x="1687690" y="0"/>
                  </a:lnTo>
                  <a:lnTo>
                    <a:pt x="1687690" y="7607"/>
                  </a:lnTo>
                  <a:lnTo>
                    <a:pt x="0" y="76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5D5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4" name="object 724"/>
            <p:cNvSpPr/>
            <p:nvPr/>
          </p:nvSpPr>
          <p:spPr>
            <a:xfrm>
              <a:off x="1250530" y="9022880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30" h="9525">
                  <a:moveTo>
                    <a:pt x="1687690" y="0"/>
                  </a:moveTo>
                  <a:lnTo>
                    <a:pt x="1687690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90" y="0"/>
                  </a:lnTo>
                  <a:close/>
                </a:path>
              </a:pathLst>
            </a:custGeom>
            <a:solidFill>
              <a:srgbClr val="D6D6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5" name="object 725"/>
            <p:cNvSpPr/>
            <p:nvPr/>
          </p:nvSpPr>
          <p:spPr>
            <a:xfrm>
              <a:off x="1250530" y="9013748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30" h="9525">
                  <a:moveTo>
                    <a:pt x="1687690" y="0"/>
                  </a:moveTo>
                  <a:lnTo>
                    <a:pt x="1687690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90" y="0"/>
                  </a:lnTo>
                  <a:close/>
                </a:path>
              </a:pathLst>
            </a:custGeom>
            <a:solidFill>
              <a:srgbClr val="D8D8D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6" name="object 726"/>
            <p:cNvSpPr/>
            <p:nvPr/>
          </p:nvSpPr>
          <p:spPr>
            <a:xfrm>
              <a:off x="1250518" y="8995473"/>
              <a:ext cx="1687830" cy="18415"/>
            </a:xfrm>
            <a:custGeom>
              <a:avLst/>
              <a:gdLst/>
              <a:ahLst/>
              <a:cxnLst/>
              <a:rect l="l" t="t" r="r" b="b"/>
              <a:pathLst>
                <a:path w="1687830" h="18415">
                  <a:moveTo>
                    <a:pt x="1687703" y="18275"/>
                  </a:moveTo>
                  <a:lnTo>
                    <a:pt x="1687690" y="9131"/>
                  </a:lnTo>
                  <a:lnTo>
                    <a:pt x="1687690" y="0"/>
                  </a:lnTo>
                  <a:lnTo>
                    <a:pt x="0" y="0"/>
                  </a:lnTo>
                  <a:lnTo>
                    <a:pt x="0" y="9131"/>
                  </a:lnTo>
                  <a:lnTo>
                    <a:pt x="12" y="18275"/>
                  </a:lnTo>
                  <a:lnTo>
                    <a:pt x="1687703" y="18275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7" name="object 727"/>
            <p:cNvSpPr/>
            <p:nvPr/>
          </p:nvSpPr>
          <p:spPr>
            <a:xfrm>
              <a:off x="1250530" y="8986342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30" h="9525">
                  <a:moveTo>
                    <a:pt x="1687690" y="0"/>
                  </a:moveTo>
                  <a:lnTo>
                    <a:pt x="1687690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90" y="0"/>
                  </a:lnTo>
                  <a:close/>
                </a:path>
              </a:pathLst>
            </a:custGeom>
            <a:solidFill>
              <a:srgbClr val="DADA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8" name="object 728"/>
            <p:cNvSpPr/>
            <p:nvPr/>
          </p:nvSpPr>
          <p:spPr>
            <a:xfrm>
              <a:off x="1250518" y="8968066"/>
              <a:ext cx="1687830" cy="18415"/>
            </a:xfrm>
            <a:custGeom>
              <a:avLst/>
              <a:gdLst/>
              <a:ahLst/>
              <a:cxnLst/>
              <a:rect l="l" t="t" r="r" b="b"/>
              <a:pathLst>
                <a:path w="1687830" h="18415">
                  <a:moveTo>
                    <a:pt x="1687703" y="18275"/>
                  </a:moveTo>
                  <a:lnTo>
                    <a:pt x="1687690" y="9144"/>
                  </a:lnTo>
                  <a:lnTo>
                    <a:pt x="1687690" y="0"/>
                  </a:lnTo>
                  <a:lnTo>
                    <a:pt x="0" y="0"/>
                  </a:lnTo>
                  <a:lnTo>
                    <a:pt x="0" y="9144"/>
                  </a:lnTo>
                  <a:lnTo>
                    <a:pt x="12" y="18275"/>
                  </a:lnTo>
                  <a:lnTo>
                    <a:pt x="1687703" y="18275"/>
                  </a:lnTo>
                  <a:close/>
                </a:path>
              </a:pathLst>
            </a:custGeom>
            <a:solidFill>
              <a:srgbClr val="DBDB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9" name="object 729"/>
            <p:cNvSpPr/>
            <p:nvPr/>
          </p:nvSpPr>
          <p:spPr>
            <a:xfrm>
              <a:off x="1250530" y="8958935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30" h="9525">
                  <a:moveTo>
                    <a:pt x="1687690" y="0"/>
                  </a:moveTo>
                  <a:lnTo>
                    <a:pt x="1687690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90" y="0"/>
                  </a:lnTo>
                  <a:close/>
                </a:path>
              </a:pathLst>
            </a:custGeom>
            <a:solidFill>
              <a:srgbClr val="DDDD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0" name="object 730"/>
            <p:cNvSpPr/>
            <p:nvPr/>
          </p:nvSpPr>
          <p:spPr>
            <a:xfrm>
              <a:off x="1250518" y="8940673"/>
              <a:ext cx="1687830" cy="18415"/>
            </a:xfrm>
            <a:custGeom>
              <a:avLst/>
              <a:gdLst/>
              <a:ahLst/>
              <a:cxnLst/>
              <a:rect l="l" t="t" r="r" b="b"/>
              <a:pathLst>
                <a:path w="1687830" h="18415">
                  <a:moveTo>
                    <a:pt x="1687703" y="18262"/>
                  </a:moveTo>
                  <a:lnTo>
                    <a:pt x="1687690" y="9131"/>
                  </a:lnTo>
                  <a:lnTo>
                    <a:pt x="1687690" y="0"/>
                  </a:lnTo>
                  <a:lnTo>
                    <a:pt x="0" y="0"/>
                  </a:lnTo>
                  <a:lnTo>
                    <a:pt x="0" y="9131"/>
                  </a:lnTo>
                  <a:lnTo>
                    <a:pt x="12" y="18262"/>
                  </a:lnTo>
                  <a:lnTo>
                    <a:pt x="1687703" y="18262"/>
                  </a:lnTo>
                  <a:close/>
                </a:path>
              </a:pathLst>
            </a:custGeom>
            <a:solidFill>
              <a:srgbClr val="DEDE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1" name="object 731"/>
            <p:cNvSpPr/>
            <p:nvPr/>
          </p:nvSpPr>
          <p:spPr>
            <a:xfrm>
              <a:off x="1250530" y="8931541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30" h="9525">
                  <a:moveTo>
                    <a:pt x="1687690" y="0"/>
                  </a:moveTo>
                  <a:lnTo>
                    <a:pt x="1687690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90" y="0"/>
                  </a:lnTo>
                  <a:close/>
                </a:path>
              </a:pathLst>
            </a:custGeom>
            <a:solidFill>
              <a:srgbClr val="DFDF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2" name="object 732"/>
            <p:cNvSpPr/>
            <p:nvPr/>
          </p:nvSpPr>
          <p:spPr>
            <a:xfrm>
              <a:off x="1250518" y="8911742"/>
              <a:ext cx="1687830" cy="20320"/>
            </a:xfrm>
            <a:custGeom>
              <a:avLst/>
              <a:gdLst/>
              <a:ahLst/>
              <a:cxnLst/>
              <a:rect l="l" t="t" r="r" b="b"/>
              <a:pathLst>
                <a:path w="1687830" h="20320">
                  <a:moveTo>
                    <a:pt x="1687703" y="19799"/>
                  </a:moveTo>
                  <a:lnTo>
                    <a:pt x="1687690" y="9144"/>
                  </a:lnTo>
                  <a:lnTo>
                    <a:pt x="1687690" y="0"/>
                  </a:lnTo>
                  <a:lnTo>
                    <a:pt x="0" y="0"/>
                  </a:lnTo>
                  <a:lnTo>
                    <a:pt x="0" y="9144"/>
                  </a:lnTo>
                  <a:lnTo>
                    <a:pt x="12" y="19799"/>
                  </a:lnTo>
                  <a:lnTo>
                    <a:pt x="1687703" y="19799"/>
                  </a:lnTo>
                  <a:close/>
                </a:path>
              </a:pathLst>
            </a:custGeom>
            <a:solidFill>
              <a:srgbClr val="E1E1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3" name="object 733"/>
            <p:cNvSpPr/>
            <p:nvPr/>
          </p:nvSpPr>
          <p:spPr>
            <a:xfrm>
              <a:off x="1250530" y="8902611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30" h="9525">
                  <a:moveTo>
                    <a:pt x="1687690" y="0"/>
                  </a:moveTo>
                  <a:lnTo>
                    <a:pt x="1687690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90" y="0"/>
                  </a:lnTo>
                  <a:close/>
                </a:path>
              </a:pathLst>
            </a:custGeom>
            <a:solidFill>
              <a:srgbClr val="E2E2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4" name="object 734"/>
            <p:cNvSpPr/>
            <p:nvPr/>
          </p:nvSpPr>
          <p:spPr>
            <a:xfrm>
              <a:off x="1250518" y="8884348"/>
              <a:ext cx="1687830" cy="18415"/>
            </a:xfrm>
            <a:custGeom>
              <a:avLst/>
              <a:gdLst/>
              <a:ahLst/>
              <a:cxnLst/>
              <a:rect l="l" t="t" r="r" b="b"/>
              <a:pathLst>
                <a:path w="1687830" h="18415">
                  <a:moveTo>
                    <a:pt x="1687703" y="18262"/>
                  </a:moveTo>
                  <a:lnTo>
                    <a:pt x="1687690" y="9131"/>
                  </a:lnTo>
                  <a:lnTo>
                    <a:pt x="1687690" y="0"/>
                  </a:lnTo>
                  <a:lnTo>
                    <a:pt x="0" y="0"/>
                  </a:lnTo>
                  <a:lnTo>
                    <a:pt x="0" y="9131"/>
                  </a:lnTo>
                  <a:lnTo>
                    <a:pt x="12" y="18262"/>
                  </a:lnTo>
                  <a:lnTo>
                    <a:pt x="1687703" y="18262"/>
                  </a:lnTo>
                  <a:close/>
                </a:path>
              </a:pathLst>
            </a:custGeom>
            <a:solidFill>
              <a:srgbClr val="E3E3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5" name="object 735"/>
            <p:cNvSpPr/>
            <p:nvPr/>
          </p:nvSpPr>
          <p:spPr>
            <a:xfrm>
              <a:off x="1250530" y="8875204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30" h="9525">
                  <a:moveTo>
                    <a:pt x="1687690" y="0"/>
                  </a:moveTo>
                  <a:lnTo>
                    <a:pt x="1687690" y="9143"/>
                  </a:lnTo>
                  <a:lnTo>
                    <a:pt x="0" y="9143"/>
                  </a:lnTo>
                  <a:lnTo>
                    <a:pt x="0" y="0"/>
                  </a:lnTo>
                  <a:lnTo>
                    <a:pt x="1687690" y="0"/>
                  </a:lnTo>
                  <a:close/>
                </a:path>
              </a:pathLst>
            </a:custGeom>
            <a:solidFill>
              <a:srgbClr val="E4E4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6" name="object 736"/>
            <p:cNvSpPr/>
            <p:nvPr/>
          </p:nvSpPr>
          <p:spPr>
            <a:xfrm>
              <a:off x="1250518" y="8856941"/>
              <a:ext cx="1687830" cy="18415"/>
            </a:xfrm>
            <a:custGeom>
              <a:avLst/>
              <a:gdLst/>
              <a:ahLst/>
              <a:cxnLst/>
              <a:rect l="l" t="t" r="r" b="b"/>
              <a:pathLst>
                <a:path w="1687830" h="18415">
                  <a:moveTo>
                    <a:pt x="1687703" y="18262"/>
                  </a:moveTo>
                  <a:lnTo>
                    <a:pt x="1687690" y="9131"/>
                  </a:lnTo>
                  <a:lnTo>
                    <a:pt x="1687690" y="0"/>
                  </a:lnTo>
                  <a:lnTo>
                    <a:pt x="0" y="0"/>
                  </a:lnTo>
                  <a:lnTo>
                    <a:pt x="0" y="9131"/>
                  </a:lnTo>
                  <a:lnTo>
                    <a:pt x="12" y="18262"/>
                  </a:lnTo>
                  <a:lnTo>
                    <a:pt x="1687703" y="18262"/>
                  </a:lnTo>
                  <a:close/>
                </a:path>
              </a:pathLst>
            </a:custGeom>
            <a:solidFill>
              <a:srgbClr val="E6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7" name="object 737"/>
            <p:cNvSpPr/>
            <p:nvPr/>
          </p:nvSpPr>
          <p:spPr>
            <a:xfrm>
              <a:off x="1250518" y="8838679"/>
              <a:ext cx="1687830" cy="18415"/>
            </a:xfrm>
            <a:custGeom>
              <a:avLst/>
              <a:gdLst/>
              <a:ahLst/>
              <a:cxnLst/>
              <a:rect l="l" t="t" r="r" b="b"/>
              <a:pathLst>
                <a:path w="1687830" h="18415">
                  <a:moveTo>
                    <a:pt x="1687703" y="18262"/>
                  </a:moveTo>
                  <a:lnTo>
                    <a:pt x="1687690" y="9131"/>
                  </a:lnTo>
                  <a:lnTo>
                    <a:pt x="1687690" y="0"/>
                  </a:lnTo>
                  <a:lnTo>
                    <a:pt x="0" y="0"/>
                  </a:lnTo>
                  <a:lnTo>
                    <a:pt x="0" y="9131"/>
                  </a:lnTo>
                  <a:lnTo>
                    <a:pt x="12" y="18262"/>
                  </a:lnTo>
                  <a:lnTo>
                    <a:pt x="1687703" y="18262"/>
                  </a:lnTo>
                  <a:close/>
                </a:path>
              </a:pathLst>
            </a:custGeom>
            <a:solidFill>
              <a:srgbClr val="E7E7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8" name="object 738"/>
            <p:cNvSpPr/>
            <p:nvPr/>
          </p:nvSpPr>
          <p:spPr>
            <a:xfrm>
              <a:off x="1250530" y="8829535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30" h="9525">
                  <a:moveTo>
                    <a:pt x="1687690" y="0"/>
                  </a:moveTo>
                  <a:lnTo>
                    <a:pt x="1687690" y="9143"/>
                  </a:lnTo>
                  <a:lnTo>
                    <a:pt x="0" y="9143"/>
                  </a:lnTo>
                  <a:lnTo>
                    <a:pt x="0" y="0"/>
                  </a:lnTo>
                  <a:lnTo>
                    <a:pt x="1687690" y="0"/>
                  </a:lnTo>
                  <a:close/>
                </a:path>
              </a:pathLst>
            </a:custGeom>
            <a:solidFill>
              <a:srgbClr val="E8E8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9" name="object 739"/>
            <p:cNvSpPr/>
            <p:nvPr/>
          </p:nvSpPr>
          <p:spPr>
            <a:xfrm>
              <a:off x="1250530" y="8820404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30" h="9525">
                  <a:moveTo>
                    <a:pt x="1687690" y="0"/>
                  </a:moveTo>
                  <a:lnTo>
                    <a:pt x="1687690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90" y="0"/>
                  </a:lnTo>
                  <a:close/>
                </a:path>
              </a:pathLst>
            </a:custGeom>
            <a:solidFill>
              <a:srgbClr val="E9E9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0" name="object 740"/>
            <p:cNvSpPr/>
            <p:nvPr/>
          </p:nvSpPr>
          <p:spPr>
            <a:xfrm>
              <a:off x="1250518" y="8802141"/>
              <a:ext cx="1687830" cy="18415"/>
            </a:xfrm>
            <a:custGeom>
              <a:avLst/>
              <a:gdLst/>
              <a:ahLst/>
              <a:cxnLst/>
              <a:rect l="l" t="t" r="r" b="b"/>
              <a:pathLst>
                <a:path w="1687830" h="18415">
                  <a:moveTo>
                    <a:pt x="1687703" y="18262"/>
                  </a:moveTo>
                  <a:lnTo>
                    <a:pt x="1687690" y="9131"/>
                  </a:lnTo>
                  <a:lnTo>
                    <a:pt x="1687690" y="0"/>
                  </a:lnTo>
                  <a:lnTo>
                    <a:pt x="0" y="0"/>
                  </a:lnTo>
                  <a:lnTo>
                    <a:pt x="0" y="9131"/>
                  </a:lnTo>
                  <a:lnTo>
                    <a:pt x="12" y="18262"/>
                  </a:lnTo>
                  <a:lnTo>
                    <a:pt x="1687703" y="18262"/>
                  </a:lnTo>
                  <a:close/>
                </a:path>
              </a:pathLst>
            </a:custGeom>
            <a:solidFill>
              <a:srgbClr val="EBEB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1" name="object 741"/>
            <p:cNvSpPr/>
            <p:nvPr/>
          </p:nvSpPr>
          <p:spPr>
            <a:xfrm>
              <a:off x="1250518" y="8783866"/>
              <a:ext cx="1687830" cy="18415"/>
            </a:xfrm>
            <a:custGeom>
              <a:avLst/>
              <a:gdLst/>
              <a:ahLst/>
              <a:cxnLst/>
              <a:rect l="l" t="t" r="r" b="b"/>
              <a:pathLst>
                <a:path w="1687830" h="18415">
                  <a:moveTo>
                    <a:pt x="1687703" y="18275"/>
                  </a:moveTo>
                  <a:lnTo>
                    <a:pt x="1687690" y="9144"/>
                  </a:lnTo>
                  <a:lnTo>
                    <a:pt x="1687690" y="0"/>
                  </a:lnTo>
                  <a:lnTo>
                    <a:pt x="0" y="0"/>
                  </a:lnTo>
                  <a:lnTo>
                    <a:pt x="0" y="9144"/>
                  </a:lnTo>
                  <a:lnTo>
                    <a:pt x="12" y="18275"/>
                  </a:lnTo>
                  <a:lnTo>
                    <a:pt x="1687703" y="18275"/>
                  </a:lnTo>
                  <a:close/>
                </a:path>
              </a:pathLst>
            </a:custGeom>
            <a:solidFill>
              <a:srgbClr val="EC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2" name="object 742"/>
            <p:cNvSpPr/>
            <p:nvPr/>
          </p:nvSpPr>
          <p:spPr>
            <a:xfrm>
              <a:off x="1250530" y="8774734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30" h="9525">
                  <a:moveTo>
                    <a:pt x="1687690" y="0"/>
                  </a:moveTo>
                  <a:lnTo>
                    <a:pt x="1687690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90" y="0"/>
                  </a:lnTo>
                  <a:close/>
                </a:path>
              </a:pathLst>
            </a:custGeom>
            <a:solidFill>
              <a:srgbClr val="ED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3" name="object 743"/>
            <p:cNvSpPr/>
            <p:nvPr/>
          </p:nvSpPr>
          <p:spPr>
            <a:xfrm>
              <a:off x="1250530" y="8765603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30" h="9525">
                  <a:moveTo>
                    <a:pt x="1687690" y="0"/>
                  </a:moveTo>
                  <a:lnTo>
                    <a:pt x="1687690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90" y="0"/>
                  </a:lnTo>
                  <a:close/>
                </a:path>
              </a:pathLst>
            </a:custGeom>
            <a:solidFill>
              <a:srgbClr val="EFE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4" name="object 744"/>
            <p:cNvSpPr/>
            <p:nvPr/>
          </p:nvSpPr>
          <p:spPr>
            <a:xfrm>
              <a:off x="1250518" y="8745816"/>
              <a:ext cx="1687830" cy="20320"/>
            </a:xfrm>
            <a:custGeom>
              <a:avLst/>
              <a:gdLst/>
              <a:ahLst/>
              <a:cxnLst/>
              <a:rect l="l" t="t" r="r" b="b"/>
              <a:pathLst>
                <a:path w="1687830" h="20320">
                  <a:moveTo>
                    <a:pt x="1687703" y="19786"/>
                  </a:moveTo>
                  <a:lnTo>
                    <a:pt x="1687690" y="10655"/>
                  </a:lnTo>
                  <a:lnTo>
                    <a:pt x="1687690" y="0"/>
                  </a:lnTo>
                  <a:lnTo>
                    <a:pt x="0" y="0"/>
                  </a:lnTo>
                  <a:lnTo>
                    <a:pt x="0" y="10655"/>
                  </a:lnTo>
                  <a:lnTo>
                    <a:pt x="12" y="19786"/>
                  </a:lnTo>
                  <a:lnTo>
                    <a:pt x="1687703" y="19786"/>
                  </a:lnTo>
                  <a:close/>
                </a:path>
              </a:pathLst>
            </a:custGeom>
            <a:solidFill>
              <a:srgbClr val="F0F0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5" name="object 745"/>
            <p:cNvSpPr/>
            <p:nvPr/>
          </p:nvSpPr>
          <p:spPr>
            <a:xfrm>
              <a:off x="1250518" y="8727541"/>
              <a:ext cx="1687830" cy="18415"/>
            </a:xfrm>
            <a:custGeom>
              <a:avLst/>
              <a:gdLst/>
              <a:ahLst/>
              <a:cxnLst/>
              <a:rect l="l" t="t" r="r" b="b"/>
              <a:pathLst>
                <a:path w="1687830" h="18415">
                  <a:moveTo>
                    <a:pt x="1687703" y="18275"/>
                  </a:moveTo>
                  <a:lnTo>
                    <a:pt x="1687690" y="9131"/>
                  </a:lnTo>
                  <a:lnTo>
                    <a:pt x="1687690" y="0"/>
                  </a:lnTo>
                  <a:lnTo>
                    <a:pt x="0" y="0"/>
                  </a:lnTo>
                  <a:lnTo>
                    <a:pt x="0" y="9131"/>
                  </a:lnTo>
                  <a:lnTo>
                    <a:pt x="12" y="18275"/>
                  </a:lnTo>
                  <a:lnTo>
                    <a:pt x="1687703" y="18275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6" name="object 746"/>
            <p:cNvSpPr/>
            <p:nvPr/>
          </p:nvSpPr>
          <p:spPr>
            <a:xfrm>
              <a:off x="1250530" y="8718410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30" h="9525">
                  <a:moveTo>
                    <a:pt x="1687690" y="0"/>
                  </a:moveTo>
                  <a:lnTo>
                    <a:pt x="1687690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90" y="0"/>
                  </a:lnTo>
                  <a:close/>
                </a:path>
              </a:pathLst>
            </a:custGeom>
            <a:solidFill>
              <a:srgbClr val="F2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7" name="object 747"/>
            <p:cNvSpPr/>
            <p:nvPr/>
          </p:nvSpPr>
          <p:spPr>
            <a:xfrm>
              <a:off x="1250530" y="8709279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30" h="9525">
                  <a:moveTo>
                    <a:pt x="1687690" y="0"/>
                  </a:moveTo>
                  <a:lnTo>
                    <a:pt x="1687690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90" y="0"/>
                  </a:lnTo>
                  <a:close/>
                </a:path>
              </a:pathLst>
            </a:custGeom>
            <a:solidFill>
              <a:srgbClr val="F4F4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8" name="object 748"/>
            <p:cNvSpPr/>
            <p:nvPr/>
          </p:nvSpPr>
          <p:spPr>
            <a:xfrm>
              <a:off x="1250518" y="8681872"/>
              <a:ext cx="1687830" cy="27940"/>
            </a:xfrm>
            <a:custGeom>
              <a:avLst/>
              <a:gdLst/>
              <a:ahLst/>
              <a:cxnLst/>
              <a:rect l="l" t="t" r="r" b="b"/>
              <a:pathLst>
                <a:path w="1687830" h="27940">
                  <a:moveTo>
                    <a:pt x="1687703" y="27406"/>
                  </a:moveTo>
                  <a:lnTo>
                    <a:pt x="1687690" y="18275"/>
                  </a:lnTo>
                  <a:lnTo>
                    <a:pt x="1687690" y="9131"/>
                  </a:lnTo>
                  <a:lnTo>
                    <a:pt x="1687690" y="0"/>
                  </a:lnTo>
                  <a:lnTo>
                    <a:pt x="0" y="0"/>
                  </a:lnTo>
                  <a:lnTo>
                    <a:pt x="0" y="9131"/>
                  </a:lnTo>
                  <a:lnTo>
                    <a:pt x="0" y="18275"/>
                  </a:lnTo>
                  <a:lnTo>
                    <a:pt x="12" y="27406"/>
                  </a:lnTo>
                  <a:lnTo>
                    <a:pt x="1687703" y="27406"/>
                  </a:lnTo>
                  <a:close/>
                </a:path>
              </a:pathLst>
            </a:custGeom>
            <a:solidFill>
              <a:srgbClr val="F5F5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9" name="object 749"/>
            <p:cNvSpPr/>
            <p:nvPr/>
          </p:nvSpPr>
          <p:spPr>
            <a:xfrm>
              <a:off x="1250530" y="8672741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30" h="9525">
                  <a:moveTo>
                    <a:pt x="1687690" y="0"/>
                  </a:moveTo>
                  <a:lnTo>
                    <a:pt x="1687690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90" y="0"/>
                  </a:lnTo>
                  <a:close/>
                </a:path>
              </a:pathLst>
            </a:custGeom>
            <a:solidFill>
              <a:srgbClr val="F6F6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0" name="object 750"/>
            <p:cNvSpPr/>
            <p:nvPr/>
          </p:nvSpPr>
          <p:spPr>
            <a:xfrm>
              <a:off x="1250530" y="8663609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30" h="9525">
                  <a:moveTo>
                    <a:pt x="1687690" y="0"/>
                  </a:moveTo>
                  <a:lnTo>
                    <a:pt x="1687690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90" y="0"/>
                  </a:lnTo>
                  <a:close/>
                </a:path>
              </a:pathLst>
            </a:custGeom>
            <a:solidFill>
              <a:srgbClr val="F7F7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1" name="object 751"/>
            <p:cNvSpPr/>
            <p:nvPr/>
          </p:nvSpPr>
          <p:spPr>
            <a:xfrm>
              <a:off x="1250530" y="8654478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30" h="9525">
                  <a:moveTo>
                    <a:pt x="1687690" y="0"/>
                  </a:moveTo>
                  <a:lnTo>
                    <a:pt x="1687690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90" y="0"/>
                  </a:lnTo>
                  <a:close/>
                </a:path>
              </a:pathLst>
            </a:custGeom>
            <a:solidFill>
              <a:srgbClr val="F9F9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2" name="object 752"/>
            <p:cNvSpPr/>
            <p:nvPr/>
          </p:nvSpPr>
          <p:spPr>
            <a:xfrm>
              <a:off x="1250518" y="8625547"/>
              <a:ext cx="1687830" cy="29209"/>
            </a:xfrm>
            <a:custGeom>
              <a:avLst/>
              <a:gdLst/>
              <a:ahLst/>
              <a:cxnLst/>
              <a:rect l="l" t="t" r="r" b="b"/>
              <a:pathLst>
                <a:path w="1687830" h="29209">
                  <a:moveTo>
                    <a:pt x="1687703" y="28930"/>
                  </a:moveTo>
                  <a:lnTo>
                    <a:pt x="1687690" y="19786"/>
                  </a:lnTo>
                  <a:lnTo>
                    <a:pt x="1687690" y="9131"/>
                  </a:lnTo>
                  <a:lnTo>
                    <a:pt x="1687690" y="0"/>
                  </a:lnTo>
                  <a:lnTo>
                    <a:pt x="0" y="0"/>
                  </a:lnTo>
                  <a:lnTo>
                    <a:pt x="0" y="9131"/>
                  </a:lnTo>
                  <a:lnTo>
                    <a:pt x="0" y="19786"/>
                  </a:lnTo>
                  <a:lnTo>
                    <a:pt x="12" y="28930"/>
                  </a:lnTo>
                  <a:lnTo>
                    <a:pt x="1687703" y="28930"/>
                  </a:lnTo>
                  <a:close/>
                </a:path>
              </a:pathLst>
            </a:custGeom>
            <a:solidFill>
              <a:srgbClr val="FAFA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3" name="object 753"/>
            <p:cNvSpPr/>
            <p:nvPr/>
          </p:nvSpPr>
          <p:spPr>
            <a:xfrm>
              <a:off x="1250530" y="8616416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30" h="9525">
                  <a:moveTo>
                    <a:pt x="1687690" y="0"/>
                  </a:moveTo>
                  <a:lnTo>
                    <a:pt x="1687690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90" y="0"/>
                  </a:lnTo>
                  <a:close/>
                </a:path>
              </a:pathLst>
            </a:custGeom>
            <a:solidFill>
              <a:srgbClr val="FBFB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54" name="object 754"/>
          <p:cNvSpPr txBox="1"/>
          <p:nvPr/>
        </p:nvSpPr>
        <p:spPr>
          <a:xfrm>
            <a:off x="1250530" y="8581402"/>
            <a:ext cx="1687830" cy="458470"/>
          </a:xfrm>
          <a:prstGeom prst="rect">
            <a:avLst/>
          </a:prstGeom>
          <a:ln w="10667">
            <a:solidFill>
              <a:srgbClr val="BEBEBE"/>
            </a:solidFill>
          </a:ln>
        </p:spPr>
        <p:txBody>
          <a:bodyPr vert="horz" wrap="square" lIns="0" tIns="49530" rIns="0" bIns="0" rtlCol="0">
            <a:spAutoFit/>
          </a:bodyPr>
          <a:lstStyle/>
          <a:p>
            <a:pPr marL="398780" marR="392430" indent="280035">
              <a:lnSpc>
                <a:spcPct val="108900"/>
              </a:lnSpc>
              <a:spcBef>
                <a:spcPts val="390"/>
              </a:spcBef>
            </a:pPr>
            <a:r>
              <a:rPr sz="1000" b="1" spc="10" dirty="0">
                <a:latin typeface="한컴돋움"/>
                <a:cs typeface="한컴돋움"/>
              </a:rPr>
              <a:t>1단계 </a:t>
            </a:r>
            <a:r>
              <a:rPr sz="1000" b="1" spc="15" dirty="0">
                <a:latin typeface="한컴돋움"/>
                <a:cs typeface="한컴돋움"/>
              </a:rPr>
              <a:t> </a:t>
            </a:r>
            <a:r>
              <a:rPr sz="1000" b="1" spc="10" dirty="0">
                <a:latin typeface="한컴돋움"/>
                <a:cs typeface="한컴돋움"/>
              </a:rPr>
              <a:t>직원</a:t>
            </a:r>
            <a:r>
              <a:rPr sz="1000" b="1" spc="135" dirty="0">
                <a:latin typeface="한컴돋움"/>
                <a:cs typeface="한컴돋움"/>
              </a:rPr>
              <a:t> </a:t>
            </a:r>
            <a:r>
              <a:rPr sz="1000" b="1" spc="15" dirty="0">
                <a:latin typeface="한컴돋움"/>
                <a:cs typeface="한컴돋움"/>
              </a:rPr>
              <a:t>대상</a:t>
            </a:r>
            <a:r>
              <a:rPr sz="1000" b="1" spc="135" dirty="0">
                <a:latin typeface="한컴돋움"/>
                <a:cs typeface="한컴돋움"/>
              </a:rPr>
              <a:t> </a:t>
            </a:r>
            <a:r>
              <a:rPr sz="1000" b="1" spc="10" dirty="0">
                <a:latin typeface="한컴돋움"/>
                <a:cs typeface="한컴돋움"/>
              </a:rPr>
              <a:t>교육</a:t>
            </a:r>
            <a:endParaRPr sz="1000">
              <a:latin typeface="한컴돋움"/>
              <a:cs typeface="한컴돋움"/>
            </a:endParaRPr>
          </a:p>
        </p:txBody>
      </p:sp>
      <p:pic>
        <p:nvPicPr>
          <p:cNvPr id="755" name="object 75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08287" y="9112694"/>
            <a:ext cx="109664" cy="372973"/>
          </a:xfrm>
          <a:prstGeom prst="rect">
            <a:avLst/>
          </a:prstGeom>
        </p:spPr>
      </p:pic>
      <p:grpSp>
        <p:nvGrpSpPr>
          <p:cNvPr id="756" name="object 756"/>
          <p:cNvGrpSpPr/>
          <p:nvPr/>
        </p:nvGrpSpPr>
        <p:grpSpPr>
          <a:xfrm>
            <a:off x="3189541" y="8616416"/>
            <a:ext cx="1687830" cy="423545"/>
            <a:chOff x="3189541" y="8616416"/>
            <a:chExt cx="1687830" cy="423545"/>
          </a:xfrm>
        </p:grpSpPr>
        <p:sp>
          <p:nvSpPr>
            <p:cNvPr id="757" name="object 757"/>
            <p:cNvSpPr/>
            <p:nvPr/>
          </p:nvSpPr>
          <p:spPr>
            <a:xfrm>
              <a:off x="3189541" y="9032011"/>
              <a:ext cx="1687830" cy="7620"/>
            </a:xfrm>
            <a:custGeom>
              <a:avLst/>
              <a:gdLst/>
              <a:ahLst/>
              <a:cxnLst/>
              <a:rect l="l" t="t" r="r" b="b"/>
              <a:pathLst>
                <a:path w="1687829" h="7620">
                  <a:moveTo>
                    <a:pt x="0" y="0"/>
                  </a:moveTo>
                  <a:lnTo>
                    <a:pt x="1687677" y="0"/>
                  </a:lnTo>
                  <a:lnTo>
                    <a:pt x="1687677" y="7607"/>
                  </a:lnTo>
                  <a:lnTo>
                    <a:pt x="0" y="76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5D5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8" name="object 758"/>
            <p:cNvSpPr/>
            <p:nvPr/>
          </p:nvSpPr>
          <p:spPr>
            <a:xfrm>
              <a:off x="3189541" y="9022880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D6D6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9" name="object 759"/>
            <p:cNvSpPr/>
            <p:nvPr/>
          </p:nvSpPr>
          <p:spPr>
            <a:xfrm>
              <a:off x="3189541" y="9013748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D8D8D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0" name="object 760"/>
            <p:cNvSpPr/>
            <p:nvPr/>
          </p:nvSpPr>
          <p:spPr>
            <a:xfrm>
              <a:off x="3189529" y="8995473"/>
              <a:ext cx="1687830" cy="18415"/>
            </a:xfrm>
            <a:custGeom>
              <a:avLst/>
              <a:gdLst/>
              <a:ahLst/>
              <a:cxnLst/>
              <a:rect l="l" t="t" r="r" b="b"/>
              <a:pathLst>
                <a:path w="1687829" h="18415">
                  <a:moveTo>
                    <a:pt x="1687690" y="0"/>
                  </a:moveTo>
                  <a:lnTo>
                    <a:pt x="0" y="0"/>
                  </a:lnTo>
                  <a:lnTo>
                    <a:pt x="0" y="9131"/>
                  </a:lnTo>
                  <a:lnTo>
                    <a:pt x="12" y="18275"/>
                  </a:lnTo>
                  <a:lnTo>
                    <a:pt x="1687690" y="18275"/>
                  </a:lnTo>
                  <a:lnTo>
                    <a:pt x="1687690" y="9131"/>
                  </a:lnTo>
                  <a:lnTo>
                    <a:pt x="168769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1" name="object 761"/>
            <p:cNvSpPr/>
            <p:nvPr/>
          </p:nvSpPr>
          <p:spPr>
            <a:xfrm>
              <a:off x="3189541" y="8986342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DADA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2" name="object 762"/>
            <p:cNvSpPr/>
            <p:nvPr/>
          </p:nvSpPr>
          <p:spPr>
            <a:xfrm>
              <a:off x="3189529" y="8968066"/>
              <a:ext cx="1687830" cy="18415"/>
            </a:xfrm>
            <a:custGeom>
              <a:avLst/>
              <a:gdLst/>
              <a:ahLst/>
              <a:cxnLst/>
              <a:rect l="l" t="t" r="r" b="b"/>
              <a:pathLst>
                <a:path w="1687829" h="18415">
                  <a:moveTo>
                    <a:pt x="1687690" y="0"/>
                  </a:moveTo>
                  <a:lnTo>
                    <a:pt x="0" y="0"/>
                  </a:lnTo>
                  <a:lnTo>
                    <a:pt x="0" y="9144"/>
                  </a:lnTo>
                  <a:lnTo>
                    <a:pt x="12" y="18275"/>
                  </a:lnTo>
                  <a:lnTo>
                    <a:pt x="1687690" y="18275"/>
                  </a:lnTo>
                  <a:lnTo>
                    <a:pt x="1687690" y="9144"/>
                  </a:lnTo>
                  <a:lnTo>
                    <a:pt x="1687690" y="0"/>
                  </a:lnTo>
                  <a:close/>
                </a:path>
              </a:pathLst>
            </a:custGeom>
            <a:solidFill>
              <a:srgbClr val="DBDB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3" name="object 763"/>
            <p:cNvSpPr/>
            <p:nvPr/>
          </p:nvSpPr>
          <p:spPr>
            <a:xfrm>
              <a:off x="3189541" y="8958935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DDDD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4" name="object 764"/>
            <p:cNvSpPr/>
            <p:nvPr/>
          </p:nvSpPr>
          <p:spPr>
            <a:xfrm>
              <a:off x="3189529" y="8940673"/>
              <a:ext cx="1687830" cy="18415"/>
            </a:xfrm>
            <a:custGeom>
              <a:avLst/>
              <a:gdLst/>
              <a:ahLst/>
              <a:cxnLst/>
              <a:rect l="l" t="t" r="r" b="b"/>
              <a:pathLst>
                <a:path w="1687829" h="18415">
                  <a:moveTo>
                    <a:pt x="1687690" y="0"/>
                  </a:moveTo>
                  <a:lnTo>
                    <a:pt x="0" y="0"/>
                  </a:lnTo>
                  <a:lnTo>
                    <a:pt x="0" y="9131"/>
                  </a:lnTo>
                  <a:lnTo>
                    <a:pt x="12" y="18262"/>
                  </a:lnTo>
                  <a:lnTo>
                    <a:pt x="1687690" y="18262"/>
                  </a:lnTo>
                  <a:lnTo>
                    <a:pt x="1687690" y="9131"/>
                  </a:lnTo>
                  <a:lnTo>
                    <a:pt x="1687690" y="0"/>
                  </a:lnTo>
                  <a:close/>
                </a:path>
              </a:pathLst>
            </a:custGeom>
            <a:solidFill>
              <a:srgbClr val="DEDE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5" name="object 765"/>
            <p:cNvSpPr/>
            <p:nvPr/>
          </p:nvSpPr>
          <p:spPr>
            <a:xfrm>
              <a:off x="3189541" y="8931541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DFDF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6" name="object 766"/>
            <p:cNvSpPr/>
            <p:nvPr/>
          </p:nvSpPr>
          <p:spPr>
            <a:xfrm>
              <a:off x="3189529" y="8911742"/>
              <a:ext cx="1687830" cy="20320"/>
            </a:xfrm>
            <a:custGeom>
              <a:avLst/>
              <a:gdLst/>
              <a:ahLst/>
              <a:cxnLst/>
              <a:rect l="l" t="t" r="r" b="b"/>
              <a:pathLst>
                <a:path w="1687829" h="20320">
                  <a:moveTo>
                    <a:pt x="1687690" y="0"/>
                  </a:moveTo>
                  <a:lnTo>
                    <a:pt x="0" y="0"/>
                  </a:lnTo>
                  <a:lnTo>
                    <a:pt x="0" y="9144"/>
                  </a:lnTo>
                  <a:lnTo>
                    <a:pt x="12" y="19799"/>
                  </a:lnTo>
                  <a:lnTo>
                    <a:pt x="1687690" y="19799"/>
                  </a:lnTo>
                  <a:lnTo>
                    <a:pt x="1687690" y="9144"/>
                  </a:lnTo>
                  <a:lnTo>
                    <a:pt x="1687690" y="0"/>
                  </a:lnTo>
                  <a:close/>
                </a:path>
              </a:pathLst>
            </a:custGeom>
            <a:solidFill>
              <a:srgbClr val="E1E1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7" name="object 767"/>
            <p:cNvSpPr/>
            <p:nvPr/>
          </p:nvSpPr>
          <p:spPr>
            <a:xfrm>
              <a:off x="3189541" y="8902611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E2E2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8" name="object 768"/>
            <p:cNvSpPr/>
            <p:nvPr/>
          </p:nvSpPr>
          <p:spPr>
            <a:xfrm>
              <a:off x="3189529" y="8884348"/>
              <a:ext cx="1687830" cy="18415"/>
            </a:xfrm>
            <a:custGeom>
              <a:avLst/>
              <a:gdLst/>
              <a:ahLst/>
              <a:cxnLst/>
              <a:rect l="l" t="t" r="r" b="b"/>
              <a:pathLst>
                <a:path w="1687829" h="18415">
                  <a:moveTo>
                    <a:pt x="1687690" y="0"/>
                  </a:moveTo>
                  <a:lnTo>
                    <a:pt x="0" y="0"/>
                  </a:lnTo>
                  <a:lnTo>
                    <a:pt x="0" y="9131"/>
                  </a:lnTo>
                  <a:lnTo>
                    <a:pt x="12" y="18262"/>
                  </a:lnTo>
                  <a:lnTo>
                    <a:pt x="1687690" y="18262"/>
                  </a:lnTo>
                  <a:lnTo>
                    <a:pt x="1687690" y="9131"/>
                  </a:lnTo>
                  <a:lnTo>
                    <a:pt x="1687690" y="0"/>
                  </a:lnTo>
                  <a:close/>
                </a:path>
              </a:pathLst>
            </a:custGeom>
            <a:solidFill>
              <a:srgbClr val="E3E3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9" name="object 769"/>
            <p:cNvSpPr/>
            <p:nvPr/>
          </p:nvSpPr>
          <p:spPr>
            <a:xfrm>
              <a:off x="3189541" y="8875204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43"/>
                  </a:lnTo>
                  <a:lnTo>
                    <a:pt x="0" y="9143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E4E4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0" name="object 770"/>
            <p:cNvSpPr/>
            <p:nvPr/>
          </p:nvSpPr>
          <p:spPr>
            <a:xfrm>
              <a:off x="3189529" y="8856941"/>
              <a:ext cx="1687830" cy="18415"/>
            </a:xfrm>
            <a:custGeom>
              <a:avLst/>
              <a:gdLst/>
              <a:ahLst/>
              <a:cxnLst/>
              <a:rect l="l" t="t" r="r" b="b"/>
              <a:pathLst>
                <a:path w="1687829" h="18415">
                  <a:moveTo>
                    <a:pt x="1687690" y="0"/>
                  </a:moveTo>
                  <a:lnTo>
                    <a:pt x="0" y="0"/>
                  </a:lnTo>
                  <a:lnTo>
                    <a:pt x="0" y="9131"/>
                  </a:lnTo>
                  <a:lnTo>
                    <a:pt x="12" y="18262"/>
                  </a:lnTo>
                  <a:lnTo>
                    <a:pt x="1687690" y="18262"/>
                  </a:lnTo>
                  <a:lnTo>
                    <a:pt x="1687690" y="9131"/>
                  </a:lnTo>
                  <a:lnTo>
                    <a:pt x="1687690" y="0"/>
                  </a:lnTo>
                  <a:close/>
                </a:path>
              </a:pathLst>
            </a:custGeom>
            <a:solidFill>
              <a:srgbClr val="E6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1" name="object 771"/>
            <p:cNvSpPr/>
            <p:nvPr/>
          </p:nvSpPr>
          <p:spPr>
            <a:xfrm>
              <a:off x="3189529" y="8838679"/>
              <a:ext cx="1687830" cy="18415"/>
            </a:xfrm>
            <a:custGeom>
              <a:avLst/>
              <a:gdLst/>
              <a:ahLst/>
              <a:cxnLst/>
              <a:rect l="l" t="t" r="r" b="b"/>
              <a:pathLst>
                <a:path w="1687829" h="18415">
                  <a:moveTo>
                    <a:pt x="1687690" y="0"/>
                  </a:moveTo>
                  <a:lnTo>
                    <a:pt x="0" y="0"/>
                  </a:lnTo>
                  <a:lnTo>
                    <a:pt x="0" y="9131"/>
                  </a:lnTo>
                  <a:lnTo>
                    <a:pt x="12" y="18262"/>
                  </a:lnTo>
                  <a:lnTo>
                    <a:pt x="1687690" y="18262"/>
                  </a:lnTo>
                  <a:lnTo>
                    <a:pt x="1687690" y="9131"/>
                  </a:lnTo>
                  <a:lnTo>
                    <a:pt x="1687690" y="0"/>
                  </a:lnTo>
                  <a:close/>
                </a:path>
              </a:pathLst>
            </a:custGeom>
            <a:solidFill>
              <a:srgbClr val="E7E7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2" name="object 772"/>
            <p:cNvSpPr/>
            <p:nvPr/>
          </p:nvSpPr>
          <p:spPr>
            <a:xfrm>
              <a:off x="3189541" y="8829535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43"/>
                  </a:lnTo>
                  <a:lnTo>
                    <a:pt x="0" y="9143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E8E8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3" name="object 773"/>
            <p:cNvSpPr/>
            <p:nvPr/>
          </p:nvSpPr>
          <p:spPr>
            <a:xfrm>
              <a:off x="3189541" y="8820404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E9E9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4" name="object 774"/>
            <p:cNvSpPr/>
            <p:nvPr/>
          </p:nvSpPr>
          <p:spPr>
            <a:xfrm>
              <a:off x="3189529" y="8802141"/>
              <a:ext cx="1687830" cy="18415"/>
            </a:xfrm>
            <a:custGeom>
              <a:avLst/>
              <a:gdLst/>
              <a:ahLst/>
              <a:cxnLst/>
              <a:rect l="l" t="t" r="r" b="b"/>
              <a:pathLst>
                <a:path w="1687829" h="18415">
                  <a:moveTo>
                    <a:pt x="1687690" y="0"/>
                  </a:moveTo>
                  <a:lnTo>
                    <a:pt x="0" y="0"/>
                  </a:lnTo>
                  <a:lnTo>
                    <a:pt x="0" y="9131"/>
                  </a:lnTo>
                  <a:lnTo>
                    <a:pt x="12" y="18262"/>
                  </a:lnTo>
                  <a:lnTo>
                    <a:pt x="1687690" y="18262"/>
                  </a:lnTo>
                  <a:lnTo>
                    <a:pt x="1687690" y="9131"/>
                  </a:lnTo>
                  <a:lnTo>
                    <a:pt x="1687690" y="0"/>
                  </a:lnTo>
                  <a:close/>
                </a:path>
              </a:pathLst>
            </a:custGeom>
            <a:solidFill>
              <a:srgbClr val="EBEB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5" name="object 775"/>
            <p:cNvSpPr/>
            <p:nvPr/>
          </p:nvSpPr>
          <p:spPr>
            <a:xfrm>
              <a:off x="3189529" y="8783866"/>
              <a:ext cx="1687830" cy="18415"/>
            </a:xfrm>
            <a:custGeom>
              <a:avLst/>
              <a:gdLst/>
              <a:ahLst/>
              <a:cxnLst/>
              <a:rect l="l" t="t" r="r" b="b"/>
              <a:pathLst>
                <a:path w="1687829" h="18415">
                  <a:moveTo>
                    <a:pt x="1687690" y="0"/>
                  </a:moveTo>
                  <a:lnTo>
                    <a:pt x="0" y="0"/>
                  </a:lnTo>
                  <a:lnTo>
                    <a:pt x="0" y="9144"/>
                  </a:lnTo>
                  <a:lnTo>
                    <a:pt x="12" y="18275"/>
                  </a:lnTo>
                  <a:lnTo>
                    <a:pt x="1687690" y="18275"/>
                  </a:lnTo>
                  <a:lnTo>
                    <a:pt x="1687690" y="9144"/>
                  </a:lnTo>
                  <a:lnTo>
                    <a:pt x="1687690" y="0"/>
                  </a:lnTo>
                  <a:close/>
                </a:path>
              </a:pathLst>
            </a:custGeom>
            <a:solidFill>
              <a:srgbClr val="EC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6" name="object 776"/>
            <p:cNvSpPr/>
            <p:nvPr/>
          </p:nvSpPr>
          <p:spPr>
            <a:xfrm>
              <a:off x="3189541" y="8774734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ED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7" name="object 777"/>
            <p:cNvSpPr/>
            <p:nvPr/>
          </p:nvSpPr>
          <p:spPr>
            <a:xfrm>
              <a:off x="3189541" y="8765603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EFE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8" name="object 778"/>
            <p:cNvSpPr/>
            <p:nvPr/>
          </p:nvSpPr>
          <p:spPr>
            <a:xfrm>
              <a:off x="3189529" y="8745816"/>
              <a:ext cx="1687830" cy="20320"/>
            </a:xfrm>
            <a:custGeom>
              <a:avLst/>
              <a:gdLst/>
              <a:ahLst/>
              <a:cxnLst/>
              <a:rect l="l" t="t" r="r" b="b"/>
              <a:pathLst>
                <a:path w="1687829" h="20320">
                  <a:moveTo>
                    <a:pt x="1687690" y="0"/>
                  </a:moveTo>
                  <a:lnTo>
                    <a:pt x="0" y="0"/>
                  </a:lnTo>
                  <a:lnTo>
                    <a:pt x="0" y="10655"/>
                  </a:lnTo>
                  <a:lnTo>
                    <a:pt x="12" y="19786"/>
                  </a:lnTo>
                  <a:lnTo>
                    <a:pt x="1687690" y="19786"/>
                  </a:lnTo>
                  <a:lnTo>
                    <a:pt x="1687690" y="10655"/>
                  </a:lnTo>
                  <a:lnTo>
                    <a:pt x="1687690" y="0"/>
                  </a:lnTo>
                  <a:close/>
                </a:path>
              </a:pathLst>
            </a:custGeom>
            <a:solidFill>
              <a:srgbClr val="F0F0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9" name="object 779"/>
            <p:cNvSpPr/>
            <p:nvPr/>
          </p:nvSpPr>
          <p:spPr>
            <a:xfrm>
              <a:off x="3189529" y="8727541"/>
              <a:ext cx="1687830" cy="18415"/>
            </a:xfrm>
            <a:custGeom>
              <a:avLst/>
              <a:gdLst/>
              <a:ahLst/>
              <a:cxnLst/>
              <a:rect l="l" t="t" r="r" b="b"/>
              <a:pathLst>
                <a:path w="1687829" h="18415">
                  <a:moveTo>
                    <a:pt x="1687690" y="0"/>
                  </a:moveTo>
                  <a:lnTo>
                    <a:pt x="0" y="0"/>
                  </a:lnTo>
                  <a:lnTo>
                    <a:pt x="0" y="9131"/>
                  </a:lnTo>
                  <a:lnTo>
                    <a:pt x="12" y="18275"/>
                  </a:lnTo>
                  <a:lnTo>
                    <a:pt x="1687690" y="18275"/>
                  </a:lnTo>
                  <a:lnTo>
                    <a:pt x="1687690" y="9131"/>
                  </a:lnTo>
                  <a:lnTo>
                    <a:pt x="1687690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0" name="object 780"/>
            <p:cNvSpPr/>
            <p:nvPr/>
          </p:nvSpPr>
          <p:spPr>
            <a:xfrm>
              <a:off x="3189541" y="8718410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F2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1" name="object 781"/>
            <p:cNvSpPr/>
            <p:nvPr/>
          </p:nvSpPr>
          <p:spPr>
            <a:xfrm>
              <a:off x="3189541" y="8709279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F4F4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2" name="object 782"/>
            <p:cNvSpPr/>
            <p:nvPr/>
          </p:nvSpPr>
          <p:spPr>
            <a:xfrm>
              <a:off x="3189529" y="8681872"/>
              <a:ext cx="1687830" cy="27940"/>
            </a:xfrm>
            <a:custGeom>
              <a:avLst/>
              <a:gdLst/>
              <a:ahLst/>
              <a:cxnLst/>
              <a:rect l="l" t="t" r="r" b="b"/>
              <a:pathLst>
                <a:path w="1687829" h="27940">
                  <a:moveTo>
                    <a:pt x="1687690" y="0"/>
                  </a:moveTo>
                  <a:lnTo>
                    <a:pt x="0" y="0"/>
                  </a:lnTo>
                  <a:lnTo>
                    <a:pt x="0" y="9131"/>
                  </a:lnTo>
                  <a:lnTo>
                    <a:pt x="0" y="18275"/>
                  </a:lnTo>
                  <a:lnTo>
                    <a:pt x="12" y="27406"/>
                  </a:lnTo>
                  <a:lnTo>
                    <a:pt x="1687690" y="27406"/>
                  </a:lnTo>
                  <a:lnTo>
                    <a:pt x="1687690" y="18275"/>
                  </a:lnTo>
                  <a:lnTo>
                    <a:pt x="1687690" y="9131"/>
                  </a:lnTo>
                  <a:lnTo>
                    <a:pt x="1687690" y="0"/>
                  </a:lnTo>
                  <a:close/>
                </a:path>
              </a:pathLst>
            </a:custGeom>
            <a:solidFill>
              <a:srgbClr val="F5F5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3" name="object 783"/>
            <p:cNvSpPr/>
            <p:nvPr/>
          </p:nvSpPr>
          <p:spPr>
            <a:xfrm>
              <a:off x="3189541" y="8672741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F6F6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4" name="object 784"/>
            <p:cNvSpPr/>
            <p:nvPr/>
          </p:nvSpPr>
          <p:spPr>
            <a:xfrm>
              <a:off x="3189541" y="8663609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F7F7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5" name="object 785"/>
            <p:cNvSpPr/>
            <p:nvPr/>
          </p:nvSpPr>
          <p:spPr>
            <a:xfrm>
              <a:off x="3189541" y="8654478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F9F9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6" name="object 786"/>
            <p:cNvSpPr/>
            <p:nvPr/>
          </p:nvSpPr>
          <p:spPr>
            <a:xfrm>
              <a:off x="3189529" y="8625547"/>
              <a:ext cx="1687830" cy="29209"/>
            </a:xfrm>
            <a:custGeom>
              <a:avLst/>
              <a:gdLst/>
              <a:ahLst/>
              <a:cxnLst/>
              <a:rect l="l" t="t" r="r" b="b"/>
              <a:pathLst>
                <a:path w="1687829" h="29209">
                  <a:moveTo>
                    <a:pt x="1687690" y="0"/>
                  </a:moveTo>
                  <a:lnTo>
                    <a:pt x="0" y="0"/>
                  </a:lnTo>
                  <a:lnTo>
                    <a:pt x="0" y="9131"/>
                  </a:lnTo>
                  <a:lnTo>
                    <a:pt x="0" y="19786"/>
                  </a:lnTo>
                  <a:lnTo>
                    <a:pt x="12" y="28930"/>
                  </a:lnTo>
                  <a:lnTo>
                    <a:pt x="1687690" y="28930"/>
                  </a:lnTo>
                  <a:lnTo>
                    <a:pt x="1687690" y="19786"/>
                  </a:lnTo>
                  <a:lnTo>
                    <a:pt x="1687690" y="9131"/>
                  </a:lnTo>
                  <a:lnTo>
                    <a:pt x="1687690" y="0"/>
                  </a:lnTo>
                  <a:close/>
                </a:path>
              </a:pathLst>
            </a:custGeom>
            <a:solidFill>
              <a:srgbClr val="FAFA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7" name="object 787"/>
            <p:cNvSpPr/>
            <p:nvPr/>
          </p:nvSpPr>
          <p:spPr>
            <a:xfrm>
              <a:off x="3189541" y="8616416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FBFB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88" name="object 788"/>
          <p:cNvSpPr txBox="1"/>
          <p:nvPr/>
        </p:nvSpPr>
        <p:spPr>
          <a:xfrm>
            <a:off x="3189541" y="8581402"/>
            <a:ext cx="1687830" cy="458470"/>
          </a:xfrm>
          <a:prstGeom prst="rect">
            <a:avLst/>
          </a:prstGeom>
          <a:ln w="10668">
            <a:solidFill>
              <a:srgbClr val="BEBEBE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marL="304165" marR="296545" indent="375920">
              <a:lnSpc>
                <a:spcPct val="116900"/>
              </a:lnSpc>
              <a:spcBef>
                <a:spcPts val="245"/>
              </a:spcBef>
            </a:pPr>
            <a:r>
              <a:rPr sz="1000" b="1" spc="10" dirty="0">
                <a:latin typeface="한컴돋움"/>
                <a:cs typeface="한컴돋움"/>
              </a:rPr>
              <a:t>2단계 </a:t>
            </a:r>
            <a:r>
              <a:rPr sz="1000" b="1" spc="15" dirty="0">
                <a:latin typeface="한컴돋움"/>
                <a:cs typeface="한컴돋움"/>
              </a:rPr>
              <a:t> 사업부서</a:t>
            </a:r>
            <a:r>
              <a:rPr sz="1000" b="1" spc="85" dirty="0">
                <a:latin typeface="한컴돋움"/>
                <a:cs typeface="한컴돋움"/>
              </a:rPr>
              <a:t> </a:t>
            </a:r>
            <a:r>
              <a:rPr sz="1000" b="1" spc="15" dirty="0">
                <a:latin typeface="한컴돋움"/>
                <a:cs typeface="한컴돋움"/>
              </a:rPr>
              <a:t>자체점검</a:t>
            </a:r>
            <a:endParaRPr sz="1000">
              <a:latin typeface="한컴돋움"/>
              <a:cs typeface="한컴돋움"/>
            </a:endParaRPr>
          </a:p>
        </p:txBody>
      </p:sp>
      <p:pic>
        <p:nvPicPr>
          <p:cNvPr id="789" name="object 78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48809" y="9112694"/>
            <a:ext cx="109664" cy="372973"/>
          </a:xfrm>
          <a:prstGeom prst="rect">
            <a:avLst/>
          </a:prstGeom>
        </p:spPr>
      </p:pic>
      <p:grpSp>
        <p:nvGrpSpPr>
          <p:cNvPr id="790" name="object 790"/>
          <p:cNvGrpSpPr/>
          <p:nvPr/>
        </p:nvGrpSpPr>
        <p:grpSpPr>
          <a:xfrm>
            <a:off x="5130076" y="8616416"/>
            <a:ext cx="1687830" cy="423545"/>
            <a:chOff x="5130076" y="8616416"/>
            <a:chExt cx="1687830" cy="423545"/>
          </a:xfrm>
        </p:grpSpPr>
        <p:sp>
          <p:nvSpPr>
            <p:cNvPr id="791" name="object 791"/>
            <p:cNvSpPr/>
            <p:nvPr/>
          </p:nvSpPr>
          <p:spPr>
            <a:xfrm>
              <a:off x="5130076" y="9032011"/>
              <a:ext cx="1687830" cy="7620"/>
            </a:xfrm>
            <a:custGeom>
              <a:avLst/>
              <a:gdLst/>
              <a:ahLst/>
              <a:cxnLst/>
              <a:rect l="l" t="t" r="r" b="b"/>
              <a:pathLst>
                <a:path w="1687829" h="7620">
                  <a:moveTo>
                    <a:pt x="0" y="0"/>
                  </a:moveTo>
                  <a:lnTo>
                    <a:pt x="1687677" y="0"/>
                  </a:lnTo>
                  <a:lnTo>
                    <a:pt x="1687677" y="7607"/>
                  </a:lnTo>
                  <a:lnTo>
                    <a:pt x="0" y="76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5D5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2" name="object 792"/>
            <p:cNvSpPr/>
            <p:nvPr/>
          </p:nvSpPr>
          <p:spPr>
            <a:xfrm>
              <a:off x="5130076" y="9022880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D6D6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3" name="object 793"/>
            <p:cNvSpPr/>
            <p:nvPr/>
          </p:nvSpPr>
          <p:spPr>
            <a:xfrm>
              <a:off x="5130076" y="9013748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D8D8D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4" name="object 794"/>
            <p:cNvSpPr/>
            <p:nvPr/>
          </p:nvSpPr>
          <p:spPr>
            <a:xfrm>
              <a:off x="5130076" y="8995473"/>
              <a:ext cx="1687830" cy="18415"/>
            </a:xfrm>
            <a:custGeom>
              <a:avLst/>
              <a:gdLst/>
              <a:ahLst/>
              <a:cxnLst/>
              <a:rect l="l" t="t" r="r" b="b"/>
              <a:pathLst>
                <a:path w="1687829" h="18415">
                  <a:moveTo>
                    <a:pt x="1687677" y="18275"/>
                  </a:moveTo>
                  <a:lnTo>
                    <a:pt x="1687664" y="9131"/>
                  </a:lnTo>
                  <a:lnTo>
                    <a:pt x="1687664" y="0"/>
                  </a:lnTo>
                  <a:lnTo>
                    <a:pt x="0" y="0"/>
                  </a:lnTo>
                  <a:lnTo>
                    <a:pt x="0" y="9131"/>
                  </a:lnTo>
                  <a:lnTo>
                    <a:pt x="0" y="18275"/>
                  </a:lnTo>
                  <a:lnTo>
                    <a:pt x="1687677" y="18275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5" name="object 795"/>
            <p:cNvSpPr/>
            <p:nvPr/>
          </p:nvSpPr>
          <p:spPr>
            <a:xfrm>
              <a:off x="5130076" y="8986342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DADA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6" name="object 796"/>
            <p:cNvSpPr/>
            <p:nvPr/>
          </p:nvSpPr>
          <p:spPr>
            <a:xfrm>
              <a:off x="5130076" y="8968066"/>
              <a:ext cx="1687830" cy="18415"/>
            </a:xfrm>
            <a:custGeom>
              <a:avLst/>
              <a:gdLst/>
              <a:ahLst/>
              <a:cxnLst/>
              <a:rect l="l" t="t" r="r" b="b"/>
              <a:pathLst>
                <a:path w="1687829" h="18415">
                  <a:moveTo>
                    <a:pt x="1687677" y="18275"/>
                  </a:moveTo>
                  <a:lnTo>
                    <a:pt x="1687664" y="9144"/>
                  </a:lnTo>
                  <a:lnTo>
                    <a:pt x="1687664" y="0"/>
                  </a:lnTo>
                  <a:lnTo>
                    <a:pt x="0" y="0"/>
                  </a:lnTo>
                  <a:lnTo>
                    <a:pt x="0" y="9144"/>
                  </a:lnTo>
                  <a:lnTo>
                    <a:pt x="0" y="18275"/>
                  </a:lnTo>
                  <a:lnTo>
                    <a:pt x="1687677" y="18275"/>
                  </a:lnTo>
                  <a:close/>
                </a:path>
              </a:pathLst>
            </a:custGeom>
            <a:solidFill>
              <a:srgbClr val="DBDB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7" name="object 797"/>
            <p:cNvSpPr/>
            <p:nvPr/>
          </p:nvSpPr>
          <p:spPr>
            <a:xfrm>
              <a:off x="5130076" y="8958935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DDDD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8" name="object 798"/>
            <p:cNvSpPr/>
            <p:nvPr/>
          </p:nvSpPr>
          <p:spPr>
            <a:xfrm>
              <a:off x="5130076" y="8940673"/>
              <a:ext cx="1687830" cy="18415"/>
            </a:xfrm>
            <a:custGeom>
              <a:avLst/>
              <a:gdLst/>
              <a:ahLst/>
              <a:cxnLst/>
              <a:rect l="l" t="t" r="r" b="b"/>
              <a:pathLst>
                <a:path w="1687829" h="18415">
                  <a:moveTo>
                    <a:pt x="1687677" y="18262"/>
                  </a:moveTo>
                  <a:lnTo>
                    <a:pt x="1687664" y="9131"/>
                  </a:lnTo>
                  <a:lnTo>
                    <a:pt x="1687664" y="0"/>
                  </a:lnTo>
                  <a:lnTo>
                    <a:pt x="0" y="0"/>
                  </a:lnTo>
                  <a:lnTo>
                    <a:pt x="0" y="9131"/>
                  </a:lnTo>
                  <a:lnTo>
                    <a:pt x="0" y="18262"/>
                  </a:lnTo>
                  <a:lnTo>
                    <a:pt x="1687677" y="18262"/>
                  </a:lnTo>
                  <a:close/>
                </a:path>
              </a:pathLst>
            </a:custGeom>
            <a:solidFill>
              <a:srgbClr val="DEDE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9" name="object 799"/>
            <p:cNvSpPr/>
            <p:nvPr/>
          </p:nvSpPr>
          <p:spPr>
            <a:xfrm>
              <a:off x="5130076" y="8931541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DFDF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0" name="object 800"/>
            <p:cNvSpPr/>
            <p:nvPr/>
          </p:nvSpPr>
          <p:spPr>
            <a:xfrm>
              <a:off x="5130076" y="8911742"/>
              <a:ext cx="1687830" cy="20320"/>
            </a:xfrm>
            <a:custGeom>
              <a:avLst/>
              <a:gdLst/>
              <a:ahLst/>
              <a:cxnLst/>
              <a:rect l="l" t="t" r="r" b="b"/>
              <a:pathLst>
                <a:path w="1687829" h="20320">
                  <a:moveTo>
                    <a:pt x="1687677" y="19799"/>
                  </a:moveTo>
                  <a:lnTo>
                    <a:pt x="1687664" y="9144"/>
                  </a:lnTo>
                  <a:lnTo>
                    <a:pt x="1687664" y="0"/>
                  </a:lnTo>
                  <a:lnTo>
                    <a:pt x="0" y="0"/>
                  </a:lnTo>
                  <a:lnTo>
                    <a:pt x="0" y="9144"/>
                  </a:lnTo>
                  <a:lnTo>
                    <a:pt x="0" y="19799"/>
                  </a:lnTo>
                  <a:lnTo>
                    <a:pt x="1687677" y="19799"/>
                  </a:lnTo>
                  <a:close/>
                </a:path>
              </a:pathLst>
            </a:custGeom>
            <a:solidFill>
              <a:srgbClr val="E1E1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1" name="object 801"/>
            <p:cNvSpPr/>
            <p:nvPr/>
          </p:nvSpPr>
          <p:spPr>
            <a:xfrm>
              <a:off x="5130076" y="8902611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E2E2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2" name="object 802"/>
            <p:cNvSpPr/>
            <p:nvPr/>
          </p:nvSpPr>
          <p:spPr>
            <a:xfrm>
              <a:off x="5130076" y="8884348"/>
              <a:ext cx="1687830" cy="18415"/>
            </a:xfrm>
            <a:custGeom>
              <a:avLst/>
              <a:gdLst/>
              <a:ahLst/>
              <a:cxnLst/>
              <a:rect l="l" t="t" r="r" b="b"/>
              <a:pathLst>
                <a:path w="1687829" h="18415">
                  <a:moveTo>
                    <a:pt x="1687677" y="18262"/>
                  </a:moveTo>
                  <a:lnTo>
                    <a:pt x="1687664" y="9131"/>
                  </a:lnTo>
                  <a:lnTo>
                    <a:pt x="1687664" y="0"/>
                  </a:lnTo>
                  <a:lnTo>
                    <a:pt x="0" y="0"/>
                  </a:lnTo>
                  <a:lnTo>
                    <a:pt x="0" y="9131"/>
                  </a:lnTo>
                  <a:lnTo>
                    <a:pt x="0" y="18262"/>
                  </a:lnTo>
                  <a:lnTo>
                    <a:pt x="1687677" y="18262"/>
                  </a:lnTo>
                  <a:close/>
                </a:path>
              </a:pathLst>
            </a:custGeom>
            <a:solidFill>
              <a:srgbClr val="E3E3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3" name="object 803"/>
            <p:cNvSpPr/>
            <p:nvPr/>
          </p:nvSpPr>
          <p:spPr>
            <a:xfrm>
              <a:off x="5130076" y="8875204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43"/>
                  </a:lnTo>
                  <a:lnTo>
                    <a:pt x="0" y="9143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E4E4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4" name="object 804"/>
            <p:cNvSpPr/>
            <p:nvPr/>
          </p:nvSpPr>
          <p:spPr>
            <a:xfrm>
              <a:off x="5130076" y="8856941"/>
              <a:ext cx="1687830" cy="18415"/>
            </a:xfrm>
            <a:custGeom>
              <a:avLst/>
              <a:gdLst/>
              <a:ahLst/>
              <a:cxnLst/>
              <a:rect l="l" t="t" r="r" b="b"/>
              <a:pathLst>
                <a:path w="1687829" h="18415">
                  <a:moveTo>
                    <a:pt x="1687677" y="18262"/>
                  </a:moveTo>
                  <a:lnTo>
                    <a:pt x="1687664" y="9131"/>
                  </a:lnTo>
                  <a:lnTo>
                    <a:pt x="1687664" y="0"/>
                  </a:lnTo>
                  <a:lnTo>
                    <a:pt x="0" y="0"/>
                  </a:lnTo>
                  <a:lnTo>
                    <a:pt x="0" y="9131"/>
                  </a:lnTo>
                  <a:lnTo>
                    <a:pt x="0" y="18262"/>
                  </a:lnTo>
                  <a:lnTo>
                    <a:pt x="1687677" y="18262"/>
                  </a:lnTo>
                  <a:close/>
                </a:path>
              </a:pathLst>
            </a:custGeom>
            <a:solidFill>
              <a:srgbClr val="E6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5" name="object 805"/>
            <p:cNvSpPr/>
            <p:nvPr/>
          </p:nvSpPr>
          <p:spPr>
            <a:xfrm>
              <a:off x="5130076" y="8838679"/>
              <a:ext cx="1687830" cy="18415"/>
            </a:xfrm>
            <a:custGeom>
              <a:avLst/>
              <a:gdLst/>
              <a:ahLst/>
              <a:cxnLst/>
              <a:rect l="l" t="t" r="r" b="b"/>
              <a:pathLst>
                <a:path w="1687829" h="18415">
                  <a:moveTo>
                    <a:pt x="1687677" y="18262"/>
                  </a:moveTo>
                  <a:lnTo>
                    <a:pt x="1687664" y="9131"/>
                  </a:lnTo>
                  <a:lnTo>
                    <a:pt x="1687664" y="0"/>
                  </a:lnTo>
                  <a:lnTo>
                    <a:pt x="0" y="0"/>
                  </a:lnTo>
                  <a:lnTo>
                    <a:pt x="0" y="9131"/>
                  </a:lnTo>
                  <a:lnTo>
                    <a:pt x="0" y="18262"/>
                  </a:lnTo>
                  <a:lnTo>
                    <a:pt x="1687677" y="18262"/>
                  </a:lnTo>
                  <a:close/>
                </a:path>
              </a:pathLst>
            </a:custGeom>
            <a:solidFill>
              <a:srgbClr val="E7E7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6" name="object 806"/>
            <p:cNvSpPr/>
            <p:nvPr/>
          </p:nvSpPr>
          <p:spPr>
            <a:xfrm>
              <a:off x="5130076" y="8829535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43"/>
                  </a:lnTo>
                  <a:lnTo>
                    <a:pt x="0" y="9143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E8E8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7" name="object 807"/>
            <p:cNvSpPr/>
            <p:nvPr/>
          </p:nvSpPr>
          <p:spPr>
            <a:xfrm>
              <a:off x="5130076" y="8820404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E9E9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8" name="object 808"/>
            <p:cNvSpPr/>
            <p:nvPr/>
          </p:nvSpPr>
          <p:spPr>
            <a:xfrm>
              <a:off x="5130076" y="8802141"/>
              <a:ext cx="1687830" cy="18415"/>
            </a:xfrm>
            <a:custGeom>
              <a:avLst/>
              <a:gdLst/>
              <a:ahLst/>
              <a:cxnLst/>
              <a:rect l="l" t="t" r="r" b="b"/>
              <a:pathLst>
                <a:path w="1687829" h="18415">
                  <a:moveTo>
                    <a:pt x="1687677" y="18262"/>
                  </a:moveTo>
                  <a:lnTo>
                    <a:pt x="1687664" y="9131"/>
                  </a:lnTo>
                  <a:lnTo>
                    <a:pt x="1687664" y="0"/>
                  </a:lnTo>
                  <a:lnTo>
                    <a:pt x="0" y="0"/>
                  </a:lnTo>
                  <a:lnTo>
                    <a:pt x="0" y="9131"/>
                  </a:lnTo>
                  <a:lnTo>
                    <a:pt x="0" y="18262"/>
                  </a:lnTo>
                  <a:lnTo>
                    <a:pt x="1687677" y="18262"/>
                  </a:lnTo>
                  <a:close/>
                </a:path>
              </a:pathLst>
            </a:custGeom>
            <a:solidFill>
              <a:srgbClr val="EBEB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9" name="object 809"/>
            <p:cNvSpPr/>
            <p:nvPr/>
          </p:nvSpPr>
          <p:spPr>
            <a:xfrm>
              <a:off x="5130076" y="8783866"/>
              <a:ext cx="1687830" cy="18415"/>
            </a:xfrm>
            <a:custGeom>
              <a:avLst/>
              <a:gdLst/>
              <a:ahLst/>
              <a:cxnLst/>
              <a:rect l="l" t="t" r="r" b="b"/>
              <a:pathLst>
                <a:path w="1687829" h="18415">
                  <a:moveTo>
                    <a:pt x="1687677" y="18275"/>
                  </a:moveTo>
                  <a:lnTo>
                    <a:pt x="1687664" y="9144"/>
                  </a:lnTo>
                  <a:lnTo>
                    <a:pt x="1687664" y="0"/>
                  </a:lnTo>
                  <a:lnTo>
                    <a:pt x="0" y="0"/>
                  </a:lnTo>
                  <a:lnTo>
                    <a:pt x="0" y="9144"/>
                  </a:lnTo>
                  <a:lnTo>
                    <a:pt x="0" y="18275"/>
                  </a:lnTo>
                  <a:lnTo>
                    <a:pt x="1687677" y="18275"/>
                  </a:lnTo>
                  <a:close/>
                </a:path>
              </a:pathLst>
            </a:custGeom>
            <a:solidFill>
              <a:srgbClr val="EC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0" name="object 810"/>
            <p:cNvSpPr/>
            <p:nvPr/>
          </p:nvSpPr>
          <p:spPr>
            <a:xfrm>
              <a:off x="5130076" y="8774734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ED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1" name="object 811"/>
            <p:cNvSpPr/>
            <p:nvPr/>
          </p:nvSpPr>
          <p:spPr>
            <a:xfrm>
              <a:off x="5130076" y="8765603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EFE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2" name="object 812"/>
            <p:cNvSpPr/>
            <p:nvPr/>
          </p:nvSpPr>
          <p:spPr>
            <a:xfrm>
              <a:off x="5130076" y="8745816"/>
              <a:ext cx="1687830" cy="20320"/>
            </a:xfrm>
            <a:custGeom>
              <a:avLst/>
              <a:gdLst/>
              <a:ahLst/>
              <a:cxnLst/>
              <a:rect l="l" t="t" r="r" b="b"/>
              <a:pathLst>
                <a:path w="1687829" h="20320">
                  <a:moveTo>
                    <a:pt x="1687677" y="19786"/>
                  </a:moveTo>
                  <a:lnTo>
                    <a:pt x="1687664" y="10655"/>
                  </a:lnTo>
                  <a:lnTo>
                    <a:pt x="1687664" y="0"/>
                  </a:lnTo>
                  <a:lnTo>
                    <a:pt x="0" y="0"/>
                  </a:lnTo>
                  <a:lnTo>
                    <a:pt x="0" y="10655"/>
                  </a:lnTo>
                  <a:lnTo>
                    <a:pt x="0" y="19786"/>
                  </a:lnTo>
                  <a:lnTo>
                    <a:pt x="1687677" y="19786"/>
                  </a:lnTo>
                  <a:close/>
                </a:path>
              </a:pathLst>
            </a:custGeom>
            <a:solidFill>
              <a:srgbClr val="F0F0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3" name="object 813"/>
            <p:cNvSpPr/>
            <p:nvPr/>
          </p:nvSpPr>
          <p:spPr>
            <a:xfrm>
              <a:off x="5130076" y="8727541"/>
              <a:ext cx="1687830" cy="18415"/>
            </a:xfrm>
            <a:custGeom>
              <a:avLst/>
              <a:gdLst/>
              <a:ahLst/>
              <a:cxnLst/>
              <a:rect l="l" t="t" r="r" b="b"/>
              <a:pathLst>
                <a:path w="1687829" h="18415">
                  <a:moveTo>
                    <a:pt x="1687677" y="18275"/>
                  </a:moveTo>
                  <a:lnTo>
                    <a:pt x="1687664" y="9131"/>
                  </a:lnTo>
                  <a:lnTo>
                    <a:pt x="1687664" y="0"/>
                  </a:lnTo>
                  <a:lnTo>
                    <a:pt x="0" y="0"/>
                  </a:lnTo>
                  <a:lnTo>
                    <a:pt x="0" y="9131"/>
                  </a:lnTo>
                  <a:lnTo>
                    <a:pt x="0" y="18275"/>
                  </a:lnTo>
                  <a:lnTo>
                    <a:pt x="1687677" y="18275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4" name="object 814"/>
            <p:cNvSpPr/>
            <p:nvPr/>
          </p:nvSpPr>
          <p:spPr>
            <a:xfrm>
              <a:off x="5130076" y="8718410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F2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5" name="object 815"/>
            <p:cNvSpPr/>
            <p:nvPr/>
          </p:nvSpPr>
          <p:spPr>
            <a:xfrm>
              <a:off x="5130076" y="8709279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F4F4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6" name="object 816"/>
            <p:cNvSpPr/>
            <p:nvPr/>
          </p:nvSpPr>
          <p:spPr>
            <a:xfrm>
              <a:off x="5130076" y="8681872"/>
              <a:ext cx="1687830" cy="27940"/>
            </a:xfrm>
            <a:custGeom>
              <a:avLst/>
              <a:gdLst/>
              <a:ahLst/>
              <a:cxnLst/>
              <a:rect l="l" t="t" r="r" b="b"/>
              <a:pathLst>
                <a:path w="1687829" h="27940">
                  <a:moveTo>
                    <a:pt x="1687677" y="27406"/>
                  </a:moveTo>
                  <a:lnTo>
                    <a:pt x="1687664" y="18275"/>
                  </a:lnTo>
                  <a:lnTo>
                    <a:pt x="1687664" y="9131"/>
                  </a:lnTo>
                  <a:lnTo>
                    <a:pt x="1687664" y="0"/>
                  </a:lnTo>
                  <a:lnTo>
                    <a:pt x="0" y="0"/>
                  </a:lnTo>
                  <a:lnTo>
                    <a:pt x="0" y="9131"/>
                  </a:lnTo>
                  <a:lnTo>
                    <a:pt x="0" y="18275"/>
                  </a:lnTo>
                  <a:lnTo>
                    <a:pt x="0" y="27406"/>
                  </a:lnTo>
                  <a:lnTo>
                    <a:pt x="1687677" y="27406"/>
                  </a:lnTo>
                  <a:close/>
                </a:path>
              </a:pathLst>
            </a:custGeom>
            <a:solidFill>
              <a:srgbClr val="F5F5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7" name="object 817"/>
            <p:cNvSpPr/>
            <p:nvPr/>
          </p:nvSpPr>
          <p:spPr>
            <a:xfrm>
              <a:off x="5130076" y="8672741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F6F6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8" name="object 818"/>
            <p:cNvSpPr/>
            <p:nvPr/>
          </p:nvSpPr>
          <p:spPr>
            <a:xfrm>
              <a:off x="5130076" y="8663609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F7F7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9" name="object 819"/>
            <p:cNvSpPr/>
            <p:nvPr/>
          </p:nvSpPr>
          <p:spPr>
            <a:xfrm>
              <a:off x="5130076" y="8654478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F9F9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0" name="object 820"/>
            <p:cNvSpPr/>
            <p:nvPr/>
          </p:nvSpPr>
          <p:spPr>
            <a:xfrm>
              <a:off x="5130076" y="8625547"/>
              <a:ext cx="1687830" cy="29209"/>
            </a:xfrm>
            <a:custGeom>
              <a:avLst/>
              <a:gdLst/>
              <a:ahLst/>
              <a:cxnLst/>
              <a:rect l="l" t="t" r="r" b="b"/>
              <a:pathLst>
                <a:path w="1687829" h="29209">
                  <a:moveTo>
                    <a:pt x="1687677" y="28930"/>
                  </a:moveTo>
                  <a:lnTo>
                    <a:pt x="1687664" y="19786"/>
                  </a:lnTo>
                  <a:lnTo>
                    <a:pt x="1687664" y="9131"/>
                  </a:lnTo>
                  <a:lnTo>
                    <a:pt x="1687664" y="0"/>
                  </a:lnTo>
                  <a:lnTo>
                    <a:pt x="0" y="0"/>
                  </a:lnTo>
                  <a:lnTo>
                    <a:pt x="0" y="9131"/>
                  </a:lnTo>
                  <a:lnTo>
                    <a:pt x="0" y="19786"/>
                  </a:lnTo>
                  <a:lnTo>
                    <a:pt x="0" y="28930"/>
                  </a:lnTo>
                  <a:lnTo>
                    <a:pt x="1687677" y="28930"/>
                  </a:lnTo>
                  <a:close/>
                </a:path>
              </a:pathLst>
            </a:custGeom>
            <a:solidFill>
              <a:srgbClr val="FAFA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1" name="object 821"/>
            <p:cNvSpPr/>
            <p:nvPr/>
          </p:nvSpPr>
          <p:spPr>
            <a:xfrm>
              <a:off x="5130076" y="8616416"/>
              <a:ext cx="1687830" cy="9525"/>
            </a:xfrm>
            <a:custGeom>
              <a:avLst/>
              <a:gdLst/>
              <a:ahLst/>
              <a:cxnLst/>
              <a:rect l="l" t="t" r="r" b="b"/>
              <a:pathLst>
                <a:path w="1687829" h="9525">
                  <a:moveTo>
                    <a:pt x="1687677" y="0"/>
                  </a:moveTo>
                  <a:lnTo>
                    <a:pt x="1687677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1687677" y="0"/>
                  </a:lnTo>
                  <a:close/>
                </a:path>
              </a:pathLst>
            </a:custGeom>
            <a:solidFill>
              <a:srgbClr val="FBFB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22" name="object 822"/>
          <p:cNvSpPr txBox="1"/>
          <p:nvPr/>
        </p:nvSpPr>
        <p:spPr>
          <a:xfrm>
            <a:off x="5130076" y="8581402"/>
            <a:ext cx="1687830" cy="458470"/>
          </a:xfrm>
          <a:prstGeom prst="rect">
            <a:avLst/>
          </a:prstGeom>
          <a:ln w="10667">
            <a:solidFill>
              <a:srgbClr val="BEBEBE"/>
            </a:solidFill>
          </a:ln>
        </p:spPr>
        <p:txBody>
          <a:bodyPr vert="horz" wrap="square" lIns="0" tIns="71120" rIns="0" bIns="0" rtlCol="0">
            <a:spAutoFit/>
          </a:bodyPr>
          <a:lstStyle/>
          <a:p>
            <a:pPr marL="272415" marR="266065" indent="406400">
              <a:lnSpc>
                <a:spcPct val="107900"/>
              </a:lnSpc>
              <a:spcBef>
                <a:spcPts val="560"/>
              </a:spcBef>
            </a:pPr>
            <a:r>
              <a:rPr sz="1000" b="1" spc="10" dirty="0">
                <a:latin typeface="한컴돋움"/>
                <a:cs typeface="한컴돋움"/>
              </a:rPr>
              <a:t>3단계 </a:t>
            </a:r>
            <a:r>
              <a:rPr sz="1000" b="1" spc="15" dirty="0">
                <a:latin typeface="한컴돋움"/>
                <a:cs typeface="한컴돋움"/>
              </a:rPr>
              <a:t> 자체점검</a:t>
            </a:r>
            <a:r>
              <a:rPr sz="1000" b="1" spc="130" dirty="0">
                <a:latin typeface="한컴돋움"/>
                <a:cs typeface="한컴돋움"/>
              </a:rPr>
              <a:t> </a:t>
            </a:r>
            <a:r>
              <a:rPr sz="1000" b="1" spc="10" dirty="0">
                <a:latin typeface="한컴돋움"/>
                <a:cs typeface="한컴돋움"/>
              </a:rPr>
              <a:t>결과</a:t>
            </a:r>
            <a:r>
              <a:rPr sz="1000" b="1" spc="135" dirty="0">
                <a:latin typeface="한컴돋움"/>
                <a:cs typeface="한컴돋움"/>
              </a:rPr>
              <a:t> </a:t>
            </a:r>
            <a:r>
              <a:rPr sz="1000" b="1" spc="10" dirty="0">
                <a:latin typeface="한컴돋움"/>
                <a:cs typeface="한컴돋움"/>
              </a:rPr>
              <a:t>확인</a:t>
            </a:r>
            <a:endParaRPr sz="1000">
              <a:latin typeface="한컴돋움"/>
              <a:cs typeface="한컴돋움"/>
            </a:endParaRPr>
          </a:p>
        </p:txBody>
      </p:sp>
      <p:sp>
        <p:nvSpPr>
          <p:cNvPr id="826" name="object 82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r>
              <a:rPr spc="-5" dirty="0"/>
              <a:t>6</a:t>
            </a:r>
            <a:r>
              <a:rPr spc="140" dirty="0"/>
              <a:t> </a:t>
            </a:r>
            <a:r>
              <a:rPr spc="-5" dirty="0"/>
              <a:t>-</a:t>
            </a:r>
          </a:p>
        </p:txBody>
      </p:sp>
      <p:sp>
        <p:nvSpPr>
          <p:cNvPr id="823" name="object 823"/>
          <p:cNvSpPr txBox="1"/>
          <p:nvPr/>
        </p:nvSpPr>
        <p:spPr>
          <a:xfrm>
            <a:off x="1250530" y="9039618"/>
            <a:ext cx="1687830" cy="975994"/>
          </a:xfrm>
          <a:prstGeom prst="rect">
            <a:avLst/>
          </a:prstGeom>
          <a:ln w="10667">
            <a:solidFill>
              <a:srgbClr val="BEBEB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 marL="304165" marR="202565" indent="-96520">
              <a:lnSpc>
                <a:spcPts val="1010"/>
              </a:lnSpc>
              <a:spcBef>
                <a:spcPts val="585"/>
              </a:spcBef>
            </a:pPr>
            <a:r>
              <a:rPr sz="1000" spc="-5" dirty="0">
                <a:latin typeface="한컴돋움"/>
                <a:cs typeface="한컴돋움"/>
              </a:rPr>
              <a:t>감사원</a:t>
            </a:r>
            <a:r>
              <a:rPr sz="1000" spc="130" dirty="0">
                <a:latin typeface="한컴돋움"/>
                <a:cs typeface="한컴돋움"/>
              </a:rPr>
              <a:t> </a:t>
            </a:r>
            <a:r>
              <a:rPr sz="1000" spc="-5" dirty="0">
                <a:latin typeface="한컴돋움"/>
                <a:cs typeface="한컴돋움"/>
              </a:rPr>
              <a:t>기관운영</a:t>
            </a:r>
            <a:r>
              <a:rPr sz="1000" spc="130" dirty="0">
                <a:latin typeface="한컴돋움"/>
                <a:cs typeface="한컴돋움"/>
              </a:rPr>
              <a:t> </a:t>
            </a:r>
            <a:r>
              <a:rPr sz="1000" spc="-5" dirty="0">
                <a:latin typeface="한컴돋움"/>
                <a:cs typeface="한컴돋움"/>
              </a:rPr>
              <a:t>감사 </a:t>
            </a:r>
            <a:r>
              <a:rPr sz="1000" spc="-320" dirty="0">
                <a:latin typeface="한컴돋움"/>
                <a:cs typeface="한컴돋움"/>
              </a:rPr>
              <a:t> </a:t>
            </a:r>
            <a:r>
              <a:rPr sz="1000" spc="-5" dirty="0">
                <a:latin typeface="한컴돋움"/>
                <a:cs typeface="한컴돋움"/>
              </a:rPr>
              <a:t>수감</a:t>
            </a:r>
            <a:r>
              <a:rPr sz="1000" spc="145" dirty="0">
                <a:latin typeface="한컴돋움"/>
                <a:cs typeface="한컴돋움"/>
              </a:rPr>
              <a:t> </a:t>
            </a:r>
            <a:r>
              <a:rPr sz="1000" spc="-5" dirty="0">
                <a:latin typeface="한컴돋움"/>
                <a:cs typeface="한컴돋움"/>
              </a:rPr>
              <a:t>관련</a:t>
            </a:r>
            <a:r>
              <a:rPr sz="1000" spc="145" dirty="0">
                <a:latin typeface="한컴돋움"/>
                <a:cs typeface="한컴돋움"/>
              </a:rPr>
              <a:t> </a:t>
            </a:r>
            <a:r>
              <a:rPr sz="1000" dirty="0">
                <a:latin typeface="한컴돋움"/>
                <a:cs typeface="한컴돋움"/>
              </a:rPr>
              <a:t>안내</a:t>
            </a:r>
            <a:r>
              <a:rPr sz="1000" spc="150" dirty="0">
                <a:latin typeface="한컴돋움"/>
                <a:cs typeface="한컴돋움"/>
              </a:rPr>
              <a:t> </a:t>
            </a:r>
            <a:r>
              <a:rPr sz="1000" spc="-5" dirty="0">
                <a:latin typeface="한컴돋움"/>
                <a:cs typeface="한컴돋움"/>
              </a:rPr>
              <a:t>등</a:t>
            </a:r>
            <a:endParaRPr sz="1000">
              <a:latin typeface="한컴돋움"/>
              <a:cs typeface="한컴돋움"/>
            </a:endParaRPr>
          </a:p>
        </p:txBody>
      </p:sp>
      <p:sp>
        <p:nvSpPr>
          <p:cNvPr id="824" name="object 824"/>
          <p:cNvSpPr txBox="1"/>
          <p:nvPr/>
        </p:nvSpPr>
        <p:spPr>
          <a:xfrm>
            <a:off x="3189541" y="9039618"/>
            <a:ext cx="1687830" cy="975994"/>
          </a:xfrm>
          <a:prstGeom prst="rect">
            <a:avLst/>
          </a:prstGeom>
          <a:ln w="10668">
            <a:solidFill>
              <a:srgbClr val="BEBEBE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750">
              <a:latin typeface="Times New Roman"/>
              <a:cs typeface="Times New Roman"/>
            </a:endParaRPr>
          </a:p>
          <a:p>
            <a:pPr marL="146050" marR="138430" algn="ctr">
              <a:lnSpc>
                <a:spcPts val="990"/>
              </a:lnSpc>
            </a:pPr>
            <a:r>
              <a:rPr sz="1000" spc="-5" dirty="0">
                <a:latin typeface="한컴돋움"/>
                <a:cs typeface="한컴돋움"/>
              </a:rPr>
              <a:t>과거</a:t>
            </a:r>
            <a:r>
              <a:rPr sz="1000" spc="130" dirty="0">
                <a:latin typeface="한컴돋움"/>
                <a:cs typeface="한컴돋움"/>
              </a:rPr>
              <a:t> </a:t>
            </a:r>
            <a:r>
              <a:rPr sz="1000" spc="-5" dirty="0">
                <a:latin typeface="한컴돋움"/>
                <a:cs typeface="한컴돋움"/>
              </a:rPr>
              <a:t>감사원</a:t>
            </a:r>
            <a:r>
              <a:rPr sz="1000" spc="130" dirty="0">
                <a:latin typeface="한컴돋움"/>
                <a:cs typeface="한컴돋움"/>
              </a:rPr>
              <a:t> </a:t>
            </a:r>
            <a:r>
              <a:rPr sz="1000" spc="-5" dirty="0">
                <a:latin typeface="한컴돋움"/>
                <a:cs typeface="한컴돋움"/>
              </a:rPr>
              <a:t>지적사항을 </a:t>
            </a:r>
            <a:r>
              <a:rPr sz="1000" spc="-320" dirty="0">
                <a:latin typeface="한컴돋움"/>
                <a:cs typeface="한컴돋움"/>
              </a:rPr>
              <a:t> </a:t>
            </a:r>
            <a:r>
              <a:rPr sz="1000" spc="-5" dirty="0">
                <a:latin typeface="한컴돋움"/>
                <a:cs typeface="한컴돋움"/>
              </a:rPr>
              <a:t>수집</a:t>
            </a:r>
            <a:r>
              <a:rPr sz="1000" spc="130" dirty="0">
                <a:latin typeface="한컴돋움"/>
                <a:cs typeface="한컴돋움"/>
              </a:rPr>
              <a:t> </a:t>
            </a:r>
            <a:r>
              <a:rPr sz="1000" spc="-5" dirty="0">
                <a:latin typeface="한컴돋움"/>
                <a:cs typeface="한컴돋움"/>
              </a:rPr>
              <a:t>체크리스트</a:t>
            </a:r>
            <a:r>
              <a:rPr sz="1000" spc="130" dirty="0">
                <a:latin typeface="한컴돋움"/>
                <a:cs typeface="한컴돋움"/>
              </a:rPr>
              <a:t> </a:t>
            </a:r>
            <a:r>
              <a:rPr sz="1000" spc="-5" dirty="0">
                <a:latin typeface="한컴돋움"/>
                <a:cs typeface="한컴돋움"/>
              </a:rPr>
              <a:t>형태로 </a:t>
            </a:r>
            <a:r>
              <a:rPr sz="1000" spc="-320" dirty="0">
                <a:latin typeface="한컴돋움"/>
                <a:cs typeface="한컴돋움"/>
              </a:rPr>
              <a:t> </a:t>
            </a:r>
            <a:r>
              <a:rPr sz="1000" spc="-5" dirty="0">
                <a:latin typeface="한컴돋움"/>
                <a:cs typeface="한컴돋움"/>
              </a:rPr>
              <a:t>사업부서</a:t>
            </a:r>
            <a:r>
              <a:rPr sz="1000" spc="155" dirty="0">
                <a:latin typeface="한컴돋움"/>
                <a:cs typeface="한컴돋움"/>
              </a:rPr>
              <a:t> </a:t>
            </a:r>
            <a:r>
              <a:rPr sz="1000" dirty="0">
                <a:latin typeface="한컴돋움"/>
                <a:cs typeface="한컴돋움"/>
              </a:rPr>
              <a:t>제공</a:t>
            </a:r>
            <a:endParaRPr sz="1000">
              <a:latin typeface="한컴돋움"/>
              <a:cs typeface="한컴돋움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750">
              <a:latin typeface="한컴돋움"/>
              <a:cs typeface="한컴돋움"/>
            </a:endParaRPr>
          </a:p>
          <a:p>
            <a:pPr marL="113664" marR="106045" algn="ctr">
              <a:lnSpc>
                <a:spcPts val="990"/>
              </a:lnSpc>
            </a:pPr>
            <a:r>
              <a:rPr sz="1000" spc="-5" dirty="0">
                <a:latin typeface="한컴돋움"/>
                <a:cs typeface="한컴돋움"/>
              </a:rPr>
              <a:t>사업부서에서는</a:t>
            </a:r>
            <a:r>
              <a:rPr sz="1000" spc="105" dirty="0">
                <a:latin typeface="한컴돋움"/>
                <a:cs typeface="한컴돋움"/>
              </a:rPr>
              <a:t> </a:t>
            </a:r>
            <a:r>
              <a:rPr sz="1000" spc="-5" dirty="0">
                <a:latin typeface="한컴돋움"/>
                <a:cs typeface="한컴돋움"/>
              </a:rPr>
              <a:t>자체점검 </a:t>
            </a:r>
            <a:r>
              <a:rPr sz="1000" spc="-320" dirty="0">
                <a:latin typeface="한컴돋움"/>
                <a:cs typeface="한컴돋움"/>
              </a:rPr>
              <a:t> </a:t>
            </a:r>
            <a:r>
              <a:rPr sz="1000" spc="-5" dirty="0">
                <a:latin typeface="한컴돋움"/>
                <a:cs typeface="한컴돋움"/>
              </a:rPr>
              <a:t>후</a:t>
            </a:r>
            <a:r>
              <a:rPr sz="1000" spc="150" dirty="0">
                <a:latin typeface="한컴돋움"/>
                <a:cs typeface="한컴돋움"/>
              </a:rPr>
              <a:t> </a:t>
            </a:r>
            <a:r>
              <a:rPr sz="1000" spc="-5" dirty="0">
                <a:latin typeface="한컴돋움"/>
                <a:cs typeface="한컴돋움"/>
              </a:rPr>
              <a:t>감사실에</a:t>
            </a:r>
            <a:r>
              <a:rPr sz="1000" spc="150" dirty="0">
                <a:latin typeface="한컴돋움"/>
                <a:cs typeface="한컴돋움"/>
              </a:rPr>
              <a:t> </a:t>
            </a:r>
            <a:r>
              <a:rPr sz="1000" spc="-5" dirty="0">
                <a:latin typeface="한컴돋움"/>
                <a:cs typeface="한컴돋움"/>
              </a:rPr>
              <a:t>결과</a:t>
            </a:r>
            <a:r>
              <a:rPr sz="1000" spc="150" dirty="0">
                <a:latin typeface="한컴돋움"/>
                <a:cs typeface="한컴돋움"/>
              </a:rPr>
              <a:t> </a:t>
            </a:r>
            <a:r>
              <a:rPr sz="1000" spc="-5" dirty="0">
                <a:latin typeface="한컴돋움"/>
                <a:cs typeface="한컴돋움"/>
              </a:rPr>
              <a:t>회신</a:t>
            </a:r>
            <a:endParaRPr sz="1000">
              <a:latin typeface="한컴돋움"/>
              <a:cs typeface="한컴돋움"/>
            </a:endParaRPr>
          </a:p>
        </p:txBody>
      </p:sp>
      <p:sp>
        <p:nvSpPr>
          <p:cNvPr id="825" name="object 825"/>
          <p:cNvSpPr txBox="1"/>
          <p:nvPr/>
        </p:nvSpPr>
        <p:spPr>
          <a:xfrm>
            <a:off x="5130076" y="9039618"/>
            <a:ext cx="1687830" cy="975994"/>
          </a:xfrm>
          <a:prstGeom prst="rect">
            <a:avLst/>
          </a:prstGeom>
          <a:ln w="10667">
            <a:solidFill>
              <a:srgbClr val="BEBEB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050">
              <a:latin typeface="Times New Roman"/>
              <a:cs typeface="Times New Roman"/>
            </a:endParaRPr>
          </a:p>
          <a:p>
            <a:pPr marL="240029" marR="234315" algn="ctr">
              <a:lnSpc>
                <a:spcPts val="990"/>
              </a:lnSpc>
            </a:pPr>
            <a:r>
              <a:rPr sz="1000" spc="-5" dirty="0">
                <a:latin typeface="한컴돋움"/>
                <a:cs typeface="한컴돋움"/>
              </a:rPr>
              <a:t>감사실에서는 </a:t>
            </a:r>
            <a:r>
              <a:rPr sz="1000" dirty="0">
                <a:latin typeface="한컴돋움"/>
                <a:cs typeface="한컴돋움"/>
              </a:rPr>
              <a:t> </a:t>
            </a:r>
            <a:r>
              <a:rPr sz="1000" spc="-5" dirty="0">
                <a:latin typeface="한컴돋움"/>
                <a:cs typeface="한컴돋움"/>
              </a:rPr>
              <a:t>사업부서에서</a:t>
            </a:r>
            <a:r>
              <a:rPr sz="1000" spc="95" dirty="0">
                <a:latin typeface="한컴돋움"/>
                <a:cs typeface="한컴돋움"/>
              </a:rPr>
              <a:t> </a:t>
            </a:r>
            <a:r>
              <a:rPr sz="1000" spc="-5" dirty="0">
                <a:latin typeface="한컴돋움"/>
                <a:cs typeface="한컴돋움"/>
              </a:rPr>
              <a:t>제출한 </a:t>
            </a:r>
            <a:r>
              <a:rPr sz="1000" spc="-320" dirty="0">
                <a:latin typeface="한컴돋움"/>
                <a:cs typeface="한컴돋움"/>
              </a:rPr>
              <a:t> </a:t>
            </a:r>
            <a:r>
              <a:rPr sz="1000" spc="-5" dirty="0">
                <a:latin typeface="한컴돋움"/>
                <a:cs typeface="한컴돋움"/>
              </a:rPr>
              <a:t>자체점검</a:t>
            </a:r>
            <a:r>
              <a:rPr sz="1000" spc="135" dirty="0">
                <a:latin typeface="한컴돋움"/>
                <a:cs typeface="한컴돋움"/>
              </a:rPr>
              <a:t> </a:t>
            </a:r>
            <a:r>
              <a:rPr sz="1000" spc="-5" dirty="0">
                <a:latin typeface="한컴돋움"/>
                <a:cs typeface="한컴돋움"/>
              </a:rPr>
              <a:t>결과</a:t>
            </a:r>
            <a:r>
              <a:rPr sz="1000" spc="140" dirty="0">
                <a:latin typeface="한컴돋움"/>
                <a:cs typeface="한컴돋움"/>
              </a:rPr>
              <a:t> </a:t>
            </a:r>
            <a:r>
              <a:rPr sz="1000" spc="-5" dirty="0">
                <a:latin typeface="한컴돋움"/>
                <a:cs typeface="한컴돋움"/>
              </a:rPr>
              <a:t>확인</a:t>
            </a:r>
            <a:endParaRPr sz="1000">
              <a:latin typeface="한컴돋움"/>
              <a:cs typeface="한컴돋움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380756" y="985710"/>
            <a:ext cx="5440045" cy="401955"/>
            <a:chOff x="1380756" y="985710"/>
            <a:chExt cx="5440045" cy="401955"/>
          </a:xfrm>
        </p:grpSpPr>
        <p:sp>
          <p:nvSpPr>
            <p:cNvPr id="3" name="object 3"/>
            <p:cNvSpPr/>
            <p:nvPr/>
          </p:nvSpPr>
          <p:spPr>
            <a:xfrm>
              <a:off x="1383042" y="987996"/>
              <a:ext cx="5434965" cy="397510"/>
            </a:xfrm>
            <a:custGeom>
              <a:avLst/>
              <a:gdLst/>
              <a:ahLst/>
              <a:cxnLst/>
              <a:rect l="l" t="t" r="r" b="b"/>
              <a:pathLst>
                <a:path w="5434965" h="397509">
                  <a:moveTo>
                    <a:pt x="5434711" y="0"/>
                  </a:moveTo>
                  <a:lnTo>
                    <a:pt x="0" y="0"/>
                  </a:lnTo>
                  <a:lnTo>
                    <a:pt x="0" y="397332"/>
                  </a:lnTo>
                  <a:lnTo>
                    <a:pt x="5434711" y="397332"/>
                  </a:lnTo>
                  <a:lnTo>
                    <a:pt x="5434711" y="0"/>
                  </a:lnTo>
                  <a:close/>
                </a:path>
              </a:pathLst>
            </a:custGeom>
            <a:solidFill>
              <a:srgbClr val="EFF5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383042" y="98799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383042" y="100322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383042" y="101843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383042" y="103366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383042" y="104889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383042" y="106410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383042" y="107933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383042" y="109456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380756" y="111282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383042" y="114023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380756" y="115849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383042" y="118590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383042" y="120112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383042" y="121634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383042" y="123156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383042" y="124679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383042" y="126201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1383042" y="127723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383042" y="129246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383042" y="130768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1383042" y="132290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1383042" y="133813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1380756" y="135639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1383042" y="1383804"/>
              <a:ext cx="0" cy="1905"/>
            </a:xfrm>
            <a:custGeom>
              <a:avLst/>
              <a:gdLst/>
              <a:ahLst/>
              <a:cxnLst/>
              <a:rect l="l" t="t" r="r" b="b"/>
              <a:pathLst>
                <a:path h="1905">
                  <a:moveTo>
                    <a:pt x="-2286" y="761"/>
                  </a:moveTo>
                  <a:lnTo>
                    <a:pt x="2286" y="761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6817753" y="98799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6817753" y="100322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6817753" y="101843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6817753" y="103366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6817753" y="104889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6817753" y="106410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6817753" y="107933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6817753" y="109456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6815467" y="111282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6817753" y="114023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6815467" y="115849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6817753" y="118590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6817753" y="120112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6817753" y="121634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6817753" y="123156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6817753" y="124679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6817753" y="126201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6817753" y="127723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6817753" y="129246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6817753" y="130768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6817753" y="132290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6817753" y="133813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6815467" y="135639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6817753" y="1383804"/>
              <a:ext cx="0" cy="1905"/>
            </a:xfrm>
            <a:custGeom>
              <a:avLst/>
              <a:gdLst/>
              <a:ahLst/>
              <a:cxnLst/>
              <a:rect l="l" t="t" r="r" b="b"/>
              <a:pathLst>
                <a:path h="1905">
                  <a:moveTo>
                    <a:pt x="-2285" y="761"/>
                  </a:moveTo>
                  <a:lnTo>
                    <a:pt x="2285" y="761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1381518" y="987996"/>
              <a:ext cx="5429250" cy="0"/>
            </a:xfrm>
            <a:custGeom>
              <a:avLst/>
              <a:gdLst/>
              <a:ahLst/>
              <a:cxnLst/>
              <a:rect l="l" t="t" r="r" b="b"/>
              <a:pathLst>
                <a:path w="5429250">
                  <a:moveTo>
                    <a:pt x="0" y="0"/>
                  </a:moveTo>
                  <a:lnTo>
                    <a:pt x="6095" y="0"/>
                  </a:lnTo>
                </a:path>
                <a:path w="5429250">
                  <a:moveTo>
                    <a:pt x="15239" y="0"/>
                  </a:moveTo>
                  <a:lnTo>
                    <a:pt x="21335" y="0"/>
                  </a:lnTo>
                </a:path>
                <a:path w="5429250">
                  <a:moveTo>
                    <a:pt x="30467" y="0"/>
                  </a:moveTo>
                  <a:lnTo>
                    <a:pt x="36563" y="0"/>
                  </a:lnTo>
                </a:path>
                <a:path w="5429250">
                  <a:moveTo>
                    <a:pt x="45707" y="0"/>
                  </a:moveTo>
                  <a:lnTo>
                    <a:pt x="51790" y="0"/>
                  </a:lnTo>
                </a:path>
                <a:path w="5429250">
                  <a:moveTo>
                    <a:pt x="60934" y="0"/>
                  </a:moveTo>
                  <a:lnTo>
                    <a:pt x="67030" y="0"/>
                  </a:lnTo>
                </a:path>
                <a:path w="5429250">
                  <a:moveTo>
                    <a:pt x="76161" y="0"/>
                  </a:moveTo>
                  <a:lnTo>
                    <a:pt x="82257" y="0"/>
                  </a:lnTo>
                </a:path>
                <a:path w="5429250">
                  <a:moveTo>
                    <a:pt x="91401" y="0"/>
                  </a:moveTo>
                  <a:lnTo>
                    <a:pt x="97485" y="0"/>
                  </a:lnTo>
                </a:path>
                <a:path w="5429250">
                  <a:moveTo>
                    <a:pt x="106629" y="0"/>
                  </a:moveTo>
                  <a:lnTo>
                    <a:pt x="112725" y="0"/>
                  </a:lnTo>
                </a:path>
                <a:path w="5429250">
                  <a:moveTo>
                    <a:pt x="121856" y="0"/>
                  </a:moveTo>
                  <a:lnTo>
                    <a:pt x="127952" y="0"/>
                  </a:lnTo>
                </a:path>
                <a:path w="5429250">
                  <a:moveTo>
                    <a:pt x="137096" y="0"/>
                  </a:moveTo>
                  <a:lnTo>
                    <a:pt x="143179" y="0"/>
                  </a:lnTo>
                </a:path>
                <a:path w="5429250">
                  <a:moveTo>
                    <a:pt x="152323" y="0"/>
                  </a:moveTo>
                  <a:lnTo>
                    <a:pt x="158419" y="0"/>
                  </a:lnTo>
                </a:path>
                <a:path w="5429250">
                  <a:moveTo>
                    <a:pt x="167551" y="0"/>
                  </a:moveTo>
                  <a:lnTo>
                    <a:pt x="173647" y="0"/>
                  </a:lnTo>
                </a:path>
                <a:path w="5429250">
                  <a:moveTo>
                    <a:pt x="182791" y="0"/>
                  </a:moveTo>
                  <a:lnTo>
                    <a:pt x="188874" y="0"/>
                  </a:lnTo>
                </a:path>
                <a:path w="5429250">
                  <a:moveTo>
                    <a:pt x="198018" y="0"/>
                  </a:moveTo>
                  <a:lnTo>
                    <a:pt x="204114" y="0"/>
                  </a:lnTo>
                </a:path>
                <a:path w="5429250">
                  <a:moveTo>
                    <a:pt x="213245" y="0"/>
                  </a:moveTo>
                  <a:lnTo>
                    <a:pt x="219341" y="0"/>
                  </a:lnTo>
                </a:path>
                <a:path w="5429250">
                  <a:moveTo>
                    <a:pt x="228485" y="0"/>
                  </a:moveTo>
                  <a:lnTo>
                    <a:pt x="234581" y="0"/>
                  </a:lnTo>
                </a:path>
                <a:path w="5429250">
                  <a:moveTo>
                    <a:pt x="243712" y="0"/>
                  </a:moveTo>
                  <a:lnTo>
                    <a:pt x="249808" y="0"/>
                  </a:lnTo>
                </a:path>
                <a:path w="5429250">
                  <a:moveTo>
                    <a:pt x="258952" y="0"/>
                  </a:moveTo>
                  <a:lnTo>
                    <a:pt x="265036" y="0"/>
                  </a:lnTo>
                </a:path>
                <a:path w="5429250">
                  <a:moveTo>
                    <a:pt x="274180" y="0"/>
                  </a:moveTo>
                  <a:lnTo>
                    <a:pt x="280276" y="0"/>
                  </a:lnTo>
                </a:path>
                <a:path w="5429250">
                  <a:moveTo>
                    <a:pt x="289407" y="0"/>
                  </a:moveTo>
                  <a:lnTo>
                    <a:pt x="295503" y="0"/>
                  </a:lnTo>
                </a:path>
                <a:path w="5429250">
                  <a:moveTo>
                    <a:pt x="304647" y="0"/>
                  </a:moveTo>
                  <a:lnTo>
                    <a:pt x="310730" y="0"/>
                  </a:lnTo>
                </a:path>
                <a:path w="5429250">
                  <a:moveTo>
                    <a:pt x="319874" y="0"/>
                  </a:moveTo>
                  <a:lnTo>
                    <a:pt x="325970" y="0"/>
                  </a:lnTo>
                </a:path>
                <a:path w="5429250">
                  <a:moveTo>
                    <a:pt x="335102" y="0"/>
                  </a:moveTo>
                  <a:lnTo>
                    <a:pt x="341198" y="0"/>
                  </a:lnTo>
                </a:path>
                <a:path w="5429250">
                  <a:moveTo>
                    <a:pt x="350342" y="0"/>
                  </a:moveTo>
                  <a:lnTo>
                    <a:pt x="356425" y="0"/>
                  </a:lnTo>
                </a:path>
                <a:path w="5429250">
                  <a:moveTo>
                    <a:pt x="365569" y="0"/>
                  </a:moveTo>
                  <a:lnTo>
                    <a:pt x="371665" y="0"/>
                  </a:lnTo>
                </a:path>
                <a:path w="5429250">
                  <a:moveTo>
                    <a:pt x="380796" y="0"/>
                  </a:moveTo>
                  <a:lnTo>
                    <a:pt x="386892" y="0"/>
                  </a:lnTo>
                </a:path>
                <a:path w="5429250">
                  <a:moveTo>
                    <a:pt x="396036" y="0"/>
                  </a:moveTo>
                  <a:lnTo>
                    <a:pt x="402120" y="0"/>
                  </a:lnTo>
                </a:path>
                <a:path w="5429250">
                  <a:moveTo>
                    <a:pt x="411264" y="0"/>
                  </a:moveTo>
                  <a:lnTo>
                    <a:pt x="417360" y="0"/>
                  </a:lnTo>
                </a:path>
                <a:path w="5429250">
                  <a:moveTo>
                    <a:pt x="426491" y="0"/>
                  </a:moveTo>
                  <a:lnTo>
                    <a:pt x="432587" y="0"/>
                  </a:lnTo>
                </a:path>
                <a:path w="5429250">
                  <a:moveTo>
                    <a:pt x="441731" y="0"/>
                  </a:moveTo>
                  <a:lnTo>
                    <a:pt x="447827" y="0"/>
                  </a:lnTo>
                </a:path>
                <a:path w="5429250">
                  <a:moveTo>
                    <a:pt x="456958" y="0"/>
                  </a:moveTo>
                  <a:lnTo>
                    <a:pt x="463054" y="0"/>
                  </a:lnTo>
                </a:path>
                <a:path w="5429250">
                  <a:moveTo>
                    <a:pt x="472198" y="0"/>
                  </a:moveTo>
                  <a:lnTo>
                    <a:pt x="478281" y="0"/>
                  </a:lnTo>
                </a:path>
                <a:path w="5429250">
                  <a:moveTo>
                    <a:pt x="487425" y="0"/>
                  </a:moveTo>
                  <a:lnTo>
                    <a:pt x="493521" y="0"/>
                  </a:lnTo>
                </a:path>
                <a:path w="5429250">
                  <a:moveTo>
                    <a:pt x="502653" y="0"/>
                  </a:moveTo>
                  <a:lnTo>
                    <a:pt x="508749" y="0"/>
                  </a:lnTo>
                </a:path>
                <a:path w="5429250">
                  <a:moveTo>
                    <a:pt x="517893" y="0"/>
                  </a:moveTo>
                  <a:lnTo>
                    <a:pt x="523976" y="0"/>
                  </a:lnTo>
                </a:path>
                <a:path w="5429250">
                  <a:moveTo>
                    <a:pt x="533120" y="0"/>
                  </a:moveTo>
                  <a:lnTo>
                    <a:pt x="539216" y="0"/>
                  </a:lnTo>
                </a:path>
                <a:path w="5429250">
                  <a:moveTo>
                    <a:pt x="548347" y="0"/>
                  </a:moveTo>
                  <a:lnTo>
                    <a:pt x="554443" y="0"/>
                  </a:lnTo>
                </a:path>
                <a:path w="5429250">
                  <a:moveTo>
                    <a:pt x="563587" y="0"/>
                  </a:moveTo>
                  <a:lnTo>
                    <a:pt x="569671" y="0"/>
                  </a:lnTo>
                </a:path>
                <a:path w="5429250">
                  <a:moveTo>
                    <a:pt x="578815" y="0"/>
                  </a:moveTo>
                  <a:lnTo>
                    <a:pt x="584911" y="0"/>
                  </a:lnTo>
                </a:path>
                <a:path w="5429250">
                  <a:moveTo>
                    <a:pt x="594042" y="0"/>
                  </a:moveTo>
                  <a:lnTo>
                    <a:pt x="600138" y="0"/>
                  </a:lnTo>
                </a:path>
                <a:path w="5429250">
                  <a:moveTo>
                    <a:pt x="609282" y="0"/>
                  </a:moveTo>
                  <a:lnTo>
                    <a:pt x="615365" y="0"/>
                  </a:lnTo>
                </a:path>
                <a:path w="5429250">
                  <a:moveTo>
                    <a:pt x="624509" y="0"/>
                  </a:moveTo>
                  <a:lnTo>
                    <a:pt x="630605" y="0"/>
                  </a:lnTo>
                </a:path>
                <a:path w="5429250">
                  <a:moveTo>
                    <a:pt x="639737" y="0"/>
                  </a:moveTo>
                  <a:lnTo>
                    <a:pt x="645833" y="0"/>
                  </a:lnTo>
                </a:path>
                <a:path w="5429250">
                  <a:moveTo>
                    <a:pt x="654977" y="0"/>
                  </a:moveTo>
                  <a:lnTo>
                    <a:pt x="661060" y="0"/>
                  </a:lnTo>
                </a:path>
                <a:path w="5429250">
                  <a:moveTo>
                    <a:pt x="670204" y="0"/>
                  </a:moveTo>
                  <a:lnTo>
                    <a:pt x="676300" y="0"/>
                  </a:lnTo>
                </a:path>
                <a:path w="5429250">
                  <a:moveTo>
                    <a:pt x="685431" y="0"/>
                  </a:moveTo>
                  <a:lnTo>
                    <a:pt x="691527" y="0"/>
                  </a:lnTo>
                </a:path>
                <a:path w="5429250">
                  <a:moveTo>
                    <a:pt x="700671" y="0"/>
                  </a:moveTo>
                  <a:lnTo>
                    <a:pt x="706767" y="0"/>
                  </a:lnTo>
                </a:path>
                <a:path w="5429250">
                  <a:moveTo>
                    <a:pt x="715899" y="0"/>
                  </a:moveTo>
                  <a:lnTo>
                    <a:pt x="721994" y="0"/>
                  </a:lnTo>
                </a:path>
                <a:path w="5429250">
                  <a:moveTo>
                    <a:pt x="731138" y="0"/>
                  </a:moveTo>
                  <a:lnTo>
                    <a:pt x="737222" y="0"/>
                  </a:lnTo>
                </a:path>
                <a:path w="5429250">
                  <a:moveTo>
                    <a:pt x="746366" y="0"/>
                  </a:moveTo>
                  <a:lnTo>
                    <a:pt x="752462" y="0"/>
                  </a:lnTo>
                </a:path>
                <a:path w="5429250">
                  <a:moveTo>
                    <a:pt x="761593" y="0"/>
                  </a:moveTo>
                  <a:lnTo>
                    <a:pt x="767689" y="0"/>
                  </a:lnTo>
                </a:path>
                <a:path w="5429250">
                  <a:moveTo>
                    <a:pt x="776833" y="0"/>
                  </a:moveTo>
                  <a:lnTo>
                    <a:pt x="782916" y="0"/>
                  </a:lnTo>
                </a:path>
                <a:path w="5429250">
                  <a:moveTo>
                    <a:pt x="792060" y="0"/>
                  </a:moveTo>
                  <a:lnTo>
                    <a:pt x="798156" y="0"/>
                  </a:lnTo>
                </a:path>
                <a:path w="5429250">
                  <a:moveTo>
                    <a:pt x="807288" y="0"/>
                  </a:moveTo>
                  <a:lnTo>
                    <a:pt x="813384" y="0"/>
                  </a:lnTo>
                </a:path>
                <a:path w="5429250">
                  <a:moveTo>
                    <a:pt x="822528" y="0"/>
                  </a:moveTo>
                  <a:lnTo>
                    <a:pt x="828611" y="0"/>
                  </a:lnTo>
                </a:path>
                <a:path w="5429250">
                  <a:moveTo>
                    <a:pt x="837755" y="0"/>
                  </a:moveTo>
                  <a:lnTo>
                    <a:pt x="843851" y="0"/>
                  </a:lnTo>
                </a:path>
                <a:path w="5429250">
                  <a:moveTo>
                    <a:pt x="852982" y="0"/>
                  </a:moveTo>
                  <a:lnTo>
                    <a:pt x="859078" y="0"/>
                  </a:lnTo>
                </a:path>
                <a:path w="5429250">
                  <a:moveTo>
                    <a:pt x="868222" y="0"/>
                  </a:moveTo>
                  <a:lnTo>
                    <a:pt x="874306" y="0"/>
                  </a:lnTo>
                </a:path>
                <a:path w="5429250">
                  <a:moveTo>
                    <a:pt x="883450" y="0"/>
                  </a:moveTo>
                  <a:lnTo>
                    <a:pt x="889546" y="0"/>
                  </a:lnTo>
                </a:path>
                <a:path w="5429250">
                  <a:moveTo>
                    <a:pt x="898677" y="0"/>
                  </a:moveTo>
                  <a:lnTo>
                    <a:pt x="904773" y="0"/>
                  </a:lnTo>
                </a:path>
                <a:path w="5429250">
                  <a:moveTo>
                    <a:pt x="913917" y="0"/>
                  </a:moveTo>
                  <a:lnTo>
                    <a:pt x="920013" y="0"/>
                  </a:lnTo>
                </a:path>
                <a:path w="5429250">
                  <a:moveTo>
                    <a:pt x="929144" y="0"/>
                  </a:moveTo>
                  <a:lnTo>
                    <a:pt x="935240" y="0"/>
                  </a:lnTo>
                </a:path>
                <a:path w="5429250">
                  <a:moveTo>
                    <a:pt x="944384" y="0"/>
                  </a:moveTo>
                  <a:lnTo>
                    <a:pt x="950468" y="0"/>
                  </a:lnTo>
                </a:path>
                <a:path w="5429250">
                  <a:moveTo>
                    <a:pt x="959612" y="0"/>
                  </a:moveTo>
                  <a:lnTo>
                    <a:pt x="965707" y="0"/>
                  </a:lnTo>
                </a:path>
                <a:path w="5429250">
                  <a:moveTo>
                    <a:pt x="974839" y="0"/>
                  </a:moveTo>
                  <a:lnTo>
                    <a:pt x="980935" y="0"/>
                  </a:lnTo>
                </a:path>
                <a:path w="5429250">
                  <a:moveTo>
                    <a:pt x="990079" y="0"/>
                  </a:moveTo>
                  <a:lnTo>
                    <a:pt x="996162" y="0"/>
                  </a:lnTo>
                </a:path>
                <a:path w="5429250">
                  <a:moveTo>
                    <a:pt x="1005306" y="0"/>
                  </a:moveTo>
                  <a:lnTo>
                    <a:pt x="1011402" y="0"/>
                  </a:lnTo>
                </a:path>
                <a:path w="5429250">
                  <a:moveTo>
                    <a:pt x="1020533" y="0"/>
                  </a:moveTo>
                  <a:lnTo>
                    <a:pt x="1026629" y="0"/>
                  </a:lnTo>
                </a:path>
                <a:path w="5429250">
                  <a:moveTo>
                    <a:pt x="1035773" y="0"/>
                  </a:moveTo>
                  <a:lnTo>
                    <a:pt x="1041857" y="0"/>
                  </a:lnTo>
                </a:path>
                <a:path w="5429250">
                  <a:moveTo>
                    <a:pt x="1051001" y="0"/>
                  </a:moveTo>
                  <a:lnTo>
                    <a:pt x="1057097" y="0"/>
                  </a:lnTo>
                </a:path>
                <a:path w="5429250">
                  <a:moveTo>
                    <a:pt x="1066228" y="0"/>
                  </a:moveTo>
                  <a:lnTo>
                    <a:pt x="1072324" y="0"/>
                  </a:lnTo>
                </a:path>
                <a:path w="5429250">
                  <a:moveTo>
                    <a:pt x="1081468" y="0"/>
                  </a:moveTo>
                  <a:lnTo>
                    <a:pt x="1087551" y="0"/>
                  </a:lnTo>
                </a:path>
                <a:path w="5429250">
                  <a:moveTo>
                    <a:pt x="1096695" y="0"/>
                  </a:moveTo>
                  <a:lnTo>
                    <a:pt x="1102791" y="0"/>
                  </a:lnTo>
                </a:path>
                <a:path w="5429250">
                  <a:moveTo>
                    <a:pt x="1111923" y="0"/>
                  </a:moveTo>
                  <a:lnTo>
                    <a:pt x="1118019" y="0"/>
                  </a:lnTo>
                </a:path>
                <a:path w="5429250">
                  <a:moveTo>
                    <a:pt x="1127163" y="0"/>
                  </a:moveTo>
                  <a:lnTo>
                    <a:pt x="1133259" y="0"/>
                  </a:lnTo>
                </a:path>
                <a:path w="5429250">
                  <a:moveTo>
                    <a:pt x="1142390" y="0"/>
                  </a:moveTo>
                  <a:lnTo>
                    <a:pt x="1148486" y="0"/>
                  </a:lnTo>
                </a:path>
                <a:path w="5429250">
                  <a:moveTo>
                    <a:pt x="1157617" y="0"/>
                  </a:moveTo>
                  <a:lnTo>
                    <a:pt x="1163713" y="0"/>
                  </a:lnTo>
                </a:path>
                <a:path w="5429250">
                  <a:moveTo>
                    <a:pt x="1172857" y="0"/>
                  </a:moveTo>
                  <a:lnTo>
                    <a:pt x="1178953" y="0"/>
                  </a:lnTo>
                </a:path>
                <a:path w="5429250">
                  <a:moveTo>
                    <a:pt x="1188084" y="0"/>
                  </a:moveTo>
                  <a:lnTo>
                    <a:pt x="1194181" y="0"/>
                  </a:lnTo>
                </a:path>
                <a:path w="5429250">
                  <a:moveTo>
                    <a:pt x="1203325" y="0"/>
                  </a:moveTo>
                  <a:lnTo>
                    <a:pt x="1209408" y="0"/>
                  </a:lnTo>
                </a:path>
                <a:path w="5429250">
                  <a:moveTo>
                    <a:pt x="1218552" y="0"/>
                  </a:moveTo>
                  <a:lnTo>
                    <a:pt x="1224648" y="0"/>
                  </a:lnTo>
                </a:path>
                <a:path w="5429250">
                  <a:moveTo>
                    <a:pt x="1233779" y="0"/>
                  </a:moveTo>
                  <a:lnTo>
                    <a:pt x="1239875" y="0"/>
                  </a:lnTo>
                </a:path>
                <a:path w="5429250">
                  <a:moveTo>
                    <a:pt x="1249019" y="0"/>
                  </a:moveTo>
                  <a:lnTo>
                    <a:pt x="1255102" y="0"/>
                  </a:lnTo>
                </a:path>
                <a:path w="5429250">
                  <a:moveTo>
                    <a:pt x="1264246" y="0"/>
                  </a:moveTo>
                  <a:lnTo>
                    <a:pt x="1270342" y="0"/>
                  </a:lnTo>
                </a:path>
                <a:path w="5429250">
                  <a:moveTo>
                    <a:pt x="1279474" y="0"/>
                  </a:moveTo>
                  <a:lnTo>
                    <a:pt x="1285570" y="0"/>
                  </a:lnTo>
                </a:path>
                <a:path w="5429250">
                  <a:moveTo>
                    <a:pt x="1294714" y="0"/>
                  </a:moveTo>
                  <a:lnTo>
                    <a:pt x="1300797" y="0"/>
                  </a:lnTo>
                </a:path>
                <a:path w="5429250">
                  <a:moveTo>
                    <a:pt x="1309941" y="0"/>
                  </a:moveTo>
                  <a:lnTo>
                    <a:pt x="1316037" y="0"/>
                  </a:lnTo>
                </a:path>
                <a:path w="5429250">
                  <a:moveTo>
                    <a:pt x="1325168" y="0"/>
                  </a:moveTo>
                  <a:lnTo>
                    <a:pt x="1331264" y="0"/>
                  </a:lnTo>
                </a:path>
                <a:path w="5429250">
                  <a:moveTo>
                    <a:pt x="1340408" y="0"/>
                  </a:moveTo>
                  <a:lnTo>
                    <a:pt x="1346492" y="0"/>
                  </a:lnTo>
                </a:path>
                <a:path w="5429250">
                  <a:moveTo>
                    <a:pt x="1355636" y="0"/>
                  </a:moveTo>
                  <a:lnTo>
                    <a:pt x="1361732" y="0"/>
                  </a:lnTo>
                </a:path>
                <a:path w="5429250">
                  <a:moveTo>
                    <a:pt x="1370863" y="0"/>
                  </a:moveTo>
                  <a:lnTo>
                    <a:pt x="1376959" y="0"/>
                  </a:lnTo>
                </a:path>
                <a:path w="5429250">
                  <a:moveTo>
                    <a:pt x="1386103" y="0"/>
                  </a:moveTo>
                  <a:lnTo>
                    <a:pt x="1392199" y="0"/>
                  </a:lnTo>
                </a:path>
                <a:path w="5429250">
                  <a:moveTo>
                    <a:pt x="1401330" y="0"/>
                  </a:moveTo>
                  <a:lnTo>
                    <a:pt x="1407426" y="0"/>
                  </a:lnTo>
                </a:path>
                <a:path w="5429250">
                  <a:moveTo>
                    <a:pt x="1416570" y="0"/>
                  </a:moveTo>
                  <a:lnTo>
                    <a:pt x="1422653" y="0"/>
                  </a:lnTo>
                </a:path>
                <a:path w="5429250">
                  <a:moveTo>
                    <a:pt x="1431797" y="0"/>
                  </a:moveTo>
                  <a:lnTo>
                    <a:pt x="1437894" y="0"/>
                  </a:lnTo>
                </a:path>
                <a:path w="5429250">
                  <a:moveTo>
                    <a:pt x="1447025" y="0"/>
                  </a:moveTo>
                  <a:lnTo>
                    <a:pt x="1453121" y="0"/>
                  </a:lnTo>
                </a:path>
                <a:path w="5429250">
                  <a:moveTo>
                    <a:pt x="1462265" y="0"/>
                  </a:moveTo>
                  <a:lnTo>
                    <a:pt x="1468348" y="0"/>
                  </a:lnTo>
                </a:path>
                <a:path w="5429250">
                  <a:moveTo>
                    <a:pt x="1477492" y="0"/>
                  </a:moveTo>
                  <a:lnTo>
                    <a:pt x="1483588" y="0"/>
                  </a:lnTo>
                </a:path>
                <a:path w="5429250">
                  <a:moveTo>
                    <a:pt x="1492719" y="0"/>
                  </a:moveTo>
                  <a:lnTo>
                    <a:pt x="1498815" y="0"/>
                  </a:lnTo>
                </a:path>
                <a:path w="5429250">
                  <a:moveTo>
                    <a:pt x="1507959" y="0"/>
                  </a:moveTo>
                  <a:lnTo>
                    <a:pt x="1514043" y="0"/>
                  </a:lnTo>
                </a:path>
                <a:path w="5429250">
                  <a:moveTo>
                    <a:pt x="1523187" y="0"/>
                  </a:moveTo>
                  <a:lnTo>
                    <a:pt x="1529283" y="0"/>
                  </a:lnTo>
                </a:path>
                <a:path w="5429250">
                  <a:moveTo>
                    <a:pt x="1538414" y="0"/>
                  </a:moveTo>
                  <a:lnTo>
                    <a:pt x="1544510" y="0"/>
                  </a:lnTo>
                </a:path>
                <a:path w="5429250">
                  <a:moveTo>
                    <a:pt x="1553654" y="0"/>
                  </a:moveTo>
                  <a:lnTo>
                    <a:pt x="1559737" y="0"/>
                  </a:lnTo>
                </a:path>
                <a:path w="5429250">
                  <a:moveTo>
                    <a:pt x="1568881" y="0"/>
                  </a:moveTo>
                  <a:lnTo>
                    <a:pt x="1574977" y="0"/>
                  </a:lnTo>
                </a:path>
                <a:path w="5429250">
                  <a:moveTo>
                    <a:pt x="1584109" y="0"/>
                  </a:moveTo>
                  <a:lnTo>
                    <a:pt x="1590205" y="0"/>
                  </a:lnTo>
                </a:path>
                <a:path w="5429250">
                  <a:moveTo>
                    <a:pt x="1599349" y="0"/>
                  </a:moveTo>
                  <a:lnTo>
                    <a:pt x="1605445" y="0"/>
                  </a:lnTo>
                </a:path>
                <a:path w="5429250">
                  <a:moveTo>
                    <a:pt x="1614576" y="0"/>
                  </a:moveTo>
                  <a:lnTo>
                    <a:pt x="1620672" y="0"/>
                  </a:lnTo>
                </a:path>
                <a:path w="5429250">
                  <a:moveTo>
                    <a:pt x="1629803" y="0"/>
                  </a:moveTo>
                  <a:lnTo>
                    <a:pt x="1635899" y="0"/>
                  </a:lnTo>
                </a:path>
                <a:path w="5429250">
                  <a:moveTo>
                    <a:pt x="1645043" y="0"/>
                  </a:moveTo>
                  <a:lnTo>
                    <a:pt x="1651139" y="0"/>
                  </a:lnTo>
                </a:path>
                <a:path w="5429250">
                  <a:moveTo>
                    <a:pt x="1660270" y="0"/>
                  </a:moveTo>
                  <a:lnTo>
                    <a:pt x="1666367" y="0"/>
                  </a:lnTo>
                </a:path>
                <a:path w="5429250">
                  <a:moveTo>
                    <a:pt x="1675511" y="0"/>
                  </a:moveTo>
                  <a:lnTo>
                    <a:pt x="1681594" y="0"/>
                  </a:lnTo>
                </a:path>
                <a:path w="5429250">
                  <a:moveTo>
                    <a:pt x="1690738" y="0"/>
                  </a:moveTo>
                  <a:lnTo>
                    <a:pt x="1696834" y="0"/>
                  </a:lnTo>
                </a:path>
                <a:path w="5429250">
                  <a:moveTo>
                    <a:pt x="1705965" y="0"/>
                  </a:moveTo>
                  <a:lnTo>
                    <a:pt x="1712061" y="0"/>
                  </a:lnTo>
                </a:path>
                <a:path w="5429250">
                  <a:moveTo>
                    <a:pt x="1721205" y="0"/>
                  </a:moveTo>
                  <a:lnTo>
                    <a:pt x="1727288" y="0"/>
                  </a:lnTo>
                </a:path>
                <a:path w="5429250">
                  <a:moveTo>
                    <a:pt x="1736432" y="0"/>
                  </a:moveTo>
                  <a:lnTo>
                    <a:pt x="1742528" y="0"/>
                  </a:lnTo>
                </a:path>
                <a:path w="5429250">
                  <a:moveTo>
                    <a:pt x="1751660" y="0"/>
                  </a:moveTo>
                  <a:lnTo>
                    <a:pt x="1757756" y="0"/>
                  </a:lnTo>
                </a:path>
                <a:path w="5429250">
                  <a:moveTo>
                    <a:pt x="1766900" y="0"/>
                  </a:moveTo>
                  <a:lnTo>
                    <a:pt x="1772983" y="0"/>
                  </a:lnTo>
                </a:path>
                <a:path w="5429250">
                  <a:moveTo>
                    <a:pt x="1782127" y="0"/>
                  </a:moveTo>
                  <a:lnTo>
                    <a:pt x="1788223" y="0"/>
                  </a:lnTo>
                </a:path>
                <a:path w="5429250">
                  <a:moveTo>
                    <a:pt x="1797354" y="0"/>
                  </a:moveTo>
                  <a:lnTo>
                    <a:pt x="1803450" y="0"/>
                  </a:lnTo>
                </a:path>
                <a:path w="5429250">
                  <a:moveTo>
                    <a:pt x="1812594" y="0"/>
                  </a:moveTo>
                  <a:lnTo>
                    <a:pt x="1818678" y="0"/>
                  </a:lnTo>
                </a:path>
                <a:path w="5429250">
                  <a:moveTo>
                    <a:pt x="1827822" y="0"/>
                  </a:moveTo>
                  <a:lnTo>
                    <a:pt x="1833918" y="0"/>
                  </a:lnTo>
                </a:path>
                <a:path w="5429250">
                  <a:moveTo>
                    <a:pt x="1843049" y="0"/>
                  </a:moveTo>
                  <a:lnTo>
                    <a:pt x="1849145" y="0"/>
                  </a:lnTo>
                </a:path>
                <a:path w="5429250">
                  <a:moveTo>
                    <a:pt x="1858289" y="0"/>
                  </a:moveTo>
                  <a:lnTo>
                    <a:pt x="1864385" y="0"/>
                  </a:lnTo>
                </a:path>
                <a:path w="5429250">
                  <a:moveTo>
                    <a:pt x="1873516" y="0"/>
                  </a:moveTo>
                  <a:lnTo>
                    <a:pt x="1879612" y="0"/>
                  </a:lnTo>
                </a:path>
                <a:path w="5429250">
                  <a:moveTo>
                    <a:pt x="1888756" y="0"/>
                  </a:moveTo>
                  <a:lnTo>
                    <a:pt x="1894839" y="0"/>
                  </a:lnTo>
                </a:path>
                <a:path w="5429250">
                  <a:moveTo>
                    <a:pt x="1903984" y="0"/>
                  </a:moveTo>
                  <a:lnTo>
                    <a:pt x="1910079" y="0"/>
                  </a:lnTo>
                </a:path>
                <a:path w="5429250">
                  <a:moveTo>
                    <a:pt x="1919211" y="0"/>
                  </a:moveTo>
                  <a:lnTo>
                    <a:pt x="1925307" y="0"/>
                  </a:lnTo>
                </a:path>
                <a:path w="5429250">
                  <a:moveTo>
                    <a:pt x="1934451" y="0"/>
                  </a:moveTo>
                  <a:lnTo>
                    <a:pt x="1940534" y="0"/>
                  </a:lnTo>
                </a:path>
                <a:path w="5429250">
                  <a:moveTo>
                    <a:pt x="1949678" y="0"/>
                  </a:moveTo>
                  <a:lnTo>
                    <a:pt x="1955774" y="0"/>
                  </a:lnTo>
                </a:path>
                <a:path w="5429250">
                  <a:moveTo>
                    <a:pt x="1964905" y="0"/>
                  </a:moveTo>
                  <a:lnTo>
                    <a:pt x="1971001" y="0"/>
                  </a:lnTo>
                </a:path>
                <a:path w="5429250">
                  <a:moveTo>
                    <a:pt x="1980145" y="0"/>
                  </a:moveTo>
                  <a:lnTo>
                    <a:pt x="1986229" y="0"/>
                  </a:lnTo>
                </a:path>
                <a:path w="5429250">
                  <a:moveTo>
                    <a:pt x="1995373" y="0"/>
                  </a:moveTo>
                  <a:lnTo>
                    <a:pt x="2001469" y="0"/>
                  </a:lnTo>
                </a:path>
                <a:path w="5429250">
                  <a:moveTo>
                    <a:pt x="2010600" y="0"/>
                  </a:moveTo>
                  <a:lnTo>
                    <a:pt x="2016696" y="0"/>
                  </a:lnTo>
                </a:path>
                <a:path w="5429250">
                  <a:moveTo>
                    <a:pt x="2025840" y="0"/>
                  </a:moveTo>
                  <a:lnTo>
                    <a:pt x="2031923" y="0"/>
                  </a:lnTo>
                </a:path>
                <a:path w="5429250">
                  <a:moveTo>
                    <a:pt x="2041067" y="0"/>
                  </a:moveTo>
                  <a:lnTo>
                    <a:pt x="2047163" y="0"/>
                  </a:lnTo>
                </a:path>
                <a:path w="5429250">
                  <a:moveTo>
                    <a:pt x="2056295" y="0"/>
                  </a:moveTo>
                  <a:lnTo>
                    <a:pt x="2062391" y="0"/>
                  </a:lnTo>
                </a:path>
                <a:path w="5429250">
                  <a:moveTo>
                    <a:pt x="2071535" y="0"/>
                  </a:moveTo>
                  <a:lnTo>
                    <a:pt x="2077631" y="0"/>
                  </a:lnTo>
                </a:path>
                <a:path w="5429250">
                  <a:moveTo>
                    <a:pt x="2086762" y="0"/>
                  </a:moveTo>
                  <a:lnTo>
                    <a:pt x="2092858" y="0"/>
                  </a:lnTo>
                </a:path>
                <a:path w="5429250">
                  <a:moveTo>
                    <a:pt x="2101989" y="0"/>
                  </a:moveTo>
                  <a:lnTo>
                    <a:pt x="2108085" y="0"/>
                  </a:lnTo>
                </a:path>
                <a:path w="5429250">
                  <a:moveTo>
                    <a:pt x="2117229" y="0"/>
                  </a:moveTo>
                  <a:lnTo>
                    <a:pt x="2123325" y="0"/>
                  </a:lnTo>
                </a:path>
                <a:path w="5429250">
                  <a:moveTo>
                    <a:pt x="2132456" y="0"/>
                  </a:moveTo>
                  <a:lnTo>
                    <a:pt x="2138553" y="0"/>
                  </a:lnTo>
                </a:path>
                <a:path w="5429250">
                  <a:moveTo>
                    <a:pt x="2147697" y="0"/>
                  </a:moveTo>
                  <a:lnTo>
                    <a:pt x="2153780" y="0"/>
                  </a:lnTo>
                </a:path>
                <a:path w="5429250">
                  <a:moveTo>
                    <a:pt x="2162924" y="0"/>
                  </a:moveTo>
                  <a:lnTo>
                    <a:pt x="2169020" y="0"/>
                  </a:lnTo>
                </a:path>
                <a:path w="5429250">
                  <a:moveTo>
                    <a:pt x="2178151" y="0"/>
                  </a:moveTo>
                  <a:lnTo>
                    <a:pt x="2184247" y="0"/>
                  </a:lnTo>
                </a:path>
                <a:path w="5429250">
                  <a:moveTo>
                    <a:pt x="2193391" y="0"/>
                  </a:moveTo>
                  <a:lnTo>
                    <a:pt x="2199474" y="0"/>
                  </a:lnTo>
                </a:path>
                <a:path w="5429250">
                  <a:moveTo>
                    <a:pt x="2208618" y="0"/>
                  </a:moveTo>
                  <a:lnTo>
                    <a:pt x="2214714" y="0"/>
                  </a:lnTo>
                </a:path>
                <a:path w="5429250">
                  <a:moveTo>
                    <a:pt x="2223846" y="0"/>
                  </a:moveTo>
                  <a:lnTo>
                    <a:pt x="2229942" y="0"/>
                  </a:lnTo>
                </a:path>
                <a:path w="5429250">
                  <a:moveTo>
                    <a:pt x="2239086" y="0"/>
                  </a:moveTo>
                  <a:lnTo>
                    <a:pt x="2245169" y="0"/>
                  </a:lnTo>
                </a:path>
                <a:path w="5429250">
                  <a:moveTo>
                    <a:pt x="2254313" y="0"/>
                  </a:moveTo>
                  <a:lnTo>
                    <a:pt x="2260409" y="0"/>
                  </a:lnTo>
                </a:path>
                <a:path w="5429250">
                  <a:moveTo>
                    <a:pt x="2269540" y="0"/>
                  </a:moveTo>
                  <a:lnTo>
                    <a:pt x="2275636" y="0"/>
                  </a:lnTo>
                </a:path>
                <a:path w="5429250">
                  <a:moveTo>
                    <a:pt x="2284780" y="0"/>
                  </a:moveTo>
                  <a:lnTo>
                    <a:pt x="2290864" y="0"/>
                  </a:lnTo>
                </a:path>
                <a:path w="5429250">
                  <a:moveTo>
                    <a:pt x="2300008" y="0"/>
                  </a:moveTo>
                  <a:lnTo>
                    <a:pt x="2306104" y="0"/>
                  </a:lnTo>
                </a:path>
                <a:path w="5429250">
                  <a:moveTo>
                    <a:pt x="2315235" y="0"/>
                  </a:moveTo>
                  <a:lnTo>
                    <a:pt x="2321331" y="0"/>
                  </a:lnTo>
                </a:path>
                <a:path w="5429250">
                  <a:moveTo>
                    <a:pt x="2330475" y="0"/>
                  </a:moveTo>
                  <a:lnTo>
                    <a:pt x="2336571" y="0"/>
                  </a:lnTo>
                </a:path>
                <a:path w="5429250">
                  <a:moveTo>
                    <a:pt x="2345702" y="0"/>
                  </a:moveTo>
                  <a:lnTo>
                    <a:pt x="2351798" y="0"/>
                  </a:lnTo>
                </a:path>
                <a:path w="5429250">
                  <a:moveTo>
                    <a:pt x="2360942" y="0"/>
                  </a:moveTo>
                  <a:lnTo>
                    <a:pt x="2367026" y="0"/>
                  </a:lnTo>
                </a:path>
                <a:path w="5429250">
                  <a:moveTo>
                    <a:pt x="2376169" y="0"/>
                  </a:moveTo>
                  <a:lnTo>
                    <a:pt x="2382266" y="0"/>
                  </a:lnTo>
                </a:path>
                <a:path w="5429250">
                  <a:moveTo>
                    <a:pt x="2391397" y="0"/>
                  </a:moveTo>
                  <a:lnTo>
                    <a:pt x="2397493" y="0"/>
                  </a:lnTo>
                </a:path>
                <a:path w="5429250">
                  <a:moveTo>
                    <a:pt x="2406637" y="0"/>
                  </a:moveTo>
                  <a:lnTo>
                    <a:pt x="2412720" y="0"/>
                  </a:lnTo>
                </a:path>
                <a:path w="5429250">
                  <a:moveTo>
                    <a:pt x="2421864" y="0"/>
                  </a:moveTo>
                  <a:lnTo>
                    <a:pt x="2427960" y="0"/>
                  </a:lnTo>
                </a:path>
                <a:path w="5429250">
                  <a:moveTo>
                    <a:pt x="2437091" y="0"/>
                  </a:moveTo>
                  <a:lnTo>
                    <a:pt x="2443187" y="0"/>
                  </a:lnTo>
                </a:path>
                <a:path w="5429250">
                  <a:moveTo>
                    <a:pt x="2452331" y="0"/>
                  </a:moveTo>
                  <a:lnTo>
                    <a:pt x="2458415" y="0"/>
                  </a:lnTo>
                </a:path>
                <a:path w="5429250">
                  <a:moveTo>
                    <a:pt x="2467559" y="0"/>
                  </a:moveTo>
                  <a:lnTo>
                    <a:pt x="2473655" y="0"/>
                  </a:lnTo>
                </a:path>
                <a:path w="5429250">
                  <a:moveTo>
                    <a:pt x="2482786" y="0"/>
                  </a:moveTo>
                  <a:lnTo>
                    <a:pt x="2488882" y="0"/>
                  </a:lnTo>
                </a:path>
                <a:path w="5429250">
                  <a:moveTo>
                    <a:pt x="2498026" y="0"/>
                  </a:moveTo>
                  <a:lnTo>
                    <a:pt x="2504109" y="0"/>
                  </a:lnTo>
                </a:path>
                <a:path w="5429250">
                  <a:moveTo>
                    <a:pt x="2513253" y="0"/>
                  </a:moveTo>
                  <a:lnTo>
                    <a:pt x="2519349" y="0"/>
                  </a:lnTo>
                </a:path>
                <a:path w="5429250">
                  <a:moveTo>
                    <a:pt x="2528481" y="0"/>
                  </a:moveTo>
                  <a:lnTo>
                    <a:pt x="2534577" y="0"/>
                  </a:lnTo>
                </a:path>
                <a:path w="5429250">
                  <a:moveTo>
                    <a:pt x="2543721" y="0"/>
                  </a:moveTo>
                  <a:lnTo>
                    <a:pt x="2549817" y="0"/>
                  </a:lnTo>
                </a:path>
                <a:path w="5429250">
                  <a:moveTo>
                    <a:pt x="2558948" y="0"/>
                  </a:moveTo>
                  <a:lnTo>
                    <a:pt x="2565044" y="0"/>
                  </a:lnTo>
                </a:path>
                <a:path w="5429250">
                  <a:moveTo>
                    <a:pt x="2574175" y="0"/>
                  </a:moveTo>
                  <a:lnTo>
                    <a:pt x="2580271" y="0"/>
                  </a:lnTo>
                </a:path>
                <a:path w="5429250">
                  <a:moveTo>
                    <a:pt x="2589415" y="0"/>
                  </a:moveTo>
                  <a:lnTo>
                    <a:pt x="2595511" y="0"/>
                  </a:lnTo>
                </a:path>
                <a:path w="5429250">
                  <a:moveTo>
                    <a:pt x="2604642" y="0"/>
                  </a:moveTo>
                  <a:lnTo>
                    <a:pt x="2610739" y="0"/>
                  </a:lnTo>
                </a:path>
                <a:path w="5429250">
                  <a:moveTo>
                    <a:pt x="2619883" y="0"/>
                  </a:moveTo>
                  <a:lnTo>
                    <a:pt x="2625966" y="0"/>
                  </a:lnTo>
                </a:path>
                <a:path w="5429250">
                  <a:moveTo>
                    <a:pt x="2635110" y="0"/>
                  </a:moveTo>
                  <a:lnTo>
                    <a:pt x="2641206" y="0"/>
                  </a:lnTo>
                </a:path>
                <a:path w="5429250">
                  <a:moveTo>
                    <a:pt x="2650337" y="0"/>
                  </a:moveTo>
                  <a:lnTo>
                    <a:pt x="2656433" y="0"/>
                  </a:lnTo>
                </a:path>
                <a:path w="5429250">
                  <a:moveTo>
                    <a:pt x="2665577" y="0"/>
                  </a:moveTo>
                  <a:lnTo>
                    <a:pt x="2671660" y="0"/>
                  </a:lnTo>
                </a:path>
                <a:path w="5429250">
                  <a:moveTo>
                    <a:pt x="2680804" y="0"/>
                  </a:moveTo>
                  <a:lnTo>
                    <a:pt x="2686900" y="0"/>
                  </a:lnTo>
                </a:path>
                <a:path w="5429250">
                  <a:moveTo>
                    <a:pt x="2696032" y="0"/>
                  </a:moveTo>
                  <a:lnTo>
                    <a:pt x="2702128" y="0"/>
                  </a:lnTo>
                </a:path>
                <a:path w="5429250">
                  <a:moveTo>
                    <a:pt x="2711272" y="0"/>
                  </a:moveTo>
                  <a:lnTo>
                    <a:pt x="2717355" y="0"/>
                  </a:lnTo>
                </a:path>
                <a:path w="5429250">
                  <a:moveTo>
                    <a:pt x="2726499" y="0"/>
                  </a:moveTo>
                  <a:lnTo>
                    <a:pt x="2732595" y="0"/>
                  </a:lnTo>
                </a:path>
                <a:path w="5429250">
                  <a:moveTo>
                    <a:pt x="2741726" y="0"/>
                  </a:moveTo>
                  <a:lnTo>
                    <a:pt x="2747822" y="0"/>
                  </a:lnTo>
                </a:path>
                <a:path w="5429250">
                  <a:moveTo>
                    <a:pt x="2756966" y="0"/>
                  </a:moveTo>
                  <a:lnTo>
                    <a:pt x="2763050" y="0"/>
                  </a:lnTo>
                </a:path>
                <a:path w="5429250">
                  <a:moveTo>
                    <a:pt x="2772194" y="0"/>
                  </a:moveTo>
                  <a:lnTo>
                    <a:pt x="2778290" y="0"/>
                  </a:lnTo>
                </a:path>
                <a:path w="5429250">
                  <a:moveTo>
                    <a:pt x="2787421" y="0"/>
                  </a:moveTo>
                  <a:lnTo>
                    <a:pt x="2793517" y="0"/>
                  </a:lnTo>
                </a:path>
                <a:path w="5429250">
                  <a:moveTo>
                    <a:pt x="2802661" y="0"/>
                  </a:moveTo>
                  <a:lnTo>
                    <a:pt x="2808757" y="0"/>
                  </a:lnTo>
                </a:path>
                <a:path w="5429250">
                  <a:moveTo>
                    <a:pt x="2817888" y="0"/>
                  </a:moveTo>
                  <a:lnTo>
                    <a:pt x="2823984" y="0"/>
                  </a:lnTo>
                </a:path>
                <a:path w="5429250">
                  <a:moveTo>
                    <a:pt x="2833128" y="0"/>
                  </a:moveTo>
                  <a:lnTo>
                    <a:pt x="2839212" y="0"/>
                  </a:lnTo>
                </a:path>
                <a:path w="5429250">
                  <a:moveTo>
                    <a:pt x="2848355" y="0"/>
                  </a:moveTo>
                  <a:lnTo>
                    <a:pt x="2854452" y="0"/>
                  </a:lnTo>
                </a:path>
                <a:path w="5429250">
                  <a:moveTo>
                    <a:pt x="2863583" y="0"/>
                  </a:moveTo>
                  <a:lnTo>
                    <a:pt x="2869679" y="0"/>
                  </a:lnTo>
                </a:path>
                <a:path w="5429250">
                  <a:moveTo>
                    <a:pt x="2878823" y="0"/>
                  </a:moveTo>
                  <a:lnTo>
                    <a:pt x="2884906" y="0"/>
                  </a:lnTo>
                </a:path>
                <a:path w="5429250">
                  <a:moveTo>
                    <a:pt x="2894050" y="0"/>
                  </a:moveTo>
                  <a:lnTo>
                    <a:pt x="2900146" y="0"/>
                  </a:lnTo>
                </a:path>
                <a:path w="5429250">
                  <a:moveTo>
                    <a:pt x="2909277" y="0"/>
                  </a:moveTo>
                  <a:lnTo>
                    <a:pt x="2915373" y="0"/>
                  </a:lnTo>
                </a:path>
                <a:path w="5429250">
                  <a:moveTo>
                    <a:pt x="2924517" y="0"/>
                  </a:moveTo>
                  <a:lnTo>
                    <a:pt x="2930601" y="0"/>
                  </a:lnTo>
                </a:path>
                <a:path w="5429250">
                  <a:moveTo>
                    <a:pt x="2939745" y="0"/>
                  </a:moveTo>
                  <a:lnTo>
                    <a:pt x="2945841" y="0"/>
                  </a:lnTo>
                </a:path>
                <a:path w="5429250">
                  <a:moveTo>
                    <a:pt x="2954972" y="0"/>
                  </a:moveTo>
                  <a:lnTo>
                    <a:pt x="2961068" y="0"/>
                  </a:lnTo>
                </a:path>
                <a:path w="5429250">
                  <a:moveTo>
                    <a:pt x="2970212" y="0"/>
                  </a:moveTo>
                  <a:lnTo>
                    <a:pt x="2976295" y="0"/>
                  </a:lnTo>
                </a:path>
                <a:path w="5429250">
                  <a:moveTo>
                    <a:pt x="2985439" y="0"/>
                  </a:moveTo>
                  <a:lnTo>
                    <a:pt x="2991535" y="0"/>
                  </a:lnTo>
                </a:path>
                <a:path w="5429250">
                  <a:moveTo>
                    <a:pt x="3000667" y="0"/>
                  </a:moveTo>
                  <a:lnTo>
                    <a:pt x="3006763" y="0"/>
                  </a:lnTo>
                </a:path>
                <a:path w="5429250">
                  <a:moveTo>
                    <a:pt x="3015907" y="0"/>
                  </a:moveTo>
                  <a:lnTo>
                    <a:pt x="3022003" y="0"/>
                  </a:lnTo>
                </a:path>
                <a:path w="5429250">
                  <a:moveTo>
                    <a:pt x="3031134" y="0"/>
                  </a:moveTo>
                  <a:lnTo>
                    <a:pt x="3037230" y="0"/>
                  </a:lnTo>
                </a:path>
                <a:path w="5429250">
                  <a:moveTo>
                    <a:pt x="3046361" y="0"/>
                  </a:moveTo>
                  <a:lnTo>
                    <a:pt x="3052457" y="0"/>
                  </a:lnTo>
                </a:path>
                <a:path w="5429250">
                  <a:moveTo>
                    <a:pt x="3061601" y="0"/>
                  </a:moveTo>
                  <a:lnTo>
                    <a:pt x="3067697" y="0"/>
                  </a:lnTo>
                </a:path>
                <a:path w="5429250">
                  <a:moveTo>
                    <a:pt x="3076829" y="0"/>
                  </a:moveTo>
                  <a:lnTo>
                    <a:pt x="3082925" y="0"/>
                  </a:lnTo>
                </a:path>
                <a:path w="5429250">
                  <a:moveTo>
                    <a:pt x="3092068" y="0"/>
                  </a:moveTo>
                  <a:lnTo>
                    <a:pt x="3098152" y="0"/>
                  </a:lnTo>
                </a:path>
                <a:path w="5429250">
                  <a:moveTo>
                    <a:pt x="3107296" y="0"/>
                  </a:moveTo>
                  <a:lnTo>
                    <a:pt x="3113392" y="0"/>
                  </a:lnTo>
                </a:path>
                <a:path w="5429250">
                  <a:moveTo>
                    <a:pt x="3122523" y="0"/>
                  </a:moveTo>
                  <a:lnTo>
                    <a:pt x="3128619" y="0"/>
                  </a:lnTo>
                </a:path>
                <a:path w="5429250">
                  <a:moveTo>
                    <a:pt x="3137763" y="0"/>
                  </a:moveTo>
                  <a:lnTo>
                    <a:pt x="3143846" y="0"/>
                  </a:lnTo>
                </a:path>
                <a:path w="5429250">
                  <a:moveTo>
                    <a:pt x="3152990" y="0"/>
                  </a:moveTo>
                  <a:lnTo>
                    <a:pt x="3159086" y="0"/>
                  </a:lnTo>
                </a:path>
                <a:path w="5429250">
                  <a:moveTo>
                    <a:pt x="3168218" y="0"/>
                  </a:moveTo>
                  <a:lnTo>
                    <a:pt x="3174314" y="0"/>
                  </a:lnTo>
                </a:path>
                <a:path w="5429250">
                  <a:moveTo>
                    <a:pt x="3183458" y="0"/>
                  </a:moveTo>
                  <a:lnTo>
                    <a:pt x="3189541" y="0"/>
                  </a:lnTo>
                </a:path>
                <a:path w="5429250">
                  <a:moveTo>
                    <a:pt x="3198685" y="0"/>
                  </a:moveTo>
                  <a:lnTo>
                    <a:pt x="3204781" y="0"/>
                  </a:lnTo>
                </a:path>
                <a:path w="5429250">
                  <a:moveTo>
                    <a:pt x="3213912" y="0"/>
                  </a:moveTo>
                  <a:lnTo>
                    <a:pt x="3220008" y="0"/>
                  </a:lnTo>
                </a:path>
                <a:path w="5429250">
                  <a:moveTo>
                    <a:pt x="3229152" y="0"/>
                  </a:moveTo>
                  <a:lnTo>
                    <a:pt x="3235248" y="0"/>
                  </a:lnTo>
                </a:path>
                <a:path w="5429250">
                  <a:moveTo>
                    <a:pt x="3244380" y="0"/>
                  </a:moveTo>
                  <a:lnTo>
                    <a:pt x="3250476" y="0"/>
                  </a:lnTo>
                </a:path>
                <a:path w="5429250">
                  <a:moveTo>
                    <a:pt x="3259607" y="0"/>
                  </a:moveTo>
                  <a:lnTo>
                    <a:pt x="3265703" y="0"/>
                  </a:lnTo>
                </a:path>
                <a:path w="5429250">
                  <a:moveTo>
                    <a:pt x="3274847" y="0"/>
                  </a:moveTo>
                  <a:lnTo>
                    <a:pt x="3280943" y="0"/>
                  </a:lnTo>
                </a:path>
                <a:path w="5429250">
                  <a:moveTo>
                    <a:pt x="3290074" y="0"/>
                  </a:moveTo>
                  <a:lnTo>
                    <a:pt x="3296170" y="0"/>
                  </a:lnTo>
                </a:path>
                <a:path w="5429250">
                  <a:moveTo>
                    <a:pt x="3305314" y="0"/>
                  </a:moveTo>
                  <a:lnTo>
                    <a:pt x="3311398" y="0"/>
                  </a:lnTo>
                </a:path>
                <a:path w="5429250">
                  <a:moveTo>
                    <a:pt x="3320541" y="0"/>
                  </a:moveTo>
                  <a:lnTo>
                    <a:pt x="3326638" y="0"/>
                  </a:lnTo>
                </a:path>
                <a:path w="5429250">
                  <a:moveTo>
                    <a:pt x="3335769" y="0"/>
                  </a:moveTo>
                  <a:lnTo>
                    <a:pt x="3341865" y="0"/>
                  </a:lnTo>
                </a:path>
                <a:path w="5429250">
                  <a:moveTo>
                    <a:pt x="3351009" y="0"/>
                  </a:moveTo>
                  <a:lnTo>
                    <a:pt x="3357092" y="0"/>
                  </a:lnTo>
                </a:path>
                <a:path w="5429250">
                  <a:moveTo>
                    <a:pt x="3366236" y="0"/>
                  </a:moveTo>
                  <a:lnTo>
                    <a:pt x="3372332" y="0"/>
                  </a:lnTo>
                </a:path>
                <a:path w="5429250">
                  <a:moveTo>
                    <a:pt x="3381463" y="0"/>
                  </a:moveTo>
                  <a:lnTo>
                    <a:pt x="3387559" y="0"/>
                  </a:lnTo>
                </a:path>
                <a:path w="5429250">
                  <a:moveTo>
                    <a:pt x="3396703" y="0"/>
                  </a:moveTo>
                  <a:lnTo>
                    <a:pt x="3402787" y="0"/>
                  </a:lnTo>
                </a:path>
                <a:path w="5429250">
                  <a:moveTo>
                    <a:pt x="3411931" y="0"/>
                  </a:moveTo>
                  <a:lnTo>
                    <a:pt x="3418027" y="0"/>
                  </a:lnTo>
                </a:path>
                <a:path w="5429250">
                  <a:moveTo>
                    <a:pt x="3427158" y="0"/>
                  </a:moveTo>
                  <a:lnTo>
                    <a:pt x="3433254" y="0"/>
                  </a:lnTo>
                </a:path>
                <a:path w="5429250">
                  <a:moveTo>
                    <a:pt x="3442398" y="0"/>
                  </a:moveTo>
                  <a:lnTo>
                    <a:pt x="3448481" y="0"/>
                  </a:lnTo>
                </a:path>
                <a:path w="5429250">
                  <a:moveTo>
                    <a:pt x="3457625" y="0"/>
                  </a:moveTo>
                  <a:lnTo>
                    <a:pt x="3463721" y="0"/>
                  </a:lnTo>
                </a:path>
                <a:path w="5429250">
                  <a:moveTo>
                    <a:pt x="3472853" y="0"/>
                  </a:moveTo>
                  <a:lnTo>
                    <a:pt x="3478949" y="0"/>
                  </a:lnTo>
                </a:path>
                <a:path w="5429250">
                  <a:moveTo>
                    <a:pt x="3488093" y="0"/>
                  </a:moveTo>
                  <a:lnTo>
                    <a:pt x="3494189" y="0"/>
                  </a:lnTo>
                </a:path>
                <a:path w="5429250">
                  <a:moveTo>
                    <a:pt x="3503320" y="0"/>
                  </a:moveTo>
                  <a:lnTo>
                    <a:pt x="3509416" y="0"/>
                  </a:lnTo>
                </a:path>
                <a:path w="5429250">
                  <a:moveTo>
                    <a:pt x="3518547" y="0"/>
                  </a:moveTo>
                  <a:lnTo>
                    <a:pt x="3524643" y="0"/>
                  </a:lnTo>
                </a:path>
                <a:path w="5429250">
                  <a:moveTo>
                    <a:pt x="3533787" y="0"/>
                  </a:moveTo>
                  <a:lnTo>
                    <a:pt x="3539883" y="0"/>
                  </a:lnTo>
                </a:path>
                <a:path w="5429250">
                  <a:moveTo>
                    <a:pt x="3549015" y="0"/>
                  </a:moveTo>
                  <a:lnTo>
                    <a:pt x="3555111" y="0"/>
                  </a:lnTo>
                </a:path>
                <a:path w="5429250">
                  <a:moveTo>
                    <a:pt x="3564254" y="0"/>
                  </a:moveTo>
                  <a:lnTo>
                    <a:pt x="3570338" y="0"/>
                  </a:lnTo>
                </a:path>
                <a:path w="5429250">
                  <a:moveTo>
                    <a:pt x="3579482" y="0"/>
                  </a:moveTo>
                  <a:lnTo>
                    <a:pt x="3585578" y="0"/>
                  </a:lnTo>
                </a:path>
                <a:path w="5429250">
                  <a:moveTo>
                    <a:pt x="3594709" y="0"/>
                  </a:moveTo>
                  <a:lnTo>
                    <a:pt x="3600805" y="0"/>
                  </a:lnTo>
                </a:path>
                <a:path w="5429250">
                  <a:moveTo>
                    <a:pt x="3609949" y="0"/>
                  </a:moveTo>
                  <a:lnTo>
                    <a:pt x="3616032" y="0"/>
                  </a:lnTo>
                </a:path>
                <a:path w="5429250">
                  <a:moveTo>
                    <a:pt x="3625176" y="0"/>
                  </a:moveTo>
                  <a:lnTo>
                    <a:pt x="3631272" y="0"/>
                  </a:lnTo>
                </a:path>
                <a:path w="5429250">
                  <a:moveTo>
                    <a:pt x="3640404" y="0"/>
                  </a:moveTo>
                  <a:lnTo>
                    <a:pt x="3646500" y="0"/>
                  </a:lnTo>
                </a:path>
                <a:path w="5429250">
                  <a:moveTo>
                    <a:pt x="3655644" y="0"/>
                  </a:moveTo>
                  <a:lnTo>
                    <a:pt x="3661727" y="0"/>
                  </a:lnTo>
                </a:path>
                <a:path w="5429250">
                  <a:moveTo>
                    <a:pt x="3670871" y="0"/>
                  </a:moveTo>
                  <a:lnTo>
                    <a:pt x="3676967" y="0"/>
                  </a:lnTo>
                </a:path>
                <a:path w="5429250">
                  <a:moveTo>
                    <a:pt x="3686098" y="0"/>
                  </a:moveTo>
                  <a:lnTo>
                    <a:pt x="3692194" y="0"/>
                  </a:lnTo>
                </a:path>
                <a:path w="5429250">
                  <a:moveTo>
                    <a:pt x="3701338" y="0"/>
                  </a:moveTo>
                  <a:lnTo>
                    <a:pt x="3707422" y="0"/>
                  </a:lnTo>
                </a:path>
                <a:path w="5429250">
                  <a:moveTo>
                    <a:pt x="3716566" y="0"/>
                  </a:moveTo>
                  <a:lnTo>
                    <a:pt x="3722662" y="0"/>
                  </a:lnTo>
                </a:path>
                <a:path w="5429250">
                  <a:moveTo>
                    <a:pt x="3731793" y="0"/>
                  </a:moveTo>
                  <a:lnTo>
                    <a:pt x="3737889" y="0"/>
                  </a:lnTo>
                </a:path>
                <a:path w="5429250">
                  <a:moveTo>
                    <a:pt x="3747033" y="0"/>
                  </a:moveTo>
                  <a:lnTo>
                    <a:pt x="3753129" y="0"/>
                  </a:lnTo>
                </a:path>
                <a:path w="5429250">
                  <a:moveTo>
                    <a:pt x="3762260" y="0"/>
                  </a:moveTo>
                  <a:lnTo>
                    <a:pt x="3768356" y="0"/>
                  </a:lnTo>
                </a:path>
                <a:path w="5429250">
                  <a:moveTo>
                    <a:pt x="3777500" y="0"/>
                  </a:moveTo>
                  <a:lnTo>
                    <a:pt x="3783584" y="0"/>
                  </a:lnTo>
                </a:path>
                <a:path w="5429250">
                  <a:moveTo>
                    <a:pt x="3792728" y="0"/>
                  </a:moveTo>
                  <a:lnTo>
                    <a:pt x="3798824" y="0"/>
                  </a:lnTo>
                </a:path>
                <a:path w="5429250">
                  <a:moveTo>
                    <a:pt x="3807955" y="0"/>
                  </a:moveTo>
                  <a:lnTo>
                    <a:pt x="3814051" y="0"/>
                  </a:lnTo>
                </a:path>
                <a:path w="5429250">
                  <a:moveTo>
                    <a:pt x="3823195" y="0"/>
                  </a:moveTo>
                  <a:lnTo>
                    <a:pt x="3829278" y="0"/>
                  </a:lnTo>
                </a:path>
                <a:path w="5429250">
                  <a:moveTo>
                    <a:pt x="3838422" y="0"/>
                  </a:moveTo>
                  <a:lnTo>
                    <a:pt x="3844518" y="0"/>
                  </a:lnTo>
                </a:path>
                <a:path w="5429250">
                  <a:moveTo>
                    <a:pt x="3853649" y="0"/>
                  </a:moveTo>
                  <a:lnTo>
                    <a:pt x="3859745" y="0"/>
                  </a:lnTo>
                </a:path>
                <a:path w="5429250">
                  <a:moveTo>
                    <a:pt x="3868889" y="0"/>
                  </a:moveTo>
                  <a:lnTo>
                    <a:pt x="3874973" y="0"/>
                  </a:lnTo>
                </a:path>
                <a:path w="5429250">
                  <a:moveTo>
                    <a:pt x="3884117" y="0"/>
                  </a:moveTo>
                  <a:lnTo>
                    <a:pt x="3890213" y="0"/>
                  </a:lnTo>
                </a:path>
                <a:path w="5429250">
                  <a:moveTo>
                    <a:pt x="3899344" y="0"/>
                  </a:moveTo>
                  <a:lnTo>
                    <a:pt x="3905440" y="0"/>
                  </a:lnTo>
                </a:path>
                <a:path w="5429250">
                  <a:moveTo>
                    <a:pt x="3914584" y="0"/>
                  </a:moveTo>
                  <a:lnTo>
                    <a:pt x="3920667" y="0"/>
                  </a:lnTo>
                </a:path>
                <a:path w="5429250">
                  <a:moveTo>
                    <a:pt x="3929811" y="0"/>
                  </a:moveTo>
                  <a:lnTo>
                    <a:pt x="3935907" y="0"/>
                  </a:lnTo>
                </a:path>
                <a:path w="5429250">
                  <a:moveTo>
                    <a:pt x="3945039" y="0"/>
                  </a:moveTo>
                  <a:lnTo>
                    <a:pt x="3951135" y="0"/>
                  </a:lnTo>
                </a:path>
                <a:path w="5429250">
                  <a:moveTo>
                    <a:pt x="3960279" y="0"/>
                  </a:moveTo>
                  <a:lnTo>
                    <a:pt x="3966375" y="0"/>
                  </a:lnTo>
                </a:path>
                <a:path w="5429250">
                  <a:moveTo>
                    <a:pt x="3975506" y="0"/>
                  </a:moveTo>
                  <a:lnTo>
                    <a:pt x="3981602" y="0"/>
                  </a:lnTo>
                </a:path>
                <a:path w="5429250">
                  <a:moveTo>
                    <a:pt x="3990746" y="0"/>
                  </a:moveTo>
                  <a:lnTo>
                    <a:pt x="3996829" y="0"/>
                  </a:lnTo>
                </a:path>
                <a:path w="5429250">
                  <a:moveTo>
                    <a:pt x="4005973" y="0"/>
                  </a:moveTo>
                  <a:lnTo>
                    <a:pt x="4012069" y="0"/>
                  </a:lnTo>
                </a:path>
                <a:path w="5429250">
                  <a:moveTo>
                    <a:pt x="4021201" y="0"/>
                  </a:moveTo>
                  <a:lnTo>
                    <a:pt x="4027297" y="0"/>
                  </a:lnTo>
                </a:path>
                <a:path w="5429250">
                  <a:moveTo>
                    <a:pt x="4036441" y="0"/>
                  </a:moveTo>
                  <a:lnTo>
                    <a:pt x="4042524" y="0"/>
                  </a:lnTo>
                </a:path>
                <a:path w="5429250">
                  <a:moveTo>
                    <a:pt x="4051668" y="0"/>
                  </a:moveTo>
                  <a:lnTo>
                    <a:pt x="4057764" y="0"/>
                  </a:lnTo>
                </a:path>
                <a:path w="5429250">
                  <a:moveTo>
                    <a:pt x="4066895" y="0"/>
                  </a:moveTo>
                  <a:lnTo>
                    <a:pt x="4072991" y="0"/>
                  </a:lnTo>
                </a:path>
                <a:path w="5429250">
                  <a:moveTo>
                    <a:pt x="4082135" y="0"/>
                  </a:moveTo>
                  <a:lnTo>
                    <a:pt x="4088218" y="0"/>
                  </a:lnTo>
                </a:path>
                <a:path w="5429250">
                  <a:moveTo>
                    <a:pt x="4097362" y="0"/>
                  </a:moveTo>
                  <a:lnTo>
                    <a:pt x="4103458" y="0"/>
                  </a:lnTo>
                </a:path>
                <a:path w="5429250">
                  <a:moveTo>
                    <a:pt x="4112590" y="0"/>
                  </a:moveTo>
                  <a:lnTo>
                    <a:pt x="4118686" y="0"/>
                  </a:lnTo>
                </a:path>
                <a:path w="5429250">
                  <a:moveTo>
                    <a:pt x="4127830" y="0"/>
                  </a:moveTo>
                  <a:lnTo>
                    <a:pt x="4133913" y="0"/>
                  </a:lnTo>
                </a:path>
                <a:path w="5429250">
                  <a:moveTo>
                    <a:pt x="4143057" y="0"/>
                  </a:moveTo>
                  <a:lnTo>
                    <a:pt x="4149153" y="0"/>
                  </a:lnTo>
                </a:path>
                <a:path w="5429250">
                  <a:moveTo>
                    <a:pt x="4158284" y="0"/>
                  </a:moveTo>
                  <a:lnTo>
                    <a:pt x="4164380" y="0"/>
                  </a:lnTo>
                </a:path>
                <a:path w="5429250">
                  <a:moveTo>
                    <a:pt x="4173524" y="0"/>
                  </a:moveTo>
                  <a:lnTo>
                    <a:pt x="4179608" y="0"/>
                  </a:lnTo>
                </a:path>
                <a:path w="5429250">
                  <a:moveTo>
                    <a:pt x="4188752" y="0"/>
                  </a:moveTo>
                  <a:lnTo>
                    <a:pt x="4194848" y="0"/>
                  </a:lnTo>
                </a:path>
                <a:path w="5429250">
                  <a:moveTo>
                    <a:pt x="4203979" y="0"/>
                  </a:moveTo>
                  <a:lnTo>
                    <a:pt x="4210075" y="0"/>
                  </a:lnTo>
                </a:path>
                <a:path w="5429250">
                  <a:moveTo>
                    <a:pt x="4219219" y="0"/>
                  </a:moveTo>
                  <a:lnTo>
                    <a:pt x="4225315" y="0"/>
                  </a:lnTo>
                </a:path>
                <a:path w="5429250">
                  <a:moveTo>
                    <a:pt x="4234446" y="0"/>
                  </a:moveTo>
                  <a:lnTo>
                    <a:pt x="4240542" y="0"/>
                  </a:lnTo>
                </a:path>
                <a:path w="5429250">
                  <a:moveTo>
                    <a:pt x="4249686" y="0"/>
                  </a:moveTo>
                  <a:lnTo>
                    <a:pt x="4255770" y="0"/>
                  </a:lnTo>
                </a:path>
                <a:path w="5429250">
                  <a:moveTo>
                    <a:pt x="4264914" y="0"/>
                  </a:moveTo>
                  <a:lnTo>
                    <a:pt x="4271010" y="0"/>
                  </a:lnTo>
                </a:path>
                <a:path w="5429250">
                  <a:moveTo>
                    <a:pt x="4280141" y="0"/>
                  </a:moveTo>
                  <a:lnTo>
                    <a:pt x="4286237" y="0"/>
                  </a:lnTo>
                </a:path>
                <a:path w="5429250">
                  <a:moveTo>
                    <a:pt x="4295381" y="0"/>
                  </a:moveTo>
                  <a:lnTo>
                    <a:pt x="4301464" y="0"/>
                  </a:lnTo>
                </a:path>
                <a:path w="5429250">
                  <a:moveTo>
                    <a:pt x="4310608" y="0"/>
                  </a:moveTo>
                  <a:lnTo>
                    <a:pt x="4316704" y="0"/>
                  </a:lnTo>
                </a:path>
                <a:path w="5429250">
                  <a:moveTo>
                    <a:pt x="4325835" y="0"/>
                  </a:moveTo>
                  <a:lnTo>
                    <a:pt x="4331931" y="0"/>
                  </a:lnTo>
                </a:path>
                <a:path w="5429250">
                  <a:moveTo>
                    <a:pt x="4341075" y="0"/>
                  </a:moveTo>
                  <a:lnTo>
                    <a:pt x="4347159" y="0"/>
                  </a:lnTo>
                </a:path>
                <a:path w="5429250">
                  <a:moveTo>
                    <a:pt x="4356303" y="0"/>
                  </a:moveTo>
                  <a:lnTo>
                    <a:pt x="4362399" y="0"/>
                  </a:lnTo>
                </a:path>
                <a:path w="5429250">
                  <a:moveTo>
                    <a:pt x="4371530" y="0"/>
                  </a:moveTo>
                  <a:lnTo>
                    <a:pt x="4377626" y="0"/>
                  </a:lnTo>
                </a:path>
                <a:path w="5429250">
                  <a:moveTo>
                    <a:pt x="4386770" y="0"/>
                  </a:moveTo>
                  <a:lnTo>
                    <a:pt x="4392853" y="0"/>
                  </a:lnTo>
                </a:path>
                <a:path w="5429250">
                  <a:moveTo>
                    <a:pt x="4401997" y="0"/>
                  </a:moveTo>
                  <a:lnTo>
                    <a:pt x="4408093" y="0"/>
                  </a:lnTo>
                </a:path>
                <a:path w="5429250">
                  <a:moveTo>
                    <a:pt x="4417225" y="0"/>
                  </a:moveTo>
                  <a:lnTo>
                    <a:pt x="4423321" y="0"/>
                  </a:lnTo>
                </a:path>
                <a:path w="5429250">
                  <a:moveTo>
                    <a:pt x="4432465" y="0"/>
                  </a:moveTo>
                  <a:lnTo>
                    <a:pt x="4438561" y="0"/>
                  </a:lnTo>
                </a:path>
                <a:path w="5429250">
                  <a:moveTo>
                    <a:pt x="4447692" y="0"/>
                  </a:moveTo>
                  <a:lnTo>
                    <a:pt x="4453788" y="0"/>
                  </a:lnTo>
                </a:path>
                <a:path w="5429250">
                  <a:moveTo>
                    <a:pt x="4462932" y="0"/>
                  </a:moveTo>
                  <a:lnTo>
                    <a:pt x="4469015" y="0"/>
                  </a:lnTo>
                </a:path>
                <a:path w="5429250">
                  <a:moveTo>
                    <a:pt x="4478159" y="0"/>
                  </a:moveTo>
                  <a:lnTo>
                    <a:pt x="4484255" y="0"/>
                  </a:lnTo>
                </a:path>
                <a:path w="5429250">
                  <a:moveTo>
                    <a:pt x="4493387" y="0"/>
                  </a:moveTo>
                  <a:lnTo>
                    <a:pt x="4499483" y="0"/>
                  </a:lnTo>
                </a:path>
                <a:path w="5429250">
                  <a:moveTo>
                    <a:pt x="4508627" y="0"/>
                  </a:moveTo>
                  <a:lnTo>
                    <a:pt x="4514710" y="0"/>
                  </a:lnTo>
                </a:path>
                <a:path w="5429250">
                  <a:moveTo>
                    <a:pt x="4523854" y="0"/>
                  </a:moveTo>
                  <a:lnTo>
                    <a:pt x="4529950" y="0"/>
                  </a:lnTo>
                </a:path>
                <a:path w="5429250">
                  <a:moveTo>
                    <a:pt x="4539081" y="0"/>
                  </a:moveTo>
                  <a:lnTo>
                    <a:pt x="4545177" y="0"/>
                  </a:lnTo>
                </a:path>
                <a:path w="5429250">
                  <a:moveTo>
                    <a:pt x="4554321" y="0"/>
                  </a:moveTo>
                  <a:lnTo>
                    <a:pt x="4560404" y="0"/>
                  </a:lnTo>
                </a:path>
                <a:path w="5429250">
                  <a:moveTo>
                    <a:pt x="4569548" y="0"/>
                  </a:moveTo>
                  <a:lnTo>
                    <a:pt x="4575644" y="0"/>
                  </a:lnTo>
                </a:path>
                <a:path w="5429250">
                  <a:moveTo>
                    <a:pt x="4584776" y="0"/>
                  </a:moveTo>
                  <a:lnTo>
                    <a:pt x="4590872" y="0"/>
                  </a:lnTo>
                </a:path>
                <a:path w="5429250">
                  <a:moveTo>
                    <a:pt x="4600016" y="0"/>
                  </a:moveTo>
                  <a:lnTo>
                    <a:pt x="4606099" y="0"/>
                  </a:lnTo>
                </a:path>
                <a:path w="5429250">
                  <a:moveTo>
                    <a:pt x="4615243" y="0"/>
                  </a:moveTo>
                  <a:lnTo>
                    <a:pt x="4621339" y="0"/>
                  </a:lnTo>
                </a:path>
                <a:path w="5429250">
                  <a:moveTo>
                    <a:pt x="4630470" y="0"/>
                  </a:moveTo>
                  <a:lnTo>
                    <a:pt x="4636566" y="0"/>
                  </a:lnTo>
                </a:path>
                <a:path w="5429250">
                  <a:moveTo>
                    <a:pt x="4645710" y="0"/>
                  </a:moveTo>
                  <a:lnTo>
                    <a:pt x="4651806" y="0"/>
                  </a:lnTo>
                </a:path>
                <a:path w="5429250">
                  <a:moveTo>
                    <a:pt x="4660938" y="0"/>
                  </a:moveTo>
                  <a:lnTo>
                    <a:pt x="4667034" y="0"/>
                  </a:lnTo>
                </a:path>
                <a:path w="5429250">
                  <a:moveTo>
                    <a:pt x="4676165" y="0"/>
                  </a:moveTo>
                  <a:lnTo>
                    <a:pt x="4682261" y="0"/>
                  </a:lnTo>
                </a:path>
                <a:path w="5429250">
                  <a:moveTo>
                    <a:pt x="4691405" y="0"/>
                  </a:moveTo>
                  <a:lnTo>
                    <a:pt x="4697501" y="0"/>
                  </a:lnTo>
                </a:path>
                <a:path w="5429250">
                  <a:moveTo>
                    <a:pt x="4706632" y="0"/>
                  </a:moveTo>
                  <a:lnTo>
                    <a:pt x="4712728" y="0"/>
                  </a:lnTo>
                </a:path>
                <a:path w="5429250">
                  <a:moveTo>
                    <a:pt x="4721872" y="0"/>
                  </a:moveTo>
                  <a:lnTo>
                    <a:pt x="4727956" y="0"/>
                  </a:lnTo>
                </a:path>
                <a:path w="5429250">
                  <a:moveTo>
                    <a:pt x="4737100" y="0"/>
                  </a:moveTo>
                  <a:lnTo>
                    <a:pt x="4743196" y="0"/>
                  </a:lnTo>
                </a:path>
                <a:path w="5429250">
                  <a:moveTo>
                    <a:pt x="4752327" y="0"/>
                  </a:moveTo>
                  <a:lnTo>
                    <a:pt x="4758423" y="0"/>
                  </a:lnTo>
                </a:path>
                <a:path w="5429250">
                  <a:moveTo>
                    <a:pt x="4767567" y="0"/>
                  </a:moveTo>
                  <a:lnTo>
                    <a:pt x="4773650" y="0"/>
                  </a:lnTo>
                </a:path>
                <a:path w="5429250">
                  <a:moveTo>
                    <a:pt x="4782794" y="0"/>
                  </a:moveTo>
                  <a:lnTo>
                    <a:pt x="4788890" y="0"/>
                  </a:lnTo>
                </a:path>
                <a:path w="5429250">
                  <a:moveTo>
                    <a:pt x="4798021" y="0"/>
                  </a:moveTo>
                  <a:lnTo>
                    <a:pt x="4804117" y="0"/>
                  </a:lnTo>
                </a:path>
                <a:path w="5429250">
                  <a:moveTo>
                    <a:pt x="4813261" y="0"/>
                  </a:moveTo>
                  <a:lnTo>
                    <a:pt x="4819345" y="0"/>
                  </a:lnTo>
                </a:path>
                <a:path w="5429250">
                  <a:moveTo>
                    <a:pt x="4828489" y="0"/>
                  </a:moveTo>
                  <a:lnTo>
                    <a:pt x="4834585" y="0"/>
                  </a:lnTo>
                </a:path>
                <a:path w="5429250">
                  <a:moveTo>
                    <a:pt x="4843716" y="0"/>
                  </a:moveTo>
                  <a:lnTo>
                    <a:pt x="4849812" y="0"/>
                  </a:lnTo>
                </a:path>
                <a:path w="5429250">
                  <a:moveTo>
                    <a:pt x="4858956" y="0"/>
                  </a:moveTo>
                  <a:lnTo>
                    <a:pt x="4865039" y="0"/>
                  </a:lnTo>
                </a:path>
                <a:path w="5429250">
                  <a:moveTo>
                    <a:pt x="4874183" y="0"/>
                  </a:moveTo>
                  <a:lnTo>
                    <a:pt x="4880279" y="0"/>
                  </a:lnTo>
                </a:path>
                <a:path w="5429250">
                  <a:moveTo>
                    <a:pt x="4889411" y="0"/>
                  </a:moveTo>
                  <a:lnTo>
                    <a:pt x="4895507" y="0"/>
                  </a:lnTo>
                </a:path>
                <a:path w="5429250">
                  <a:moveTo>
                    <a:pt x="4904651" y="0"/>
                  </a:moveTo>
                  <a:lnTo>
                    <a:pt x="4910747" y="0"/>
                  </a:lnTo>
                </a:path>
                <a:path w="5429250">
                  <a:moveTo>
                    <a:pt x="4919878" y="0"/>
                  </a:moveTo>
                  <a:lnTo>
                    <a:pt x="4925974" y="0"/>
                  </a:lnTo>
                </a:path>
                <a:path w="5429250">
                  <a:moveTo>
                    <a:pt x="4935105" y="0"/>
                  </a:moveTo>
                  <a:lnTo>
                    <a:pt x="4941201" y="0"/>
                  </a:lnTo>
                </a:path>
                <a:path w="5429250">
                  <a:moveTo>
                    <a:pt x="4950345" y="0"/>
                  </a:moveTo>
                  <a:lnTo>
                    <a:pt x="4956441" y="0"/>
                  </a:lnTo>
                </a:path>
                <a:path w="5429250">
                  <a:moveTo>
                    <a:pt x="4965573" y="0"/>
                  </a:moveTo>
                  <a:lnTo>
                    <a:pt x="4971669" y="0"/>
                  </a:lnTo>
                </a:path>
                <a:path w="5429250">
                  <a:moveTo>
                    <a:pt x="4980813" y="0"/>
                  </a:moveTo>
                  <a:lnTo>
                    <a:pt x="4986896" y="0"/>
                  </a:lnTo>
                </a:path>
                <a:path w="5429250">
                  <a:moveTo>
                    <a:pt x="4996040" y="0"/>
                  </a:moveTo>
                  <a:lnTo>
                    <a:pt x="5002136" y="0"/>
                  </a:lnTo>
                </a:path>
                <a:path w="5429250">
                  <a:moveTo>
                    <a:pt x="5011267" y="0"/>
                  </a:moveTo>
                  <a:lnTo>
                    <a:pt x="5017363" y="0"/>
                  </a:lnTo>
                </a:path>
                <a:path w="5429250">
                  <a:moveTo>
                    <a:pt x="5026507" y="0"/>
                  </a:moveTo>
                  <a:lnTo>
                    <a:pt x="5032590" y="0"/>
                  </a:lnTo>
                </a:path>
                <a:path w="5429250">
                  <a:moveTo>
                    <a:pt x="5041734" y="0"/>
                  </a:moveTo>
                  <a:lnTo>
                    <a:pt x="5047830" y="0"/>
                  </a:lnTo>
                </a:path>
                <a:path w="5429250">
                  <a:moveTo>
                    <a:pt x="5056962" y="0"/>
                  </a:moveTo>
                  <a:lnTo>
                    <a:pt x="5063058" y="0"/>
                  </a:lnTo>
                </a:path>
                <a:path w="5429250">
                  <a:moveTo>
                    <a:pt x="5072202" y="0"/>
                  </a:moveTo>
                  <a:lnTo>
                    <a:pt x="5078285" y="0"/>
                  </a:lnTo>
                </a:path>
                <a:path w="5429250">
                  <a:moveTo>
                    <a:pt x="5087429" y="0"/>
                  </a:moveTo>
                  <a:lnTo>
                    <a:pt x="5093525" y="0"/>
                  </a:lnTo>
                </a:path>
                <a:path w="5429250">
                  <a:moveTo>
                    <a:pt x="5102656" y="0"/>
                  </a:moveTo>
                  <a:lnTo>
                    <a:pt x="5108752" y="0"/>
                  </a:lnTo>
                </a:path>
                <a:path w="5429250">
                  <a:moveTo>
                    <a:pt x="5117896" y="0"/>
                  </a:moveTo>
                  <a:lnTo>
                    <a:pt x="5123992" y="0"/>
                  </a:lnTo>
                </a:path>
                <a:path w="5429250">
                  <a:moveTo>
                    <a:pt x="5133124" y="0"/>
                  </a:moveTo>
                  <a:lnTo>
                    <a:pt x="5139220" y="0"/>
                  </a:lnTo>
                </a:path>
                <a:path w="5429250">
                  <a:moveTo>
                    <a:pt x="5148351" y="0"/>
                  </a:moveTo>
                  <a:lnTo>
                    <a:pt x="5154447" y="0"/>
                  </a:lnTo>
                </a:path>
                <a:path w="5429250">
                  <a:moveTo>
                    <a:pt x="5163591" y="0"/>
                  </a:moveTo>
                  <a:lnTo>
                    <a:pt x="5169687" y="0"/>
                  </a:lnTo>
                </a:path>
                <a:path w="5429250">
                  <a:moveTo>
                    <a:pt x="5178818" y="0"/>
                  </a:moveTo>
                  <a:lnTo>
                    <a:pt x="5184914" y="0"/>
                  </a:lnTo>
                </a:path>
                <a:path w="5429250">
                  <a:moveTo>
                    <a:pt x="5194058" y="0"/>
                  </a:moveTo>
                  <a:lnTo>
                    <a:pt x="5200142" y="0"/>
                  </a:lnTo>
                </a:path>
                <a:path w="5429250">
                  <a:moveTo>
                    <a:pt x="5209286" y="0"/>
                  </a:moveTo>
                  <a:lnTo>
                    <a:pt x="5215382" y="0"/>
                  </a:lnTo>
                </a:path>
                <a:path w="5429250">
                  <a:moveTo>
                    <a:pt x="5224513" y="0"/>
                  </a:moveTo>
                  <a:lnTo>
                    <a:pt x="5230609" y="0"/>
                  </a:lnTo>
                </a:path>
                <a:path w="5429250">
                  <a:moveTo>
                    <a:pt x="5239753" y="0"/>
                  </a:moveTo>
                  <a:lnTo>
                    <a:pt x="5245836" y="0"/>
                  </a:lnTo>
                </a:path>
                <a:path w="5429250">
                  <a:moveTo>
                    <a:pt x="5254980" y="0"/>
                  </a:moveTo>
                  <a:lnTo>
                    <a:pt x="5261076" y="0"/>
                  </a:lnTo>
                </a:path>
                <a:path w="5429250">
                  <a:moveTo>
                    <a:pt x="5270207" y="0"/>
                  </a:moveTo>
                  <a:lnTo>
                    <a:pt x="5276303" y="0"/>
                  </a:lnTo>
                </a:path>
                <a:path w="5429250">
                  <a:moveTo>
                    <a:pt x="5285447" y="0"/>
                  </a:moveTo>
                  <a:lnTo>
                    <a:pt x="5291531" y="0"/>
                  </a:lnTo>
                </a:path>
                <a:path w="5429250">
                  <a:moveTo>
                    <a:pt x="5300675" y="0"/>
                  </a:moveTo>
                  <a:lnTo>
                    <a:pt x="5306771" y="0"/>
                  </a:lnTo>
                </a:path>
                <a:path w="5429250">
                  <a:moveTo>
                    <a:pt x="5315902" y="0"/>
                  </a:moveTo>
                  <a:lnTo>
                    <a:pt x="5321998" y="0"/>
                  </a:lnTo>
                </a:path>
                <a:path w="5429250">
                  <a:moveTo>
                    <a:pt x="5331142" y="0"/>
                  </a:moveTo>
                  <a:lnTo>
                    <a:pt x="5337225" y="0"/>
                  </a:lnTo>
                </a:path>
                <a:path w="5429250">
                  <a:moveTo>
                    <a:pt x="5346369" y="0"/>
                  </a:moveTo>
                  <a:lnTo>
                    <a:pt x="5352465" y="0"/>
                  </a:lnTo>
                </a:path>
                <a:path w="5429250">
                  <a:moveTo>
                    <a:pt x="5361597" y="0"/>
                  </a:moveTo>
                  <a:lnTo>
                    <a:pt x="5367693" y="0"/>
                  </a:lnTo>
                </a:path>
                <a:path w="5429250">
                  <a:moveTo>
                    <a:pt x="5376837" y="0"/>
                  </a:moveTo>
                  <a:lnTo>
                    <a:pt x="5382933" y="0"/>
                  </a:lnTo>
                </a:path>
                <a:path w="5429250">
                  <a:moveTo>
                    <a:pt x="5392064" y="0"/>
                  </a:moveTo>
                  <a:lnTo>
                    <a:pt x="5398160" y="0"/>
                  </a:lnTo>
                </a:path>
                <a:path w="5429250">
                  <a:moveTo>
                    <a:pt x="5407291" y="0"/>
                  </a:moveTo>
                  <a:lnTo>
                    <a:pt x="5413387" y="0"/>
                  </a:lnTo>
                </a:path>
                <a:path w="5429250">
                  <a:moveTo>
                    <a:pt x="5422531" y="0"/>
                  </a:moveTo>
                  <a:lnTo>
                    <a:pt x="5428627" y="0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6819277" y="987996"/>
              <a:ext cx="1905" cy="0"/>
            </a:xfrm>
            <a:custGeom>
              <a:avLst/>
              <a:gdLst/>
              <a:ahLst/>
              <a:cxnLst/>
              <a:rect l="l" t="t" r="r" b="b"/>
              <a:pathLst>
                <a:path w="1904">
                  <a:moveTo>
                    <a:pt x="761" y="-2285"/>
                  </a:moveTo>
                  <a:lnTo>
                    <a:pt x="761" y="2285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1381518" y="1385328"/>
              <a:ext cx="5429250" cy="0"/>
            </a:xfrm>
            <a:custGeom>
              <a:avLst/>
              <a:gdLst/>
              <a:ahLst/>
              <a:cxnLst/>
              <a:rect l="l" t="t" r="r" b="b"/>
              <a:pathLst>
                <a:path w="5429250">
                  <a:moveTo>
                    <a:pt x="0" y="0"/>
                  </a:moveTo>
                  <a:lnTo>
                    <a:pt x="6095" y="0"/>
                  </a:lnTo>
                </a:path>
                <a:path w="5429250">
                  <a:moveTo>
                    <a:pt x="15239" y="0"/>
                  </a:moveTo>
                  <a:lnTo>
                    <a:pt x="21335" y="0"/>
                  </a:lnTo>
                </a:path>
                <a:path w="5429250">
                  <a:moveTo>
                    <a:pt x="30467" y="0"/>
                  </a:moveTo>
                  <a:lnTo>
                    <a:pt x="36563" y="0"/>
                  </a:lnTo>
                </a:path>
                <a:path w="5429250">
                  <a:moveTo>
                    <a:pt x="45707" y="0"/>
                  </a:moveTo>
                  <a:lnTo>
                    <a:pt x="51790" y="0"/>
                  </a:lnTo>
                </a:path>
                <a:path w="5429250">
                  <a:moveTo>
                    <a:pt x="60934" y="0"/>
                  </a:moveTo>
                  <a:lnTo>
                    <a:pt x="67030" y="0"/>
                  </a:lnTo>
                </a:path>
                <a:path w="5429250">
                  <a:moveTo>
                    <a:pt x="76161" y="0"/>
                  </a:moveTo>
                  <a:lnTo>
                    <a:pt x="82257" y="0"/>
                  </a:lnTo>
                </a:path>
                <a:path w="5429250">
                  <a:moveTo>
                    <a:pt x="91401" y="0"/>
                  </a:moveTo>
                  <a:lnTo>
                    <a:pt x="97485" y="0"/>
                  </a:lnTo>
                </a:path>
                <a:path w="5429250">
                  <a:moveTo>
                    <a:pt x="106629" y="0"/>
                  </a:moveTo>
                  <a:lnTo>
                    <a:pt x="112725" y="0"/>
                  </a:lnTo>
                </a:path>
                <a:path w="5429250">
                  <a:moveTo>
                    <a:pt x="121856" y="0"/>
                  </a:moveTo>
                  <a:lnTo>
                    <a:pt x="127952" y="0"/>
                  </a:lnTo>
                </a:path>
                <a:path w="5429250">
                  <a:moveTo>
                    <a:pt x="137096" y="0"/>
                  </a:moveTo>
                  <a:lnTo>
                    <a:pt x="143179" y="0"/>
                  </a:lnTo>
                </a:path>
                <a:path w="5429250">
                  <a:moveTo>
                    <a:pt x="152323" y="0"/>
                  </a:moveTo>
                  <a:lnTo>
                    <a:pt x="158419" y="0"/>
                  </a:lnTo>
                </a:path>
                <a:path w="5429250">
                  <a:moveTo>
                    <a:pt x="167551" y="0"/>
                  </a:moveTo>
                  <a:lnTo>
                    <a:pt x="173647" y="0"/>
                  </a:lnTo>
                </a:path>
                <a:path w="5429250">
                  <a:moveTo>
                    <a:pt x="182791" y="0"/>
                  </a:moveTo>
                  <a:lnTo>
                    <a:pt x="188874" y="0"/>
                  </a:lnTo>
                </a:path>
                <a:path w="5429250">
                  <a:moveTo>
                    <a:pt x="198018" y="0"/>
                  </a:moveTo>
                  <a:lnTo>
                    <a:pt x="204114" y="0"/>
                  </a:lnTo>
                </a:path>
                <a:path w="5429250">
                  <a:moveTo>
                    <a:pt x="213245" y="0"/>
                  </a:moveTo>
                  <a:lnTo>
                    <a:pt x="219341" y="0"/>
                  </a:lnTo>
                </a:path>
                <a:path w="5429250">
                  <a:moveTo>
                    <a:pt x="228485" y="0"/>
                  </a:moveTo>
                  <a:lnTo>
                    <a:pt x="234581" y="0"/>
                  </a:lnTo>
                </a:path>
                <a:path w="5429250">
                  <a:moveTo>
                    <a:pt x="243712" y="0"/>
                  </a:moveTo>
                  <a:lnTo>
                    <a:pt x="249808" y="0"/>
                  </a:lnTo>
                </a:path>
                <a:path w="5429250">
                  <a:moveTo>
                    <a:pt x="258952" y="0"/>
                  </a:moveTo>
                  <a:lnTo>
                    <a:pt x="265036" y="0"/>
                  </a:lnTo>
                </a:path>
                <a:path w="5429250">
                  <a:moveTo>
                    <a:pt x="274180" y="0"/>
                  </a:moveTo>
                  <a:lnTo>
                    <a:pt x="280276" y="0"/>
                  </a:lnTo>
                </a:path>
                <a:path w="5429250">
                  <a:moveTo>
                    <a:pt x="289407" y="0"/>
                  </a:moveTo>
                  <a:lnTo>
                    <a:pt x="295503" y="0"/>
                  </a:lnTo>
                </a:path>
                <a:path w="5429250">
                  <a:moveTo>
                    <a:pt x="304647" y="0"/>
                  </a:moveTo>
                  <a:lnTo>
                    <a:pt x="310730" y="0"/>
                  </a:lnTo>
                </a:path>
                <a:path w="5429250">
                  <a:moveTo>
                    <a:pt x="319874" y="0"/>
                  </a:moveTo>
                  <a:lnTo>
                    <a:pt x="325970" y="0"/>
                  </a:lnTo>
                </a:path>
                <a:path w="5429250">
                  <a:moveTo>
                    <a:pt x="335102" y="0"/>
                  </a:moveTo>
                  <a:lnTo>
                    <a:pt x="341198" y="0"/>
                  </a:lnTo>
                </a:path>
                <a:path w="5429250">
                  <a:moveTo>
                    <a:pt x="350342" y="0"/>
                  </a:moveTo>
                  <a:lnTo>
                    <a:pt x="356425" y="0"/>
                  </a:lnTo>
                </a:path>
                <a:path w="5429250">
                  <a:moveTo>
                    <a:pt x="365569" y="0"/>
                  </a:moveTo>
                  <a:lnTo>
                    <a:pt x="371665" y="0"/>
                  </a:lnTo>
                </a:path>
                <a:path w="5429250">
                  <a:moveTo>
                    <a:pt x="380796" y="0"/>
                  </a:moveTo>
                  <a:lnTo>
                    <a:pt x="386892" y="0"/>
                  </a:lnTo>
                </a:path>
                <a:path w="5429250">
                  <a:moveTo>
                    <a:pt x="396036" y="0"/>
                  </a:moveTo>
                  <a:lnTo>
                    <a:pt x="402120" y="0"/>
                  </a:lnTo>
                </a:path>
                <a:path w="5429250">
                  <a:moveTo>
                    <a:pt x="411264" y="0"/>
                  </a:moveTo>
                  <a:lnTo>
                    <a:pt x="417360" y="0"/>
                  </a:lnTo>
                </a:path>
                <a:path w="5429250">
                  <a:moveTo>
                    <a:pt x="426491" y="0"/>
                  </a:moveTo>
                  <a:lnTo>
                    <a:pt x="432587" y="0"/>
                  </a:lnTo>
                </a:path>
                <a:path w="5429250">
                  <a:moveTo>
                    <a:pt x="441731" y="0"/>
                  </a:moveTo>
                  <a:lnTo>
                    <a:pt x="447827" y="0"/>
                  </a:lnTo>
                </a:path>
                <a:path w="5429250">
                  <a:moveTo>
                    <a:pt x="456958" y="0"/>
                  </a:moveTo>
                  <a:lnTo>
                    <a:pt x="463054" y="0"/>
                  </a:lnTo>
                </a:path>
                <a:path w="5429250">
                  <a:moveTo>
                    <a:pt x="472198" y="0"/>
                  </a:moveTo>
                  <a:lnTo>
                    <a:pt x="478281" y="0"/>
                  </a:lnTo>
                </a:path>
                <a:path w="5429250">
                  <a:moveTo>
                    <a:pt x="487425" y="0"/>
                  </a:moveTo>
                  <a:lnTo>
                    <a:pt x="493521" y="0"/>
                  </a:lnTo>
                </a:path>
                <a:path w="5429250">
                  <a:moveTo>
                    <a:pt x="502653" y="0"/>
                  </a:moveTo>
                  <a:lnTo>
                    <a:pt x="508749" y="0"/>
                  </a:lnTo>
                </a:path>
                <a:path w="5429250">
                  <a:moveTo>
                    <a:pt x="517893" y="0"/>
                  </a:moveTo>
                  <a:lnTo>
                    <a:pt x="523976" y="0"/>
                  </a:lnTo>
                </a:path>
                <a:path w="5429250">
                  <a:moveTo>
                    <a:pt x="533120" y="0"/>
                  </a:moveTo>
                  <a:lnTo>
                    <a:pt x="539216" y="0"/>
                  </a:lnTo>
                </a:path>
                <a:path w="5429250">
                  <a:moveTo>
                    <a:pt x="548347" y="0"/>
                  </a:moveTo>
                  <a:lnTo>
                    <a:pt x="554443" y="0"/>
                  </a:lnTo>
                </a:path>
                <a:path w="5429250">
                  <a:moveTo>
                    <a:pt x="563587" y="0"/>
                  </a:moveTo>
                  <a:lnTo>
                    <a:pt x="569671" y="0"/>
                  </a:lnTo>
                </a:path>
                <a:path w="5429250">
                  <a:moveTo>
                    <a:pt x="578815" y="0"/>
                  </a:moveTo>
                  <a:lnTo>
                    <a:pt x="584911" y="0"/>
                  </a:lnTo>
                </a:path>
                <a:path w="5429250">
                  <a:moveTo>
                    <a:pt x="594042" y="0"/>
                  </a:moveTo>
                  <a:lnTo>
                    <a:pt x="600138" y="0"/>
                  </a:lnTo>
                </a:path>
                <a:path w="5429250">
                  <a:moveTo>
                    <a:pt x="609282" y="0"/>
                  </a:moveTo>
                  <a:lnTo>
                    <a:pt x="615365" y="0"/>
                  </a:lnTo>
                </a:path>
                <a:path w="5429250">
                  <a:moveTo>
                    <a:pt x="624509" y="0"/>
                  </a:moveTo>
                  <a:lnTo>
                    <a:pt x="630605" y="0"/>
                  </a:lnTo>
                </a:path>
                <a:path w="5429250">
                  <a:moveTo>
                    <a:pt x="639737" y="0"/>
                  </a:moveTo>
                  <a:lnTo>
                    <a:pt x="645833" y="0"/>
                  </a:lnTo>
                </a:path>
                <a:path w="5429250">
                  <a:moveTo>
                    <a:pt x="654977" y="0"/>
                  </a:moveTo>
                  <a:lnTo>
                    <a:pt x="661060" y="0"/>
                  </a:lnTo>
                </a:path>
                <a:path w="5429250">
                  <a:moveTo>
                    <a:pt x="670204" y="0"/>
                  </a:moveTo>
                  <a:lnTo>
                    <a:pt x="676300" y="0"/>
                  </a:lnTo>
                </a:path>
                <a:path w="5429250">
                  <a:moveTo>
                    <a:pt x="685431" y="0"/>
                  </a:moveTo>
                  <a:lnTo>
                    <a:pt x="691527" y="0"/>
                  </a:lnTo>
                </a:path>
                <a:path w="5429250">
                  <a:moveTo>
                    <a:pt x="700671" y="0"/>
                  </a:moveTo>
                  <a:lnTo>
                    <a:pt x="706767" y="0"/>
                  </a:lnTo>
                </a:path>
                <a:path w="5429250">
                  <a:moveTo>
                    <a:pt x="715899" y="0"/>
                  </a:moveTo>
                  <a:lnTo>
                    <a:pt x="721994" y="0"/>
                  </a:lnTo>
                </a:path>
                <a:path w="5429250">
                  <a:moveTo>
                    <a:pt x="731138" y="0"/>
                  </a:moveTo>
                  <a:lnTo>
                    <a:pt x="737222" y="0"/>
                  </a:lnTo>
                </a:path>
                <a:path w="5429250">
                  <a:moveTo>
                    <a:pt x="746366" y="0"/>
                  </a:moveTo>
                  <a:lnTo>
                    <a:pt x="752462" y="0"/>
                  </a:lnTo>
                </a:path>
                <a:path w="5429250">
                  <a:moveTo>
                    <a:pt x="761593" y="0"/>
                  </a:moveTo>
                  <a:lnTo>
                    <a:pt x="767689" y="0"/>
                  </a:lnTo>
                </a:path>
                <a:path w="5429250">
                  <a:moveTo>
                    <a:pt x="776833" y="0"/>
                  </a:moveTo>
                  <a:lnTo>
                    <a:pt x="782916" y="0"/>
                  </a:lnTo>
                </a:path>
                <a:path w="5429250">
                  <a:moveTo>
                    <a:pt x="792060" y="0"/>
                  </a:moveTo>
                  <a:lnTo>
                    <a:pt x="798156" y="0"/>
                  </a:lnTo>
                </a:path>
                <a:path w="5429250">
                  <a:moveTo>
                    <a:pt x="807288" y="0"/>
                  </a:moveTo>
                  <a:lnTo>
                    <a:pt x="813384" y="0"/>
                  </a:lnTo>
                </a:path>
                <a:path w="5429250">
                  <a:moveTo>
                    <a:pt x="822528" y="0"/>
                  </a:moveTo>
                  <a:lnTo>
                    <a:pt x="828611" y="0"/>
                  </a:lnTo>
                </a:path>
                <a:path w="5429250">
                  <a:moveTo>
                    <a:pt x="837755" y="0"/>
                  </a:moveTo>
                  <a:lnTo>
                    <a:pt x="843851" y="0"/>
                  </a:lnTo>
                </a:path>
                <a:path w="5429250">
                  <a:moveTo>
                    <a:pt x="852982" y="0"/>
                  </a:moveTo>
                  <a:lnTo>
                    <a:pt x="859078" y="0"/>
                  </a:lnTo>
                </a:path>
                <a:path w="5429250">
                  <a:moveTo>
                    <a:pt x="868222" y="0"/>
                  </a:moveTo>
                  <a:lnTo>
                    <a:pt x="874306" y="0"/>
                  </a:lnTo>
                </a:path>
                <a:path w="5429250">
                  <a:moveTo>
                    <a:pt x="883450" y="0"/>
                  </a:moveTo>
                  <a:lnTo>
                    <a:pt x="889546" y="0"/>
                  </a:lnTo>
                </a:path>
                <a:path w="5429250">
                  <a:moveTo>
                    <a:pt x="898677" y="0"/>
                  </a:moveTo>
                  <a:lnTo>
                    <a:pt x="904773" y="0"/>
                  </a:lnTo>
                </a:path>
                <a:path w="5429250">
                  <a:moveTo>
                    <a:pt x="913917" y="0"/>
                  </a:moveTo>
                  <a:lnTo>
                    <a:pt x="920013" y="0"/>
                  </a:lnTo>
                </a:path>
                <a:path w="5429250">
                  <a:moveTo>
                    <a:pt x="929144" y="0"/>
                  </a:moveTo>
                  <a:lnTo>
                    <a:pt x="935240" y="0"/>
                  </a:lnTo>
                </a:path>
                <a:path w="5429250">
                  <a:moveTo>
                    <a:pt x="944384" y="0"/>
                  </a:moveTo>
                  <a:lnTo>
                    <a:pt x="950468" y="0"/>
                  </a:lnTo>
                </a:path>
                <a:path w="5429250">
                  <a:moveTo>
                    <a:pt x="959612" y="0"/>
                  </a:moveTo>
                  <a:lnTo>
                    <a:pt x="965707" y="0"/>
                  </a:lnTo>
                </a:path>
                <a:path w="5429250">
                  <a:moveTo>
                    <a:pt x="974839" y="0"/>
                  </a:moveTo>
                  <a:lnTo>
                    <a:pt x="980935" y="0"/>
                  </a:lnTo>
                </a:path>
                <a:path w="5429250">
                  <a:moveTo>
                    <a:pt x="990079" y="0"/>
                  </a:moveTo>
                  <a:lnTo>
                    <a:pt x="996162" y="0"/>
                  </a:lnTo>
                </a:path>
                <a:path w="5429250">
                  <a:moveTo>
                    <a:pt x="1005306" y="0"/>
                  </a:moveTo>
                  <a:lnTo>
                    <a:pt x="1011402" y="0"/>
                  </a:lnTo>
                </a:path>
                <a:path w="5429250">
                  <a:moveTo>
                    <a:pt x="1020533" y="0"/>
                  </a:moveTo>
                  <a:lnTo>
                    <a:pt x="1026629" y="0"/>
                  </a:lnTo>
                </a:path>
                <a:path w="5429250">
                  <a:moveTo>
                    <a:pt x="1035773" y="0"/>
                  </a:moveTo>
                  <a:lnTo>
                    <a:pt x="1041857" y="0"/>
                  </a:lnTo>
                </a:path>
                <a:path w="5429250">
                  <a:moveTo>
                    <a:pt x="1051001" y="0"/>
                  </a:moveTo>
                  <a:lnTo>
                    <a:pt x="1057097" y="0"/>
                  </a:lnTo>
                </a:path>
                <a:path w="5429250">
                  <a:moveTo>
                    <a:pt x="1066228" y="0"/>
                  </a:moveTo>
                  <a:lnTo>
                    <a:pt x="1072324" y="0"/>
                  </a:lnTo>
                </a:path>
                <a:path w="5429250">
                  <a:moveTo>
                    <a:pt x="1081468" y="0"/>
                  </a:moveTo>
                  <a:lnTo>
                    <a:pt x="1087551" y="0"/>
                  </a:lnTo>
                </a:path>
                <a:path w="5429250">
                  <a:moveTo>
                    <a:pt x="1096695" y="0"/>
                  </a:moveTo>
                  <a:lnTo>
                    <a:pt x="1102791" y="0"/>
                  </a:lnTo>
                </a:path>
                <a:path w="5429250">
                  <a:moveTo>
                    <a:pt x="1111923" y="0"/>
                  </a:moveTo>
                  <a:lnTo>
                    <a:pt x="1118019" y="0"/>
                  </a:lnTo>
                </a:path>
                <a:path w="5429250">
                  <a:moveTo>
                    <a:pt x="1127163" y="0"/>
                  </a:moveTo>
                  <a:lnTo>
                    <a:pt x="1133259" y="0"/>
                  </a:lnTo>
                </a:path>
                <a:path w="5429250">
                  <a:moveTo>
                    <a:pt x="1142390" y="0"/>
                  </a:moveTo>
                  <a:lnTo>
                    <a:pt x="1148486" y="0"/>
                  </a:lnTo>
                </a:path>
                <a:path w="5429250">
                  <a:moveTo>
                    <a:pt x="1157617" y="0"/>
                  </a:moveTo>
                  <a:lnTo>
                    <a:pt x="1163713" y="0"/>
                  </a:lnTo>
                </a:path>
                <a:path w="5429250">
                  <a:moveTo>
                    <a:pt x="1172857" y="0"/>
                  </a:moveTo>
                  <a:lnTo>
                    <a:pt x="1178953" y="0"/>
                  </a:lnTo>
                </a:path>
                <a:path w="5429250">
                  <a:moveTo>
                    <a:pt x="1188084" y="0"/>
                  </a:moveTo>
                  <a:lnTo>
                    <a:pt x="1194181" y="0"/>
                  </a:lnTo>
                </a:path>
                <a:path w="5429250">
                  <a:moveTo>
                    <a:pt x="1203325" y="0"/>
                  </a:moveTo>
                  <a:lnTo>
                    <a:pt x="1209408" y="0"/>
                  </a:lnTo>
                </a:path>
                <a:path w="5429250">
                  <a:moveTo>
                    <a:pt x="1218552" y="0"/>
                  </a:moveTo>
                  <a:lnTo>
                    <a:pt x="1224648" y="0"/>
                  </a:lnTo>
                </a:path>
                <a:path w="5429250">
                  <a:moveTo>
                    <a:pt x="1233779" y="0"/>
                  </a:moveTo>
                  <a:lnTo>
                    <a:pt x="1239875" y="0"/>
                  </a:lnTo>
                </a:path>
                <a:path w="5429250">
                  <a:moveTo>
                    <a:pt x="1249019" y="0"/>
                  </a:moveTo>
                  <a:lnTo>
                    <a:pt x="1255102" y="0"/>
                  </a:lnTo>
                </a:path>
                <a:path w="5429250">
                  <a:moveTo>
                    <a:pt x="1264246" y="0"/>
                  </a:moveTo>
                  <a:lnTo>
                    <a:pt x="1270342" y="0"/>
                  </a:lnTo>
                </a:path>
                <a:path w="5429250">
                  <a:moveTo>
                    <a:pt x="1279474" y="0"/>
                  </a:moveTo>
                  <a:lnTo>
                    <a:pt x="1285570" y="0"/>
                  </a:lnTo>
                </a:path>
                <a:path w="5429250">
                  <a:moveTo>
                    <a:pt x="1294714" y="0"/>
                  </a:moveTo>
                  <a:lnTo>
                    <a:pt x="1300797" y="0"/>
                  </a:lnTo>
                </a:path>
                <a:path w="5429250">
                  <a:moveTo>
                    <a:pt x="1309941" y="0"/>
                  </a:moveTo>
                  <a:lnTo>
                    <a:pt x="1316037" y="0"/>
                  </a:lnTo>
                </a:path>
                <a:path w="5429250">
                  <a:moveTo>
                    <a:pt x="1325168" y="0"/>
                  </a:moveTo>
                  <a:lnTo>
                    <a:pt x="1331264" y="0"/>
                  </a:lnTo>
                </a:path>
                <a:path w="5429250">
                  <a:moveTo>
                    <a:pt x="1340408" y="0"/>
                  </a:moveTo>
                  <a:lnTo>
                    <a:pt x="1346492" y="0"/>
                  </a:lnTo>
                </a:path>
                <a:path w="5429250">
                  <a:moveTo>
                    <a:pt x="1355636" y="0"/>
                  </a:moveTo>
                  <a:lnTo>
                    <a:pt x="1361732" y="0"/>
                  </a:lnTo>
                </a:path>
                <a:path w="5429250">
                  <a:moveTo>
                    <a:pt x="1370863" y="0"/>
                  </a:moveTo>
                  <a:lnTo>
                    <a:pt x="1376959" y="0"/>
                  </a:lnTo>
                </a:path>
                <a:path w="5429250">
                  <a:moveTo>
                    <a:pt x="1386103" y="0"/>
                  </a:moveTo>
                  <a:lnTo>
                    <a:pt x="1392199" y="0"/>
                  </a:lnTo>
                </a:path>
                <a:path w="5429250">
                  <a:moveTo>
                    <a:pt x="1401330" y="0"/>
                  </a:moveTo>
                  <a:lnTo>
                    <a:pt x="1407426" y="0"/>
                  </a:lnTo>
                </a:path>
                <a:path w="5429250">
                  <a:moveTo>
                    <a:pt x="1416570" y="0"/>
                  </a:moveTo>
                  <a:lnTo>
                    <a:pt x="1422653" y="0"/>
                  </a:lnTo>
                </a:path>
                <a:path w="5429250">
                  <a:moveTo>
                    <a:pt x="1431797" y="0"/>
                  </a:moveTo>
                  <a:lnTo>
                    <a:pt x="1437894" y="0"/>
                  </a:lnTo>
                </a:path>
                <a:path w="5429250">
                  <a:moveTo>
                    <a:pt x="1447025" y="0"/>
                  </a:moveTo>
                  <a:lnTo>
                    <a:pt x="1453121" y="0"/>
                  </a:lnTo>
                </a:path>
                <a:path w="5429250">
                  <a:moveTo>
                    <a:pt x="1462265" y="0"/>
                  </a:moveTo>
                  <a:lnTo>
                    <a:pt x="1468348" y="0"/>
                  </a:lnTo>
                </a:path>
                <a:path w="5429250">
                  <a:moveTo>
                    <a:pt x="1477492" y="0"/>
                  </a:moveTo>
                  <a:lnTo>
                    <a:pt x="1483588" y="0"/>
                  </a:lnTo>
                </a:path>
                <a:path w="5429250">
                  <a:moveTo>
                    <a:pt x="1492719" y="0"/>
                  </a:moveTo>
                  <a:lnTo>
                    <a:pt x="1498815" y="0"/>
                  </a:lnTo>
                </a:path>
                <a:path w="5429250">
                  <a:moveTo>
                    <a:pt x="1507959" y="0"/>
                  </a:moveTo>
                  <a:lnTo>
                    <a:pt x="1514043" y="0"/>
                  </a:lnTo>
                </a:path>
                <a:path w="5429250">
                  <a:moveTo>
                    <a:pt x="1523187" y="0"/>
                  </a:moveTo>
                  <a:lnTo>
                    <a:pt x="1529283" y="0"/>
                  </a:lnTo>
                </a:path>
                <a:path w="5429250">
                  <a:moveTo>
                    <a:pt x="1538414" y="0"/>
                  </a:moveTo>
                  <a:lnTo>
                    <a:pt x="1544510" y="0"/>
                  </a:lnTo>
                </a:path>
                <a:path w="5429250">
                  <a:moveTo>
                    <a:pt x="1553654" y="0"/>
                  </a:moveTo>
                  <a:lnTo>
                    <a:pt x="1559737" y="0"/>
                  </a:lnTo>
                </a:path>
                <a:path w="5429250">
                  <a:moveTo>
                    <a:pt x="1568881" y="0"/>
                  </a:moveTo>
                  <a:lnTo>
                    <a:pt x="1574977" y="0"/>
                  </a:lnTo>
                </a:path>
                <a:path w="5429250">
                  <a:moveTo>
                    <a:pt x="1584109" y="0"/>
                  </a:moveTo>
                  <a:lnTo>
                    <a:pt x="1590205" y="0"/>
                  </a:lnTo>
                </a:path>
                <a:path w="5429250">
                  <a:moveTo>
                    <a:pt x="1599349" y="0"/>
                  </a:moveTo>
                  <a:lnTo>
                    <a:pt x="1605445" y="0"/>
                  </a:lnTo>
                </a:path>
                <a:path w="5429250">
                  <a:moveTo>
                    <a:pt x="1614576" y="0"/>
                  </a:moveTo>
                  <a:lnTo>
                    <a:pt x="1620672" y="0"/>
                  </a:lnTo>
                </a:path>
                <a:path w="5429250">
                  <a:moveTo>
                    <a:pt x="1629803" y="0"/>
                  </a:moveTo>
                  <a:lnTo>
                    <a:pt x="1635899" y="0"/>
                  </a:lnTo>
                </a:path>
                <a:path w="5429250">
                  <a:moveTo>
                    <a:pt x="1645043" y="0"/>
                  </a:moveTo>
                  <a:lnTo>
                    <a:pt x="1651139" y="0"/>
                  </a:lnTo>
                </a:path>
                <a:path w="5429250">
                  <a:moveTo>
                    <a:pt x="1660270" y="0"/>
                  </a:moveTo>
                  <a:lnTo>
                    <a:pt x="1666367" y="0"/>
                  </a:lnTo>
                </a:path>
                <a:path w="5429250">
                  <a:moveTo>
                    <a:pt x="1675511" y="0"/>
                  </a:moveTo>
                  <a:lnTo>
                    <a:pt x="1681594" y="0"/>
                  </a:lnTo>
                </a:path>
                <a:path w="5429250">
                  <a:moveTo>
                    <a:pt x="1690738" y="0"/>
                  </a:moveTo>
                  <a:lnTo>
                    <a:pt x="1696834" y="0"/>
                  </a:lnTo>
                </a:path>
                <a:path w="5429250">
                  <a:moveTo>
                    <a:pt x="1705965" y="0"/>
                  </a:moveTo>
                  <a:lnTo>
                    <a:pt x="1712061" y="0"/>
                  </a:lnTo>
                </a:path>
                <a:path w="5429250">
                  <a:moveTo>
                    <a:pt x="1721205" y="0"/>
                  </a:moveTo>
                  <a:lnTo>
                    <a:pt x="1727288" y="0"/>
                  </a:lnTo>
                </a:path>
                <a:path w="5429250">
                  <a:moveTo>
                    <a:pt x="1736432" y="0"/>
                  </a:moveTo>
                  <a:lnTo>
                    <a:pt x="1742528" y="0"/>
                  </a:lnTo>
                </a:path>
                <a:path w="5429250">
                  <a:moveTo>
                    <a:pt x="1751660" y="0"/>
                  </a:moveTo>
                  <a:lnTo>
                    <a:pt x="1757756" y="0"/>
                  </a:lnTo>
                </a:path>
                <a:path w="5429250">
                  <a:moveTo>
                    <a:pt x="1766900" y="0"/>
                  </a:moveTo>
                  <a:lnTo>
                    <a:pt x="1772983" y="0"/>
                  </a:lnTo>
                </a:path>
                <a:path w="5429250">
                  <a:moveTo>
                    <a:pt x="1782127" y="0"/>
                  </a:moveTo>
                  <a:lnTo>
                    <a:pt x="1788223" y="0"/>
                  </a:lnTo>
                </a:path>
                <a:path w="5429250">
                  <a:moveTo>
                    <a:pt x="1797354" y="0"/>
                  </a:moveTo>
                  <a:lnTo>
                    <a:pt x="1803450" y="0"/>
                  </a:lnTo>
                </a:path>
                <a:path w="5429250">
                  <a:moveTo>
                    <a:pt x="1812594" y="0"/>
                  </a:moveTo>
                  <a:lnTo>
                    <a:pt x="1818678" y="0"/>
                  </a:lnTo>
                </a:path>
                <a:path w="5429250">
                  <a:moveTo>
                    <a:pt x="1827822" y="0"/>
                  </a:moveTo>
                  <a:lnTo>
                    <a:pt x="1833918" y="0"/>
                  </a:lnTo>
                </a:path>
                <a:path w="5429250">
                  <a:moveTo>
                    <a:pt x="1843049" y="0"/>
                  </a:moveTo>
                  <a:lnTo>
                    <a:pt x="1849145" y="0"/>
                  </a:lnTo>
                </a:path>
                <a:path w="5429250">
                  <a:moveTo>
                    <a:pt x="1858289" y="0"/>
                  </a:moveTo>
                  <a:lnTo>
                    <a:pt x="1864385" y="0"/>
                  </a:lnTo>
                </a:path>
                <a:path w="5429250">
                  <a:moveTo>
                    <a:pt x="1873516" y="0"/>
                  </a:moveTo>
                  <a:lnTo>
                    <a:pt x="1879612" y="0"/>
                  </a:lnTo>
                </a:path>
                <a:path w="5429250">
                  <a:moveTo>
                    <a:pt x="1888756" y="0"/>
                  </a:moveTo>
                  <a:lnTo>
                    <a:pt x="1894839" y="0"/>
                  </a:lnTo>
                </a:path>
                <a:path w="5429250">
                  <a:moveTo>
                    <a:pt x="1903984" y="0"/>
                  </a:moveTo>
                  <a:lnTo>
                    <a:pt x="1910079" y="0"/>
                  </a:lnTo>
                </a:path>
                <a:path w="5429250">
                  <a:moveTo>
                    <a:pt x="1919211" y="0"/>
                  </a:moveTo>
                  <a:lnTo>
                    <a:pt x="1925307" y="0"/>
                  </a:lnTo>
                </a:path>
                <a:path w="5429250">
                  <a:moveTo>
                    <a:pt x="1934451" y="0"/>
                  </a:moveTo>
                  <a:lnTo>
                    <a:pt x="1940534" y="0"/>
                  </a:lnTo>
                </a:path>
                <a:path w="5429250">
                  <a:moveTo>
                    <a:pt x="1949678" y="0"/>
                  </a:moveTo>
                  <a:lnTo>
                    <a:pt x="1955774" y="0"/>
                  </a:lnTo>
                </a:path>
                <a:path w="5429250">
                  <a:moveTo>
                    <a:pt x="1964905" y="0"/>
                  </a:moveTo>
                  <a:lnTo>
                    <a:pt x="1971001" y="0"/>
                  </a:lnTo>
                </a:path>
                <a:path w="5429250">
                  <a:moveTo>
                    <a:pt x="1980145" y="0"/>
                  </a:moveTo>
                  <a:lnTo>
                    <a:pt x="1986229" y="0"/>
                  </a:lnTo>
                </a:path>
                <a:path w="5429250">
                  <a:moveTo>
                    <a:pt x="1995373" y="0"/>
                  </a:moveTo>
                  <a:lnTo>
                    <a:pt x="2001469" y="0"/>
                  </a:lnTo>
                </a:path>
                <a:path w="5429250">
                  <a:moveTo>
                    <a:pt x="2010600" y="0"/>
                  </a:moveTo>
                  <a:lnTo>
                    <a:pt x="2016696" y="0"/>
                  </a:lnTo>
                </a:path>
                <a:path w="5429250">
                  <a:moveTo>
                    <a:pt x="2025840" y="0"/>
                  </a:moveTo>
                  <a:lnTo>
                    <a:pt x="2031923" y="0"/>
                  </a:lnTo>
                </a:path>
                <a:path w="5429250">
                  <a:moveTo>
                    <a:pt x="2041067" y="0"/>
                  </a:moveTo>
                  <a:lnTo>
                    <a:pt x="2047163" y="0"/>
                  </a:lnTo>
                </a:path>
                <a:path w="5429250">
                  <a:moveTo>
                    <a:pt x="2056295" y="0"/>
                  </a:moveTo>
                  <a:lnTo>
                    <a:pt x="2062391" y="0"/>
                  </a:lnTo>
                </a:path>
                <a:path w="5429250">
                  <a:moveTo>
                    <a:pt x="2071535" y="0"/>
                  </a:moveTo>
                  <a:lnTo>
                    <a:pt x="2077631" y="0"/>
                  </a:lnTo>
                </a:path>
                <a:path w="5429250">
                  <a:moveTo>
                    <a:pt x="2086762" y="0"/>
                  </a:moveTo>
                  <a:lnTo>
                    <a:pt x="2092858" y="0"/>
                  </a:lnTo>
                </a:path>
                <a:path w="5429250">
                  <a:moveTo>
                    <a:pt x="2101989" y="0"/>
                  </a:moveTo>
                  <a:lnTo>
                    <a:pt x="2108085" y="0"/>
                  </a:lnTo>
                </a:path>
                <a:path w="5429250">
                  <a:moveTo>
                    <a:pt x="2117229" y="0"/>
                  </a:moveTo>
                  <a:lnTo>
                    <a:pt x="2123325" y="0"/>
                  </a:lnTo>
                </a:path>
                <a:path w="5429250">
                  <a:moveTo>
                    <a:pt x="2132456" y="0"/>
                  </a:moveTo>
                  <a:lnTo>
                    <a:pt x="2138553" y="0"/>
                  </a:lnTo>
                </a:path>
                <a:path w="5429250">
                  <a:moveTo>
                    <a:pt x="2147697" y="0"/>
                  </a:moveTo>
                  <a:lnTo>
                    <a:pt x="2153780" y="0"/>
                  </a:lnTo>
                </a:path>
                <a:path w="5429250">
                  <a:moveTo>
                    <a:pt x="2162924" y="0"/>
                  </a:moveTo>
                  <a:lnTo>
                    <a:pt x="2169020" y="0"/>
                  </a:lnTo>
                </a:path>
                <a:path w="5429250">
                  <a:moveTo>
                    <a:pt x="2178151" y="0"/>
                  </a:moveTo>
                  <a:lnTo>
                    <a:pt x="2184247" y="0"/>
                  </a:lnTo>
                </a:path>
                <a:path w="5429250">
                  <a:moveTo>
                    <a:pt x="2193391" y="0"/>
                  </a:moveTo>
                  <a:lnTo>
                    <a:pt x="2199474" y="0"/>
                  </a:lnTo>
                </a:path>
                <a:path w="5429250">
                  <a:moveTo>
                    <a:pt x="2208618" y="0"/>
                  </a:moveTo>
                  <a:lnTo>
                    <a:pt x="2214714" y="0"/>
                  </a:lnTo>
                </a:path>
                <a:path w="5429250">
                  <a:moveTo>
                    <a:pt x="2223846" y="0"/>
                  </a:moveTo>
                  <a:lnTo>
                    <a:pt x="2229942" y="0"/>
                  </a:lnTo>
                </a:path>
                <a:path w="5429250">
                  <a:moveTo>
                    <a:pt x="2239086" y="0"/>
                  </a:moveTo>
                  <a:lnTo>
                    <a:pt x="2245169" y="0"/>
                  </a:lnTo>
                </a:path>
                <a:path w="5429250">
                  <a:moveTo>
                    <a:pt x="2254313" y="0"/>
                  </a:moveTo>
                  <a:lnTo>
                    <a:pt x="2260409" y="0"/>
                  </a:lnTo>
                </a:path>
                <a:path w="5429250">
                  <a:moveTo>
                    <a:pt x="2269540" y="0"/>
                  </a:moveTo>
                  <a:lnTo>
                    <a:pt x="2275636" y="0"/>
                  </a:lnTo>
                </a:path>
                <a:path w="5429250">
                  <a:moveTo>
                    <a:pt x="2284780" y="0"/>
                  </a:moveTo>
                  <a:lnTo>
                    <a:pt x="2290864" y="0"/>
                  </a:lnTo>
                </a:path>
                <a:path w="5429250">
                  <a:moveTo>
                    <a:pt x="2300008" y="0"/>
                  </a:moveTo>
                  <a:lnTo>
                    <a:pt x="2306104" y="0"/>
                  </a:lnTo>
                </a:path>
                <a:path w="5429250">
                  <a:moveTo>
                    <a:pt x="2315235" y="0"/>
                  </a:moveTo>
                  <a:lnTo>
                    <a:pt x="2321331" y="0"/>
                  </a:lnTo>
                </a:path>
                <a:path w="5429250">
                  <a:moveTo>
                    <a:pt x="2330475" y="0"/>
                  </a:moveTo>
                  <a:lnTo>
                    <a:pt x="2336571" y="0"/>
                  </a:lnTo>
                </a:path>
                <a:path w="5429250">
                  <a:moveTo>
                    <a:pt x="2345702" y="0"/>
                  </a:moveTo>
                  <a:lnTo>
                    <a:pt x="2351798" y="0"/>
                  </a:lnTo>
                </a:path>
                <a:path w="5429250">
                  <a:moveTo>
                    <a:pt x="2360942" y="0"/>
                  </a:moveTo>
                  <a:lnTo>
                    <a:pt x="2367026" y="0"/>
                  </a:lnTo>
                </a:path>
                <a:path w="5429250">
                  <a:moveTo>
                    <a:pt x="2376169" y="0"/>
                  </a:moveTo>
                  <a:lnTo>
                    <a:pt x="2382266" y="0"/>
                  </a:lnTo>
                </a:path>
                <a:path w="5429250">
                  <a:moveTo>
                    <a:pt x="2391397" y="0"/>
                  </a:moveTo>
                  <a:lnTo>
                    <a:pt x="2397493" y="0"/>
                  </a:lnTo>
                </a:path>
                <a:path w="5429250">
                  <a:moveTo>
                    <a:pt x="2406637" y="0"/>
                  </a:moveTo>
                  <a:lnTo>
                    <a:pt x="2412720" y="0"/>
                  </a:lnTo>
                </a:path>
                <a:path w="5429250">
                  <a:moveTo>
                    <a:pt x="2421864" y="0"/>
                  </a:moveTo>
                  <a:lnTo>
                    <a:pt x="2427960" y="0"/>
                  </a:lnTo>
                </a:path>
                <a:path w="5429250">
                  <a:moveTo>
                    <a:pt x="2437091" y="0"/>
                  </a:moveTo>
                  <a:lnTo>
                    <a:pt x="2443187" y="0"/>
                  </a:lnTo>
                </a:path>
                <a:path w="5429250">
                  <a:moveTo>
                    <a:pt x="2452331" y="0"/>
                  </a:moveTo>
                  <a:lnTo>
                    <a:pt x="2458415" y="0"/>
                  </a:lnTo>
                </a:path>
                <a:path w="5429250">
                  <a:moveTo>
                    <a:pt x="2467559" y="0"/>
                  </a:moveTo>
                  <a:lnTo>
                    <a:pt x="2473655" y="0"/>
                  </a:lnTo>
                </a:path>
                <a:path w="5429250">
                  <a:moveTo>
                    <a:pt x="2482786" y="0"/>
                  </a:moveTo>
                  <a:lnTo>
                    <a:pt x="2488882" y="0"/>
                  </a:lnTo>
                </a:path>
                <a:path w="5429250">
                  <a:moveTo>
                    <a:pt x="2498026" y="0"/>
                  </a:moveTo>
                  <a:lnTo>
                    <a:pt x="2504109" y="0"/>
                  </a:lnTo>
                </a:path>
                <a:path w="5429250">
                  <a:moveTo>
                    <a:pt x="2513253" y="0"/>
                  </a:moveTo>
                  <a:lnTo>
                    <a:pt x="2519349" y="0"/>
                  </a:lnTo>
                </a:path>
                <a:path w="5429250">
                  <a:moveTo>
                    <a:pt x="2528481" y="0"/>
                  </a:moveTo>
                  <a:lnTo>
                    <a:pt x="2534577" y="0"/>
                  </a:lnTo>
                </a:path>
                <a:path w="5429250">
                  <a:moveTo>
                    <a:pt x="2543721" y="0"/>
                  </a:moveTo>
                  <a:lnTo>
                    <a:pt x="2549817" y="0"/>
                  </a:lnTo>
                </a:path>
                <a:path w="5429250">
                  <a:moveTo>
                    <a:pt x="2558948" y="0"/>
                  </a:moveTo>
                  <a:lnTo>
                    <a:pt x="2565044" y="0"/>
                  </a:lnTo>
                </a:path>
                <a:path w="5429250">
                  <a:moveTo>
                    <a:pt x="2574175" y="0"/>
                  </a:moveTo>
                  <a:lnTo>
                    <a:pt x="2580271" y="0"/>
                  </a:lnTo>
                </a:path>
                <a:path w="5429250">
                  <a:moveTo>
                    <a:pt x="2589415" y="0"/>
                  </a:moveTo>
                  <a:lnTo>
                    <a:pt x="2595511" y="0"/>
                  </a:lnTo>
                </a:path>
                <a:path w="5429250">
                  <a:moveTo>
                    <a:pt x="2604642" y="0"/>
                  </a:moveTo>
                  <a:lnTo>
                    <a:pt x="2610739" y="0"/>
                  </a:lnTo>
                </a:path>
                <a:path w="5429250">
                  <a:moveTo>
                    <a:pt x="2619883" y="0"/>
                  </a:moveTo>
                  <a:lnTo>
                    <a:pt x="2625966" y="0"/>
                  </a:lnTo>
                </a:path>
                <a:path w="5429250">
                  <a:moveTo>
                    <a:pt x="2635110" y="0"/>
                  </a:moveTo>
                  <a:lnTo>
                    <a:pt x="2641206" y="0"/>
                  </a:lnTo>
                </a:path>
                <a:path w="5429250">
                  <a:moveTo>
                    <a:pt x="2650337" y="0"/>
                  </a:moveTo>
                  <a:lnTo>
                    <a:pt x="2656433" y="0"/>
                  </a:lnTo>
                </a:path>
                <a:path w="5429250">
                  <a:moveTo>
                    <a:pt x="2665577" y="0"/>
                  </a:moveTo>
                  <a:lnTo>
                    <a:pt x="2671660" y="0"/>
                  </a:lnTo>
                </a:path>
                <a:path w="5429250">
                  <a:moveTo>
                    <a:pt x="2680804" y="0"/>
                  </a:moveTo>
                  <a:lnTo>
                    <a:pt x="2686900" y="0"/>
                  </a:lnTo>
                </a:path>
                <a:path w="5429250">
                  <a:moveTo>
                    <a:pt x="2696032" y="0"/>
                  </a:moveTo>
                  <a:lnTo>
                    <a:pt x="2702128" y="0"/>
                  </a:lnTo>
                </a:path>
                <a:path w="5429250">
                  <a:moveTo>
                    <a:pt x="2711272" y="0"/>
                  </a:moveTo>
                  <a:lnTo>
                    <a:pt x="2717355" y="0"/>
                  </a:lnTo>
                </a:path>
                <a:path w="5429250">
                  <a:moveTo>
                    <a:pt x="2726499" y="0"/>
                  </a:moveTo>
                  <a:lnTo>
                    <a:pt x="2732595" y="0"/>
                  </a:lnTo>
                </a:path>
                <a:path w="5429250">
                  <a:moveTo>
                    <a:pt x="2741726" y="0"/>
                  </a:moveTo>
                  <a:lnTo>
                    <a:pt x="2747822" y="0"/>
                  </a:lnTo>
                </a:path>
                <a:path w="5429250">
                  <a:moveTo>
                    <a:pt x="2756966" y="0"/>
                  </a:moveTo>
                  <a:lnTo>
                    <a:pt x="2763050" y="0"/>
                  </a:lnTo>
                </a:path>
                <a:path w="5429250">
                  <a:moveTo>
                    <a:pt x="2772194" y="0"/>
                  </a:moveTo>
                  <a:lnTo>
                    <a:pt x="2778290" y="0"/>
                  </a:lnTo>
                </a:path>
                <a:path w="5429250">
                  <a:moveTo>
                    <a:pt x="2787421" y="0"/>
                  </a:moveTo>
                  <a:lnTo>
                    <a:pt x="2793517" y="0"/>
                  </a:lnTo>
                </a:path>
                <a:path w="5429250">
                  <a:moveTo>
                    <a:pt x="2802661" y="0"/>
                  </a:moveTo>
                  <a:lnTo>
                    <a:pt x="2808757" y="0"/>
                  </a:lnTo>
                </a:path>
                <a:path w="5429250">
                  <a:moveTo>
                    <a:pt x="2817888" y="0"/>
                  </a:moveTo>
                  <a:lnTo>
                    <a:pt x="2823984" y="0"/>
                  </a:lnTo>
                </a:path>
                <a:path w="5429250">
                  <a:moveTo>
                    <a:pt x="2833128" y="0"/>
                  </a:moveTo>
                  <a:lnTo>
                    <a:pt x="2839212" y="0"/>
                  </a:lnTo>
                </a:path>
                <a:path w="5429250">
                  <a:moveTo>
                    <a:pt x="2848355" y="0"/>
                  </a:moveTo>
                  <a:lnTo>
                    <a:pt x="2854452" y="0"/>
                  </a:lnTo>
                </a:path>
                <a:path w="5429250">
                  <a:moveTo>
                    <a:pt x="2863583" y="0"/>
                  </a:moveTo>
                  <a:lnTo>
                    <a:pt x="2869679" y="0"/>
                  </a:lnTo>
                </a:path>
                <a:path w="5429250">
                  <a:moveTo>
                    <a:pt x="2878823" y="0"/>
                  </a:moveTo>
                  <a:lnTo>
                    <a:pt x="2884906" y="0"/>
                  </a:lnTo>
                </a:path>
                <a:path w="5429250">
                  <a:moveTo>
                    <a:pt x="2894050" y="0"/>
                  </a:moveTo>
                  <a:lnTo>
                    <a:pt x="2900146" y="0"/>
                  </a:lnTo>
                </a:path>
                <a:path w="5429250">
                  <a:moveTo>
                    <a:pt x="2909277" y="0"/>
                  </a:moveTo>
                  <a:lnTo>
                    <a:pt x="2915373" y="0"/>
                  </a:lnTo>
                </a:path>
                <a:path w="5429250">
                  <a:moveTo>
                    <a:pt x="2924517" y="0"/>
                  </a:moveTo>
                  <a:lnTo>
                    <a:pt x="2930601" y="0"/>
                  </a:lnTo>
                </a:path>
                <a:path w="5429250">
                  <a:moveTo>
                    <a:pt x="2939745" y="0"/>
                  </a:moveTo>
                  <a:lnTo>
                    <a:pt x="2945841" y="0"/>
                  </a:lnTo>
                </a:path>
                <a:path w="5429250">
                  <a:moveTo>
                    <a:pt x="2954972" y="0"/>
                  </a:moveTo>
                  <a:lnTo>
                    <a:pt x="2961068" y="0"/>
                  </a:lnTo>
                </a:path>
                <a:path w="5429250">
                  <a:moveTo>
                    <a:pt x="2970212" y="0"/>
                  </a:moveTo>
                  <a:lnTo>
                    <a:pt x="2976295" y="0"/>
                  </a:lnTo>
                </a:path>
                <a:path w="5429250">
                  <a:moveTo>
                    <a:pt x="2985439" y="0"/>
                  </a:moveTo>
                  <a:lnTo>
                    <a:pt x="2991535" y="0"/>
                  </a:lnTo>
                </a:path>
                <a:path w="5429250">
                  <a:moveTo>
                    <a:pt x="3000667" y="0"/>
                  </a:moveTo>
                  <a:lnTo>
                    <a:pt x="3006763" y="0"/>
                  </a:lnTo>
                </a:path>
                <a:path w="5429250">
                  <a:moveTo>
                    <a:pt x="3015907" y="0"/>
                  </a:moveTo>
                  <a:lnTo>
                    <a:pt x="3022003" y="0"/>
                  </a:lnTo>
                </a:path>
                <a:path w="5429250">
                  <a:moveTo>
                    <a:pt x="3031134" y="0"/>
                  </a:moveTo>
                  <a:lnTo>
                    <a:pt x="3037230" y="0"/>
                  </a:lnTo>
                </a:path>
                <a:path w="5429250">
                  <a:moveTo>
                    <a:pt x="3046361" y="0"/>
                  </a:moveTo>
                  <a:lnTo>
                    <a:pt x="3052457" y="0"/>
                  </a:lnTo>
                </a:path>
                <a:path w="5429250">
                  <a:moveTo>
                    <a:pt x="3061601" y="0"/>
                  </a:moveTo>
                  <a:lnTo>
                    <a:pt x="3067697" y="0"/>
                  </a:lnTo>
                </a:path>
                <a:path w="5429250">
                  <a:moveTo>
                    <a:pt x="3076829" y="0"/>
                  </a:moveTo>
                  <a:lnTo>
                    <a:pt x="3082925" y="0"/>
                  </a:lnTo>
                </a:path>
                <a:path w="5429250">
                  <a:moveTo>
                    <a:pt x="3092068" y="0"/>
                  </a:moveTo>
                  <a:lnTo>
                    <a:pt x="3098152" y="0"/>
                  </a:lnTo>
                </a:path>
                <a:path w="5429250">
                  <a:moveTo>
                    <a:pt x="3107296" y="0"/>
                  </a:moveTo>
                  <a:lnTo>
                    <a:pt x="3113392" y="0"/>
                  </a:lnTo>
                </a:path>
                <a:path w="5429250">
                  <a:moveTo>
                    <a:pt x="3122523" y="0"/>
                  </a:moveTo>
                  <a:lnTo>
                    <a:pt x="3128619" y="0"/>
                  </a:lnTo>
                </a:path>
                <a:path w="5429250">
                  <a:moveTo>
                    <a:pt x="3137763" y="0"/>
                  </a:moveTo>
                  <a:lnTo>
                    <a:pt x="3143846" y="0"/>
                  </a:lnTo>
                </a:path>
                <a:path w="5429250">
                  <a:moveTo>
                    <a:pt x="3152990" y="0"/>
                  </a:moveTo>
                  <a:lnTo>
                    <a:pt x="3159086" y="0"/>
                  </a:lnTo>
                </a:path>
                <a:path w="5429250">
                  <a:moveTo>
                    <a:pt x="3168218" y="0"/>
                  </a:moveTo>
                  <a:lnTo>
                    <a:pt x="3174314" y="0"/>
                  </a:lnTo>
                </a:path>
                <a:path w="5429250">
                  <a:moveTo>
                    <a:pt x="3183458" y="0"/>
                  </a:moveTo>
                  <a:lnTo>
                    <a:pt x="3189541" y="0"/>
                  </a:lnTo>
                </a:path>
                <a:path w="5429250">
                  <a:moveTo>
                    <a:pt x="3198685" y="0"/>
                  </a:moveTo>
                  <a:lnTo>
                    <a:pt x="3204781" y="0"/>
                  </a:lnTo>
                </a:path>
                <a:path w="5429250">
                  <a:moveTo>
                    <a:pt x="3213912" y="0"/>
                  </a:moveTo>
                  <a:lnTo>
                    <a:pt x="3220008" y="0"/>
                  </a:lnTo>
                </a:path>
                <a:path w="5429250">
                  <a:moveTo>
                    <a:pt x="3229152" y="0"/>
                  </a:moveTo>
                  <a:lnTo>
                    <a:pt x="3235248" y="0"/>
                  </a:lnTo>
                </a:path>
                <a:path w="5429250">
                  <a:moveTo>
                    <a:pt x="3244380" y="0"/>
                  </a:moveTo>
                  <a:lnTo>
                    <a:pt x="3250476" y="0"/>
                  </a:lnTo>
                </a:path>
                <a:path w="5429250">
                  <a:moveTo>
                    <a:pt x="3259607" y="0"/>
                  </a:moveTo>
                  <a:lnTo>
                    <a:pt x="3265703" y="0"/>
                  </a:lnTo>
                </a:path>
                <a:path w="5429250">
                  <a:moveTo>
                    <a:pt x="3274847" y="0"/>
                  </a:moveTo>
                  <a:lnTo>
                    <a:pt x="3280943" y="0"/>
                  </a:lnTo>
                </a:path>
                <a:path w="5429250">
                  <a:moveTo>
                    <a:pt x="3290074" y="0"/>
                  </a:moveTo>
                  <a:lnTo>
                    <a:pt x="3296170" y="0"/>
                  </a:lnTo>
                </a:path>
                <a:path w="5429250">
                  <a:moveTo>
                    <a:pt x="3305314" y="0"/>
                  </a:moveTo>
                  <a:lnTo>
                    <a:pt x="3311398" y="0"/>
                  </a:lnTo>
                </a:path>
                <a:path w="5429250">
                  <a:moveTo>
                    <a:pt x="3320541" y="0"/>
                  </a:moveTo>
                  <a:lnTo>
                    <a:pt x="3326638" y="0"/>
                  </a:lnTo>
                </a:path>
                <a:path w="5429250">
                  <a:moveTo>
                    <a:pt x="3335769" y="0"/>
                  </a:moveTo>
                  <a:lnTo>
                    <a:pt x="3341865" y="0"/>
                  </a:lnTo>
                </a:path>
                <a:path w="5429250">
                  <a:moveTo>
                    <a:pt x="3351009" y="0"/>
                  </a:moveTo>
                  <a:lnTo>
                    <a:pt x="3357092" y="0"/>
                  </a:lnTo>
                </a:path>
                <a:path w="5429250">
                  <a:moveTo>
                    <a:pt x="3366236" y="0"/>
                  </a:moveTo>
                  <a:lnTo>
                    <a:pt x="3372332" y="0"/>
                  </a:lnTo>
                </a:path>
                <a:path w="5429250">
                  <a:moveTo>
                    <a:pt x="3381463" y="0"/>
                  </a:moveTo>
                  <a:lnTo>
                    <a:pt x="3387559" y="0"/>
                  </a:lnTo>
                </a:path>
                <a:path w="5429250">
                  <a:moveTo>
                    <a:pt x="3396703" y="0"/>
                  </a:moveTo>
                  <a:lnTo>
                    <a:pt x="3402787" y="0"/>
                  </a:lnTo>
                </a:path>
                <a:path w="5429250">
                  <a:moveTo>
                    <a:pt x="3411931" y="0"/>
                  </a:moveTo>
                  <a:lnTo>
                    <a:pt x="3418027" y="0"/>
                  </a:lnTo>
                </a:path>
                <a:path w="5429250">
                  <a:moveTo>
                    <a:pt x="3427158" y="0"/>
                  </a:moveTo>
                  <a:lnTo>
                    <a:pt x="3433254" y="0"/>
                  </a:lnTo>
                </a:path>
                <a:path w="5429250">
                  <a:moveTo>
                    <a:pt x="3442398" y="0"/>
                  </a:moveTo>
                  <a:lnTo>
                    <a:pt x="3448481" y="0"/>
                  </a:lnTo>
                </a:path>
                <a:path w="5429250">
                  <a:moveTo>
                    <a:pt x="3457625" y="0"/>
                  </a:moveTo>
                  <a:lnTo>
                    <a:pt x="3463721" y="0"/>
                  </a:lnTo>
                </a:path>
                <a:path w="5429250">
                  <a:moveTo>
                    <a:pt x="3472853" y="0"/>
                  </a:moveTo>
                  <a:lnTo>
                    <a:pt x="3478949" y="0"/>
                  </a:lnTo>
                </a:path>
                <a:path w="5429250">
                  <a:moveTo>
                    <a:pt x="3488093" y="0"/>
                  </a:moveTo>
                  <a:lnTo>
                    <a:pt x="3494189" y="0"/>
                  </a:lnTo>
                </a:path>
                <a:path w="5429250">
                  <a:moveTo>
                    <a:pt x="3503320" y="0"/>
                  </a:moveTo>
                  <a:lnTo>
                    <a:pt x="3509416" y="0"/>
                  </a:lnTo>
                </a:path>
                <a:path w="5429250">
                  <a:moveTo>
                    <a:pt x="3518547" y="0"/>
                  </a:moveTo>
                  <a:lnTo>
                    <a:pt x="3524643" y="0"/>
                  </a:lnTo>
                </a:path>
                <a:path w="5429250">
                  <a:moveTo>
                    <a:pt x="3533787" y="0"/>
                  </a:moveTo>
                  <a:lnTo>
                    <a:pt x="3539883" y="0"/>
                  </a:lnTo>
                </a:path>
                <a:path w="5429250">
                  <a:moveTo>
                    <a:pt x="3549015" y="0"/>
                  </a:moveTo>
                  <a:lnTo>
                    <a:pt x="3555111" y="0"/>
                  </a:lnTo>
                </a:path>
                <a:path w="5429250">
                  <a:moveTo>
                    <a:pt x="3564254" y="0"/>
                  </a:moveTo>
                  <a:lnTo>
                    <a:pt x="3570338" y="0"/>
                  </a:lnTo>
                </a:path>
                <a:path w="5429250">
                  <a:moveTo>
                    <a:pt x="3579482" y="0"/>
                  </a:moveTo>
                  <a:lnTo>
                    <a:pt x="3585578" y="0"/>
                  </a:lnTo>
                </a:path>
                <a:path w="5429250">
                  <a:moveTo>
                    <a:pt x="3594709" y="0"/>
                  </a:moveTo>
                  <a:lnTo>
                    <a:pt x="3600805" y="0"/>
                  </a:lnTo>
                </a:path>
                <a:path w="5429250">
                  <a:moveTo>
                    <a:pt x="3609949" y="0"/>
                  </a:moveTo>
                  <a:lnTo>
                    <a:pt x="3616032" y="0"/>
                  </a:lnTo>
                </a:path>
                <a:path w="5429250">
                  <a:moveTo>
                    <a:pt x="3625176" y="0"/>
                  </a:moveTo>
                  <a:lnTo>
                    <a:pt x="3631272" y="0"/>
                  </a:lnTo>
                </a:path>
                <a:path w="5429250">
                  <a:moveTo>
                    <a:pt x="3640404" y="0"/>
                  </a:moveTo>
                  <a:lnTo>
                    <a:pt x="3646500" y="0"/>
                  </a:lnTo>
                </a:path>
                <a:path w="5429250">
                  <a:moveTo>
                    <a:pt x="3655644" y="0"/>
                  </a:moveTo>
                  <a:lnTo>
                    <a:pt x="3661727" y="0"/>
                  </a:lnTo>
                </a:path>
                <a:path w="5429250">
                  <a:moveTo>
                    <a:pt x="3670871" y="0"/>
                  </a:moveTo>
                  <a:lnTo>
                    <a:pt x="3676967" y="0"/>
                  </a:lnTo>
                </a:path>
                <a:path w="5429250">
                  <a:moveTo>
                    <a:pt x="3686098" y="0"/>
                  </a:moveTo>
                  <a:lnTo>
                    <a:pt x="3692194" y="0"/>
                  </a:lnTo>
                </a:path>
                <a:path w="5429250">
                  <a:moveTo>
                    <a:pt x="3701338" y="0"/>
                  </a:moveTo>
                  <a:lnTo>
                    <a:pt x="3707422" y="0"/>
                  </a:lnTo>
                </a:path>
                <a:path w="5429250">
                  <a:moveTo>
                    <a:pt x="3716566" y="0"/>
                  </a:moveTo>
                  <a:lnTo>
                    <a:pt x="3722662" y="0"/>
                  </a:lnTo>
                </a:path>
                <a:path w="5429250">
                  <a:moveTo>
                    <a:pt x="3731793" y="0"/>
                  </a:moveTo>
                  <a:lnTo>
                    <a:pt x="3737889" y="0"/>
                  </a:lnTo>
                </a:path>
                <a:path w="5429250">
                  <a:moveTo>
                    <a:pt x="3747033" y="0"/>
                  </a:moveTo>
                  <a:lnTo>
                    <a:pt x="3753129" y="0"/>
                  </a:lnTo>
                </a:path>
                <a:path w="5429250">
                  <a:moveTo>
                    <a:pt x="3762260" y="0"/>
                  </a:moveTo>
                  <a:lnTo>
                    <a:pt x="3768356" y="0"/>
                  </a:lnTo>
                </a:path>
                <a:path w="5429250">
                  <a:moveTo>
                    <a:pt x="3777500" y="0"/>
                  </a:moveTo>
                  <a:lnTo>
                    <a:pt x="3783584" y="0"/>
                  </a:lnTo>
                </a:path>
                <a:path w="5429250">
                  <a:moveTo>
                    <a:pt x="3792728" y="0"/>
                  </a:moveTo>
                  <a:lnTo>
                    <a:pt x="3798824" y="0"/>
                  </a:lnTo>
                </a:path>
                <a:path w="5429250">
                  <a:moveTo>
                    <a:pt x="3807955" y="0"/>
                  </a:moveTo>
                  <a:lnTo>
                    <a:pt x="3814051" y="0"/>
                  </a:lnTo>
                </a:path>
                <a:path w="5429250">
                  <a:moveTo>
                    <a:pt x="3823195" y="0"/>
                  </a:moveTo>
                  <a:lnTo>
                    <a:pt x="3829278" y="0"/>
                  </a:lnTo>
                </a:path>
                <a:path w="5429250">
                  <a:moveTo>
                    <a:pt x="3838422" y="0"/>
                  </a:moveTo>
                  <a:lnTo>
                    <a:pt x="3844518" y="0"/>
                  </a:lnTo>
                </a:path>
                <a:path w="5429250">
                  <a:moveTo>
                    <a:pt x="3853649" y="0"/>
                  </a:moveTo>
                  <a:lnTo>
                    <a:pt x="3859745" y="0"/>
                  </a:lnTo>
                </a:path>
                <a:path w="5429250">
                  <a:moveTo>
                    <a:pt x="3868889" y="0"/>
                  </a:moveTo>
                  <a:lnTo>
                    <a:pt x="3874973" y="0"/>
                  </a:lnTo>
                </a:path>
                <a:path w="5429250">
                  <a:moveTo>
                    <a:pt x="3884117" y="0"/>
                  </a:moveTo>
                  <a:lnTo>
                    <a:pt x="3890213" y="0"/>
                  </a:lnTo>
                </a:path>
                <a:path w="5429250">
                  <a:moveTo>
                    <a:pt x="3899344" y="0"/>
                  </a:moveTo>
                  <a:lnTo>
                    <a:pt x="3905440" y="0"/>
                  </a:lnTo>
                </a:path>
                <a:path w="5429250">
                  <a:moveTo>
                    <a:pt x="3914584" y="0"/>
                  </a:moveTo>
                  <a:lnTo>
                    <a:pt x="3920667" y="0"/>
                  </a:lnTo>
                </a:path>
                <a:path w="5429250">
                  <a:moveTo>
                    <a:pt x="3929811" y="0"/>
                  </a:moveTo>
                  <a:lnTo>
                    <a:pt x="3935907" y="0"/>
                  </a:lnTo>
                </a:path>
                <a:path w="5429250">
                  <a:moveTo>
                    <a:pt x="3945039" y="0"/>
                  </a:moveTo>
                  <a:lnTo>
                    <a:pt x="3951135" y="0"/>
                  </a:lnTo>
                </a:path>
                <a:path w="5429250">
                  <a:moveTo>
                    <a:pt x="3960279" y="0"/>
                  </a:moveTo>
                  <a:lnTo>
                    <a:pt x="3966375" y="0"/>
                  </a:lnTo>
                </a:path>
                <a:path w="5429250">
                  <a:moveTo>
                    <a:pt x="3975506" y="0"/>
                  </a:moveTo>
                  <a:lnTo>
                    <a:pt x="3981602" y="0"/>
                  </a:lnTo>
                </a:path>
                <a:path w="5429250">
                  <a:moveTo>
                    <a:pt x="3990746" y="0"/>
                  </a:moveTo>
                  <a:lnTo>
                    <a:pt x="3996829" y="0"/>
                  </a:lnTo>
                </a:path>
                <a:path w="5429250">
                  <a:moveTo>
                    <a:pt x="4005973" y="0"/>
                  </a:moveTo>
                  <a:lnTo>
                    <a:pt x="4012069" y="0"/>
                  </a:lnTo>
                </a:path>
                <a:path w="5429250">
                  <a:moveTo>
                    <a:pt x="4021201" y="0"/>
                  </a:moveTo>
                  <a:lnTo>
                    <a:pt x="4027297" y="0"/>
                  </a:lnTo>
                </a:path>
                <a:path w="5429250">
                  <a:moveTo>
                    <a:pt x="4036441" y="0"/>
                  </a:moveTo>
                  <a:lnTo>
                    <a:pt x="4042524" y="0"/>
                  </a:lnTo>
                </a:path>
                <a:path w="5429250">
                  <a:moveTo>
                    <a:pt x="4051668" y="0"/>
                  </a:moveTo>
                  <a:lnTo>
                    <a:pt x="4057764" y="0"/>
                  </a:lnTo>
                </a:path>
                <a:path w="5429250">
                  <a:moveTo>
                    <a:pt x="4066895" y="0"/>
                  </a:moveTo>
                  <a:lnTo>
                    <a:pt x="4072991" y="0"/>
                  </a:lnTo>
                </a:path>
                <a:path w="5429250">
                  <a:moveTo>
                    <a:pt x="4082135" y="0"/>
                  </a:moveTo>
                  <a:lnTo>
                    <a:pt x="4088218" y="0"/>
                  </a:lnTo>
                </a:path>
                <a:path w="5429250">
                  <a:moveTo>
                    <a:pt x="4097362" y="0"/>
                  </a:moveTo>
                  <a:lnTo>
                    <a:pt x="4103458" y="0"/>
                  </a:lnTo>
                </a:path>
                <a:path w="5429250">
                  <a:moveTo>
                    <a:pt x="4112590" y="0"/>
                  </a:moveTo>
                  <a:lnTo>
                    <a:pt x="4118686" y="0"/>
                  </a:lnTo>
                </a:path>
                <a:path w="5429250">
                  <a:moveTo>
                    <a:pt x="4127830" y="0"/>
                  </a:moveTo>
                  <a:lnTo>
                    <a:pt x="4133913" y="0"/>
                  </a:lnTo>
                </a:path>
                <a:path w="5429250">
                  <a:moveTo>
                    <a:pt x="4143057" y="0"/>
                  </a:moveTo>
                  <a:lnTo>
                    <a:pt x="4149153" y="0"/>
                  </a:lnTo>
                </a:path>
                <a:path w="5429250">
                  <a:moveTo>
                    <a:pt x="4158284" y="0"/>
                  </a:moveTo>
                  <a:lnTo>
                    <a:pt x="4164380" y="0"/>
                  </a:lnTo>
                </a:path>
                <a:path w="5429250">
                  <a:moveTo>
                    <a:pt x="4173524" y="0"/>
                  </a:moveTo>
                  <a:lnTo>
                    <a:pt x="4179608" y="0"/>
                  </a:lnTo>
                </a:path>
                <a:path w="5429250">
                  <a:moveTo>
                    <a:pt x="4188752" y="0"/>
                  </a:moveTo>
                  <a:lnTo>
                    <a:pt x="4194848" y="0"/>
                  </a:lnTo>
                </a:path>
                <a:path w="5429250">
                  <a:moveTo>
                    <a:pt x="4203979" y="0"/>
                  </a:moveTo>
                  <a:lnTo>
                    <a:pt x="4210075" y="0"/>
                  </a:lnTo>
                </a:path>
                <a:path w="5429250">
                  <a:moveTo>
                    <a:pt x="4219219" y="0"/>
                  </a:moveTo>
                  <a:lnTo>
                    <a:pt x="4225315" y="0"/>
                  </a:lnTo>
                </a:path>
                <a:path w="5429250">
                  <a:moveTo>
                    <a:pt x="4234446" y="0"/>
                  </a:moveTo>
                  <a:lnTo>
                    <a:pt x="4240542" y="0"/>
                  </a:lnTo>
                </a:path>
                <a:path w="5429250">
                  <a:moveTo>
                    <a:pt x="4249686" y="0"/>
                  </a:moveTo>
                  <a:lnTo>
                    <a:pt x="4255770" y="0"/>
                  </a:lnTo>
                </a:path>
                <a:path w="5429250">
                  <a:moveTo>
                    <a:pt x="4264914" y="0"/>
                  </a:moveTo>
                  <a:lnTo>
                    <a:pt x="4271010" y="0"/>
                  </a:lnTo>
                </a:path>
                <a:path w="5429250">
                  <a:moveTo>
                    <a:pt x="4280141" y="0"/>
                  </a:moveTo>
                  <a:lnTo>
                    <a:pt x="4286237" y="0"/>
                  </a:lnTo>
                </a:path>
                <a:path w="5429250">
                  <a:moveTo>
                    <a:pt x="4295381" y="0"/>
                  </a:moveTo>
                  <a:lnTo>
                    <a:pt x="4301464" y="0"/>
                  </a:lnTo>
                </a:path>
                <a:path w="5429250">
                  <a:moveTo>
                    <a:pt x="4310608" y="0"/>
                  </a:moveTo>
                  <a:lnTo>
                    <a:pt x="4316704" y="0"/>
                  </a:lnTo>
                </a:path>
                <a:path w="5429250">
                  <a:moveTo>
                    <a:pt x="4325835" y="0"/>
                  </a:moveTo>
                  <a:lnTo>
                    <a:pt x="4331931" y="0"/>
                  </a:lnTo>
                </a:path>
                <a:path w="5429250">
                  <a:moveTo>
                    <a:pt x="4341075" y="0"/>
                  </a:moveTo>
                  <a:lnTo>
                    <a:pt x="4347159" y="0"/>
                  </a:lnTo>
                </a:path>
                <a:path w="5429250">
                  <a:moveTo>
                    <a:pt x="4356303" y="0"/>
                  </a:moveTo>
                  <a:lnTo>
                    <a:pt x="4362399" y="0"/>
                  </a:lnTo>
                </a:path>
                <a:path w="5429250">
                  <a:moveTo>
                    <a:pt x="4371530" y="0"/>
                  </a:moveTo>
                  <a:lnTo>
                    <a:pt x="4377626" y="0"/>
                  </a:lnTo>
                </a:path>
                <a:path w="5429250">
                  <a:moveTo>
                    <a:pt x="4386770" y="0"/>
                  </a:moveTo>
                  <a:lnTo>
                    <a:pt x="4392853" y="0"/>
                  </a:lnTo>
                </a:path>
                <a:path w="5429250">
                  <a:moveTo>
                    <a:pt x="4401997" y="0"/>
                  </a:moveTo>
                  <a:lnTo>
                    <a:pt x="4408093" y="0"/>
                  </a:lnTo>
                </a:path>
                <a:path w="5429250">
                  <a:moveTo>
                    <a:pt x="4417225" y="0"/>
                  </a:moveTo>
                  <a:lnTo>
                    <a:pt x="4423321" y="0"/>
                  </a:lnTo>
                </a:path>
                <a:path w="5429250">
                  <a:moveTo>
                    <a:pt x="4432465" y="0"/>
                  </a:moveTo>
                  <a:lnTo>
                    <a:pt x="4438561" y="0"/>
                  </a:lnTo>
                </a:path>
                <a:path w="5429250">
                  <a:moveTo>
                    <a:pt x="4447692" y="0"/>
                  </a:moveTo>
                  <a:lnTo>
                    <a:pt x="4453788" y="0"/>
                  </a:lnTo>
                </a:path>
                <a:path w="5429250">
                  <a:moveTo>
                    <a:pt x="4462932" y="0"/>
                  </a:moveTo>
                  <a:lnTo>
                    <a:pt x="4469015" y="0"/>
                  </a:lnTo>
                </a:path>
                <a:path w="5429250">
                  <a:moveTo>
                    <a:pt x="4478159" y="0"/>
                  </a:moveTo>
                  <a:lnTo>
                    <a:pt x="4484255" y="0"/>
                  </a:lnTo>
                </a:path>
                <a:path w="5429250">
                  <a:moveTo>
                    <a:pt x="4493387" y="0"/>
                  </a:moveTo>
                  <a:lnTo>
                    <a:pt x="4499483" y="0"/>
                  </a:lnTo>
                </a:path>
                <a:path w="5429250">
                  <a:moveTo>
                    <a:pt x="4508627" y="0"/>
                  </a:moveTo>
                  <a:lnTo>
                    <a:pt x="4514710" y="0"/>
                  </a:lnTo>
                </a:path>
                <a:path w="5429250">
                  <a:moveTo>
                    <a:pt x="4523854" y="0"/>
                  </a:moveTo>
                  <a:lnTo>
                    <a:pt x="4529950" y="0"/>
                  </a:lnTo>
                </a:path>
                <a:path w="5429250">
                  <a:moveTo>
                    <a:pt x="4539081" y="0"/>
                  </a:moveTo>
                  <a:lnTo>
                    <a:pt x="4545177" y="0"/>
                  </a:lnTo>
                </a:path>
                <a:path w="5429250">
                  <a:moveTo>
                    <a:pt x="4554321" y="0"/>
                  </a:moveTo>
                  <a:lnTo>
                    <a:pt x="4560404" y="0"/>
                  </a:lnTo>
                </a:path>
                <a:path w="5429250">
                  <a:moveTo>
                    <a:pt x="4569548" y="0"/>
                  </a:moveTo>
                  <a:lnTo>
                    <a:pt x="4575644" y="0"/>
                  </a:lnTo>
                </a:path>
                <a:path w="5429250">
                  <a:moveTo>
                    <a:pt x="4584776" y="0"/>
                  </a:moveTo>
                  <a:lnTo>
                    <a:pt x="4590872" y="0"/>
                  </a:lnTo>
                </a:path>
                <a:path w="5429250">
                  <a:moveTo>
                    <a:pt x="4600016" y="0"/>
                  </a:moveTo>
                  <a:lnTo>
                    <a:pt x="4606099" y="0"/>
                  </a:lnTo>
                </a:path>
                <a:path w="5429250">
                  <a:moveTo>
                    <a:pt x="4615243" y="0"/>
                  </a:moveTo>
                  <a:lnTo>
                    <a:pt x="4621339" y="0"/>
                  </a:lnTo>
                </a:path>
                <a:path w="5429250">
                  <a:moveTo>
                    <a:pt x="4630470" y="0"/>
                  </a:moveTo>
                  <a:lnTo>
                    <a:pt x="4636566" y="0"/>
                  </a:lnTo>
                </a:path>
                <a:path w="5429250">
                  <a:moveTo>
                    <a:pt x="4645710" y="0"/>
                  </a:moveTo>
                  <a:lnTo>
                    <a:pt x="4651806" y="0"/>
                  </a:lnTo>
                </a:path>
                <a:path w="5429250">
                  <a:moveTo>
                    <a:pt x="4660938" y="0"/>
                  </a:moveTo>
                  <a:lnTo>
                    <a:pt x="4667034" y="0"/>
                  </a:lnTo>
                </a:path>
                <a:path w="5429250">
                  <a:moveTo>
                    <a:pt x="4676165" y="0"/>
                  </a:moveTo>
                  <a:lnTo>
                    <a:pt x="4682261" y="0"/>
                  </a:lnTo>
                </a:path>
                <a:path w="5429250">
                  <a:moveTo>
                    <a:pt x="4691405" y="0"/>
                  </a:moveTo>
                  <a:lnTo>
                    <a:pt x="4697501" y="0"/>
                  </a:lnTo>
                </a:path>
                <a:path w="5429250">
                  <a:moveTo>
                    <a:pt x="4706632" y="0"/>
                  </a:moveTo>
                  <a:lnTo>
                    <a:pt x="4712728" y="0"/>
                  </a:lnTo>
                </a:path>
                <a:path w="5429250">
                  <a:moveTo>
                    <a:pt x="4721872" y="0"/>
                  </a:moveTo>
                  <a:lnTo>
                    <a:pt x="4727956" y="0"/>
                  </a:lnTo>
                </a:path>
                <a:path w="5429250">
                  <a:moveTo>
                    <a:pt x="4737100" y="0"/>
                  </a:moveTo>
                  <a:lnTo>
                    <a:pt x="4743196" y="0"/>
                  </a:lnTo>
                </a:path>
                <a:path w="5429250">
                  <a:moveTo>
                    <a:pt x="4752327" y="0"/>
                  </a:moveTo>
                  <a:lnTo>
                    <a:pt x="4758423" y="0"/>
                  </a:lnTo>
                </a:path>
                <a:path w="5429250">
                  <a:moveTo>
                    <a:pt x="4767567" y="0"/>
                  </a:moveTo>
                  <a:lnTo>
                    <a:pt x="4773650" y="0"/>
                  </a:lnTo>
                </a:path>
                <a:path w="5429250">
                  <a:moveTo>
                    <a:pt x="4782794" y="0"/>
                  </a:moveTo>
                  <a:lnTo>
                    <a:pt x="4788890" y="0"/>
                  </a:lnTo>
                </a:path>
                <a:path w="5429250">
                  <a:moveTo>
                    <a:pt x="4798021" y="0"/>
                  </a:moveTo>
                  <a:lnTo>
                    <a:pt x="4804117" y="0"/>
                  </a:lnTo>
                </a:path>
                <a:path w="5429250">
                  <a:moveTo>
                    <a:pt x="4813261" y="0"/>
                  </a:moveTo>
                  <a:lnTo>
                    <a:pt x="4819345" y="0"/>
                  </a:lnTo>
                </a:path>
                <a:path w="5429250">
                  <a:moveTo>
                    <a:pt x="4828489" y="0"/>
                  </a:moveTo>
                  <a:lnTo>
                    <a:pt x="4834585" y="0"/>
                  </a:lnTo>
                </a:path>
                <a:path w="5429250">
                  <a:moveTo>
                    <a:pt x="4843716" y="0"/>
                  </a:moveTo>
                  <a:lnTo>
                    <a:pt x="4849812" y="0"/>
                  </a:lnTo>
                </a:path>
                <a:path w="5429250">
                  <a:moveTo>
                    <a:pt x="4858956" y="0"/>
                  </a:moveTo>
                  <a:lnTo>
                    <a:pt x="4865039" y="0"/>
                  </a:lnTo>
                </a:path>
                <a:path w="5429250">
                  <a:moveTo>
                    <a:pt x="4874183" y="0"/>
                  </a:moveTo>
                  <a:lnTo>
                    <a:pt x="4880279" y="0"/>
                  </a:lnTo>
                </a:path>
                <a:path w="5429250">
                  <a:moveTo>
                    <a:pt x="4889411" y="0"/>
                  </a:moveTo>
                  <a:lnTo>
                    <a:pt x="4895507" y="0"/>
                  </a:lnTo>
                </a:path>
                <a:path w="5429250">
                  <a:moveTo>
                    <a:pt x="4904651" y="0"/>
                  </a:moveTo>
                  <a:lnTo>
                    <a:pt x="4910747" y="0"/>
                  </a:lnTo>
                </a:path>
                <a:path w="5429250">
                  <a:moveTo>
                    <a:pt x="4919878" y="0"/>
                  </a:moveTo>
                  <a:lnTo>
                    <a:pt x="4925974" y="0"/>
                  </a:lnTo>
                </a:path>
                <a:path w="5429250">
                  <a:moveTo>
                    <a:pt x="4935105" y="0"/>
                  </a:moveTo>
                  <a:lnTo>
                    <a:pt x="4941201" y="0"/>
                  </a:lnTo>
                </a:path>
                <a:path w="5429250">
                  <a:moveTo>
                    <a:pt x="4950345" y="0"/>
                  </a:moveTo>
                  <a:lnTo>
                    <a:pt x="4956441" y="0"/>
                  </a:lnTo>
                </a:path>
                <a:path w="5429250">
                  <a:moveTo>
                    <a:pt x="4965573" y="0"/>
                  </a:moveTo>
                  <a:lnTo>
                    <a:pt x="4971669" y="0"/>
                  </a:lnTo>
                </a:path>
                <a:path w="5429250">
                  <a:moveTo>
                    <a:pt x="4980813" y="0"/>
                  </a:moveTo>
                  <a:lnTo>
                    <a:pt x="4986896" y="0"/>
                  </a:lnTo>
                </a:path>
                <a:path w="5429250">
                  <a:moveTo>
                    <a:pt x="4996040" y="0"/>
                  </a:moveTo>
                  <a:lnTo>
                    <a:pt x="5002136" y="0"/>
                  </a:lnTo>
                </a:path>
                <a:path w="5429250">
                  <a:moveTo>
                    <a:pt x="5011267" y="0"/>
                  </a:moveTo>
                  <a:lnTo>
                    <a:pt x="5017363" y="0"/>
                  </a:lnTo>
                </a:path>
                <a:path w="5429250">
                  <a:moveTo>
                    <a:pt x="5026507" y="0"/>
                  </a:moveTo>
                  <a:lnTo>
                    <a:pt x="5032590" y="0"/>
                  </a:lnTo>
                </a:path>
                <a:path w="5429250">
                  <a:moveTo>
                    <a:pt x="5041734" y="0"/>
                  </a:moveTo>
                  <a:lnTo>
                    <a:pt x="5047830" y="0"/>
                  </a:lnTo>
                </a:path>
                <a:path w="5429250">
                  <a:moveTo>
                    <a:pt x="5056962" y="0"/>
                  </a:moveTo>
                  <a:lnTo>
                    <a:pt x="5063058" y="0"/>
                  </a:lnTo>
                </a:path>
                <a:path w="5429250">
                  <a:moveTo>
                    <a:pt x="5072202" y="0"/>
                  </a:moveTo>
                  <a:lnTo>
                    <a:pt x="5078285" y="0"/>
                  </a:lnTo>
                </a:path>
                <a:path w="5429250">
                  <a:moveTo>
                    <a:pt x="5087429" y="0"/>
                  </a:moveTo>
                  <a:lnTo>
                    <a:pt x="5093525" y="0"/>
                  </a:lnTo>
                </a:path>
                <a:path w="5429250">
                  <a:moveTo>
                    <a:pt x="5102656" y="0"/>
                  </a:moveTo>
                  <a:lnTo>
                    <a:pt x="5108752" y="0"/>
                  </a:lnTo>
                </a:path>
                <a:path w="5429250">
                  <a:moveTo>
                    <a:pt x="5117896" y="0"/>
                  </a:moveTo>
                  <a:lnTo>
                    <a:pt x="5123992" y="0"/>
                  </a:lnTo>
                </a:path>
                <a:path w="5429250">
                  <a:moveTo>
                    <a:pt x="5133124" y="0"/>
                  </a:moveTo>
                  <a:lnTo>
                    <a:pt x="5139220" y="0"/>
                  </a:lnTo>
                </a:path>
                <a:path w="5429250">
                  <a:moveTo>
                    <a:pt x="5148351" y="0"/>
                  </a:moveTo>
                  <a:lnTo>
                    <a:pt x="5154447" y="0"/>
                  </a:lnTo>
                </a:path>
                <a:path w="5429250">
                  <a:moveTo>
                    <a:pt x="5163591" y="0"/>
                  </a:moveTo>
                  <a:lnTo>
                    <a:pt x="5169687" y="0"/>
                  </a:lnTo>
                </a:path>
                <a:path w="5429250">
                  <a:moveTo>
                    <a:pt x="5178818" y="0"/>
                  </a:moveTo>
                  <a:lnTo>
                    <a:pt x="5184914" y="0"/>
                  </a:lnTo>
                </a:path>
                <a:path w="5429250">
                  <a:moveTo>
                    <a:pt x="5194058" y="0"/>
                  </a:moveTo>
                  <a:lnTo>
                    <a:pt x="5200142" y="0"/>
                  </a:lnTo>
                </a:path>
                <a:path w="5429250">
                  <a:moveTo>
                    <a:pt x="5209286" y="0"/>
                  </a:moveTo>
                  <a:lnTo>
                    <a:pt x="5215382" y="0"/>
                  </a:lnTo>
                </a:path>
                <a:path w="5429250">
                  <a:moveTo>
                    <a:pt x="5224513" y="0"/>
                  </a:moveTo>
                  <a:lnTo>
                    <a:pt x="5230609" y="0"/>
                  </a:lnTo>
                </a:path>
                <a:path w="5429250">
                  <a:moveTo>
                    <a:pt x="5239753" y="0"/>
                  </a:moveTo>
                  <a:lnTo>
                    <a:pt x="5245836" y="0"/>
                  </a:lnTo>
                </a:path>
                <a:path w="5429250">
                  <a:moveTo>
                    <a:pt x="5254980" y="0"/>
                  </a:moveTo>
                  <a:lnTo>
                    <a:pt x="5261076" y="0"/>
                  </a:lnTo>
                </a:path>
                <a:path w="5429250">
                  <a:moveTo>
                    <a:pt x="5270207" y="0"/>
                  </a:moveTo>
                  <a:lnTo>
                    <a:pt x="5276303" y="0"/>
                  </a:lnTo>
                </a:path>
                <a:path w="5429250">
                  <a:moveTo>
                    <a:pt x="5285447" y="0"/>
                  </a:moveTo>
                  <a:lnTo>
                    <a:pt x="5291531" y="0"/>
                  </a:lnTo>
                </a:path>
                <a:path w="5429250">
                  <a:moveTo>
                    <a:pt x="5300675" y="0"/>
                  </a:moveTo>
                  <a:lnTo>
                    <a:pt x="5306771" y="0"/>
                  </a:lnTo>
                </a:path>
                <a:path w="5429250">
                  <a:moveTo>
                    <a:pt x="5315902" y="0"/>
                  </a:moveTo>
                  <a:lnTo>
                    <a:pt x="5321998" y="0"/>
                  </a:lnTo>
                </a:path>
                <a:path w="5429250">
                  <a:moveTo>
                    <a:pt x="5331142" y="0"/>
                  </a:moveTo>
                  <a:lnTo>
                    <a:pt x="5337225" y="0"/>
                  </a:lnTo>
                </a:path>
                <a:path w="5429250">
                  <a:moveTo>
                    <a:pt x="5346369" y="0"/>
                  </a:moveTo>
                  <a:lnTo>
                    <a:pt x="5352465" y="0"/>
                  </a:lnTo>
                </a:path>
                <a:path w="5429250">
                  <a:moveTo>
                    <a:pt x="5361597" y="0"/>
                  </a:moveTo>
                  <a:lnTo>
                    <a:pt x="5367693" y="0"/>
                  </a:lnTo>
                </a:path>
                <a:path w="5429250">
                  <a:moveTo>
                    <a:pt x="5376837" y="0"/>
                  </a:moveTo>
                  <a:lnTo>
                    <a:pt x="5382933" y="0"/>
                  </a:lnTo>
                </a:path>
                <a:path w="5429250">
                  <a:moveTo>
                    <a:pt x="5392064" y="0"/>
                  </a:moveTo>
                  <a:lnTo>
                    <a:pt x="5398160" y="0"/>
                  </a:lnTo>
                </a:path>
                <a:path w="5429250">
                  <a:moveTo>
                    <a:pt x="5407291" y="0"/>
                  </a:moveTo>
                  <a:lnTo>
                    <a:pt x="5413387" y="0"/>
                  </a:lnTo>
                </a:path>
                <a:path w="5429250">
                  <a:moveTo>
                    <a:pt x="5422531" y="0"/>
                  </a:moveTo>
                  <a:lnTo>
                    <a:pt x="5428627" y="0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6819277" y="1385328"/>
              <a:ext cx="1905" cy="0"/>
            </a:xfrm>
            <a:custGeom>
              <a:avLst/>
              <a:gdLst/>
              <a:ahLst/>
              <a:cxnLst/>
              <a:rect l="l" t="t" r="r" b="b"/>
              <a:pathLst>
                <a:path w="1904">
                  <a:moveTo>
                    <a:pt x="761" y="-2285"/>
                  </a:moveTo>
                  <a:lnTo>
                    <a:pt x="761" y="2285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56"/>
            <p:cNvSpPr/>
            <p:nvPr/>
          </p:nvSpPr>
          <p:spPr>
            <a:xfrm>
              <a:off x="6817753" y="98799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6817753" y="100322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58"/>
            <p:cNvSpPr/>
            <p:nvPr/>
          </p:nvSpPr>
          <p:spPr>
            <a:xfrm>
              <a:off x="6817753" y="101843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6817753" y="103366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60"/>
            <p:cNvSpPr/>
            <p:nvPr/>
          </p:nvSpPr>
          <p:spPr>
            <a:xfrm>
              <a:off x="6817753" y="104889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object 61"/>
            <p:cNvSpPr/>
            <p:nvPr/>
          </p:nvSpPr>
          <p:spPr>
            <a:xfrm>
              <a:off x="6817753" y="106410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" name="object 62"/>
            <p:cNvSpPr/>
            <p:nvPr/>
          </p:nvSpPr>
          <p:spPr>
            <a:xfrm>
              <a:off x="6817753" y="107933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3"/>
            <p:cNvSpPr/>
            <p:nvPr/>
          </p:nvSpPr>
          <p:spPr>
            <a:xfrm>
              <a:off x="6817753" y="109456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" name="object 64"/>
            <p:cNvSpPr/>
            <p:nvPr/>
          </p:nvSpPr>
          <p:spPr>
            <a:xfrm>
              <a:off x="6815467" y="111282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" name="object 65"/>
            <p:cNvSpPr/>
            <p:nvPr/>
          </p:nvSpPr>
          <p:spPr>
            <a:xfrm>
              <a:off x="6817753" y="114023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" name="object 66"/>
            <p:cNvSpPr/>
            <p:nvPr/>
          </p:nvSpPr>
          <p:spPr>
            <a:xfrm>
              <a:off x="6815467" y="115849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" name="object 67"/>
            <p:cNvSpPr/>
            <p:nvPr/>
          </p:nvSpPr>
          <p:spPr>
            <a:xfrm>
              <a:off x="6817753" y="118590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" name="object 68"/>
            <p:cNvSpPr/>
            <p:nvPr/>
          </p:nvSpPr>
          <p:spPr>
            <a:xfrm>
              <a:off x="6817753" y="120112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" name="object 69"/>
            <p:cNvSpPr/>
            <p:nvPr/>
          </p:nvSpPr>
          <p:spPr>
            <a:xfrm>
              <a:off x="6817753" y="121634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" name="object 70"/>
            <p:cNvSpPr/>
            <p:nvPr/>
          </p:nvSpPr>
          <p:spPr>
            <a:xfrm>
              <a:off x="6817753" y="123156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" name="object 71"/>
            <p:cNvSpPr/>
            <p:nvPr/>
          </p:nvSpPr>
          <p:spPr>
            <a:xfrm>
              <a:off x="6817753" y="124679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" name="object 72"/>
            <p:cNvSpPr/>
            <p:nvPr/>
          </p:nvSpPr>
          <p:spPr>
            <a:xfrm>
              <a:off x="6817753" y="126201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" name="object 73"/>
            <p:cNvSpPr/>
            <p:nvPr/>
          </p:nvSpPr>
          <p:spPr>
            <a:xfrm>
              <a:off x="6817753" y="127723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" name="object 74"/>
            <p:cNvSpPr/>
            <p:nvPr/>
          </p:nvSpPr>
          <p:spPr>
            <a:xfrm>
              <a:off x="6817753" y="129246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" name="object 75"/>
            <p:cNvSpPr/>
            <p:nvPr/>
          </p:nvSpPr>
          <p:spPr>
            <a:xfrm>
              <a:off x="6817753" y="130768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" name="object 76"/>
            <p:cNvSpPr/>
            <p:nvPr/>
          </p:nvSpPr>
          <p:spPr>
            <a:xfrm>
              <a:off x="6817753" y="132290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" name="object 77"/>
            <p:cNvSpPr/>
            <p:nvPr/>
          </p:nvSpPr>
          <p:spPr>
            <a:xfrm>
              <a:off x="6817753" y="133813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" name="object 78"/>
            <p:cNvSpPr/>
            <p:nvPr/>
          </p:nvSpPr>
          <p:spPr>
            <a:xfrm>
              <a:off x="6815467" y="135639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40">
                  <a:moveTo>
                    <a:pt x="0" y="0"/>
                  </a:moveTo>
                  <a:lnTo>
                    <a:pt x="4571" y="0"/>
                  </a:lnTo>
                </a:path>
                <a:path w="5079" h="15240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" name="object 79"/>
            <p:cNvSpPr/>
            <p:nvPr/>
          </p:nvSpPr>
          <p:spPr>
            <a:xfrm>
              <a:off x="6817753" y="1383804"/>
              <a:ext cx="0" cy="1905"/>
            </a:xfrm>
            <a:custGeom>
              <a:avLst/>
              <a:gdLst/>
              <a:ahLst/>
              <a:cxnLst/>
              <a:rect l="l" t="t" r="r" b="b"/>
              <a:pathLst>
                <a:path h="1905">
                  <a:moveTo>
                    <a:pt x="-2285" y="761"/>
                  </a:moveTo>
                  <a:lnTo>
                    <a:pt x="2285" y="761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" name="object 80"/>
            <p:cNvSpPr/>
            <p:nvPr/>
          </p:nvSpPr>
          <p:spPr>
            <a:xfrm>
              <a:off x="1383042" y="98799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" name="object 81"/>
            <p:cNvSpPr/>
            <p:nvPr/>
          </p:nvSpPr>
          <p:spPr>
            <a:xfrm>
              <a:off x="1383042" y="1003223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" name="object 82"/>
            <p:cNvSpPr/>
            <p:nvPr/>
          </p:nvSpPr>
          <p:spPr>
            <a:xfrm>
              <a:off x="1383042" y="101843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3" name="object 83"/>
            <p:cNvSpPr/>
            <p:nvPr/>
          </p:nvSpPr>
          <p:spPr>
            <a:xfrm>
              <a:off x="1383042" y="103366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" name="object 84"/>
            <p:cNvSpPr/>
            <p:nvPr/>
          </p:nvSpPr>
          <p:spPr>
            <a:xfrm>
              <a:off x="1383042" y="104889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" name="object 85"/>
            <p:cNvSpPr/>
            <p:nvPr/>
          </p:nvSpPr>
          <p:spPr>
            <a:xfrm>
              <a:off x="1383042" y="106410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6" name="object 86"/>
            <p:cNvSpPr/>
            <p:nvPr/>
          </p:nvSpPr>
          <p:spPr>
            <a:xfrm>
              <a:off x="1383042" y="107933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7" name="object 87"/>
            <p:cNvSpPr/>
            <p:nvPr/>
          </p:nvSpPr>
          <p:spPr>
            <a:xfrm>
              <a:off x="1383042" y="109456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8" name="object 88"/>
            <p:cNvSpPr/>
            <p:nvPr/>
          </p:nvSpPr>
          <p:spPr>
            <a:xfrm>
              <a:off x="1380756" y="111282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9" name="object 89"/>
            <p:cNvSpPr/>
            <p:nvPr/>
          </p:nvSpPr>
          <p:spPr>
            <a:xfrm>
              <a:off x="1383042" y="114023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0" name="object 90"/>
            <p:cNvSpPr/>
            <p:nvPr/>
          </p:nvSpPr>
          <p:spPr>
            <a:xfrm>
              <a:off x="1380756" y="1158493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1" name="object 91"/>
            <p:cNvSpPr/>
            <p:nvPr/>
          </p:nvSpPr>
          <p:spPr>
            <a:xfrm>
              <a:off x="1383042" y="118590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2" name="object 92"/>
            <p:cNvSpPr/>
            <p:nvPr/>
          </p:nvSpPr>
          <p:spPr>
            <a:xfrm>
              <a:off x="1383042" y="120112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3" name="object 93"/>
            <p:cNvSpPr/>
            <p:nvPr/>
          </p:nvSpPr>
          <p:spPr>
            <a:xfrm>
              <a:off x="1383042" y="121634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4" name="object 94"/>
            <p:cNvSpPr/>
            <p:nvPr/>
          </p:nvSpPr>
          <p:spPr>
            <a:xfrm>
              <a:off x="1383042" y="123156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5" name="object 95"/>
            <p:cNvSpPr/>
            <p:nvPr/>
          </p:nvSpPr>
          <p:spPr>
            <a:xfrm>
              <a:off x="1383042" y="124679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6" name="object 96"/>
            <p:cNvSpPr/>
            <p:nvPr/>
          </p:nvSpPr>
          <p:spPr>
            <a:xfrm>
              <a:off x="1383042" y="126201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7" name="object 97"/>
            <p:cNvSpPr/>
            <p:nvPr/>
          </p:nvSpPr>
          <p:spPr>
            <a:xfrm>
              <a:off x="1383042" y="127723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8" name="object 98"/>
            <p:cNvSpPr/>
            <p:nvPr/>
          </p:nvSpPr>
          <p:spPr>
            <a:xfrm>
              <a:off x="1383042" y="129246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9" name="object 99"/>
            <p:cNvSpPr/>
            <p:nvPr/>
          </p:nvSpPr>
          <p:spPr>
            <a:xfrm>
              <a:off x="1383042" y="130768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0" name="object 100"/>
            <p:cNvSpPr/>
            <p:nvPr/>
          </p:nvSpPr>
          <p:spPr>
            <a:xfrm>
              <a:off x="1383042" y="132290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1" name="object 101"/>
            <p:cNvSpPr/>
            <p:nvPr/>
          </p:nvSpPr>
          <p:spPr>
            <a:xfrm>
              <a:off x="1383042" y="133813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2" name="object 102"/>
            <p:cNvSpPr/>
            <p:nvPr/>
          </p:nvSpPr>
          <p:spPr>
            <a:xfrm>
              <a:off x="1380756" y="1356398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40">
                  <a:moveTo>
                    <a:pt x="0" y="0"/>
                  </a:moveTo>
                  <a:lnTo>
                    <a:pt x="4572" y="0"/>
                  </a:lnTo>
                </a:path>
                <a:path w="5080" h="15240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3" name="object 103"/>
            <p:cNvSpPr/>
            <p:nvPr/>
          </p:nvSpPr>
          <p:spPr>
            <a:xfrm>
              <a:off x="1383042" y="1383804"/>
              <a:ext cx="0" cy="1905"/>
            </a:xfrm>
            <a:custGeom>
              <a:avLst/>
              <a:gdLst/>
              <a:ahLst/>
              <a:cxnLst/>
              <a:rect l="l" t="t" r="r" b="b"/>
              <a:pathLst>
                <a:path h="1905">
                  <a:moveTo>
                    <a:pt x="-2286" y="761"/>
                  </a:moveTo>
                  <a:lnTo>
                    <a:pt x="2286" y="761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4" name="object 104"/>
            <p:cNvSpPr/>
            <p:nvPr/>
          </p:nvSpPr>
          <p:spPr>
            <a:xfrm>
              <a:off x="1381518" y="1385328"/>
              <a:ext cx="5429250" cy="0"/>
            </a:xfrm>
            <a:custGeom>
              <a:avLst/>
              <a:gdLst/>
              <a:ahLst/>
              <a:cxnLst/>
              <a:rect l="l" t="t" r="r" b="b"/>
              <a:pathLst>
                <a:path w="5429250">
                  <a:moveTo>
                    <a:pt x="0" y="0"/>
                  </a:moveTo>
                  <a:lnTo>
                    <a:pt x="6095" y="0"/>
                  </a:lnTo>
                </a:path>
                <a:path w="5429250">
                  <a:moveTo>
                    <a:pt x="15239" y="0"/>
                  </a:moveTo>
                  <a:lnTo>
                    <a:pt x="21335" y="0"/>
                  </a:lnTo>
                </a:path>
                <a:path w="5429250">
                  <a:moveTo>
                    <a:pt x="30467" y="0"/>
                  </a:moveTo>
                  <a:lnTo>
                    <a:pt x="36563" y="0"/>
                  </a:lnTo>
                </a:path>
                <a:path w="5429250">
                  <a:moveTo>
                    <a:pt x="45707" y="0"/>
                  </a:moveTo>
                  <a:lnTo>
                    <a:pt x="51790" y="0"/>
                  </a:lnTo>
                </a:path>
                <a:path w="5429250">
                  <a:moveTo>
                    <a:pt x="60934" y="0"/>
                  </a:moveTo>
                  <a:lnTo>
                    <a:pt x="67030" y="0"/>
                  </a:lnTo>
                </a:path>
                <a:path w="5429250">
                  <a:moveTo>
                    <a:pt x="76161" y="0"/>
                  </a:moveTo>
                  <a:lnTo>
                    <a:pt x="82257" y="0"/>
                  </a:lnTo>
                </a:path>
                <a:path w="5429250">
                  <a:moveTo>
                    <a:pt x="91401" y="0"/>
                  </a:moveTo>
                  <a:lnTo>
                    <a:pt x="97485" y="0"/>
                  </a:lnTo>
                </a:path>
                <a:path w="5429250">
                  <a:moveTo>
                    <a:pt x="106629" y="0"/>
                  </a:moveTo>
                  <a:lnTo>
                    <a:pt x="112725" y="0"/>
                  </a:lnTo>
                </a:path>
                <a:path w="5429250">
                  <a:moveTo>
                    <a:pt x="121856" y="0"/>
                  </a:moveTo>
                  <a:lnTo>
                    <a:pt x="127952" y="0"/>
                  </a:lnTo>
                </a:path>
                <a:path w="5429250">
                  <a:moveTo>
                    <a:pt x="137096" y="0"/>
                  </a:moveTo>
                  <a:lnTo>
                    <a:pt x="143179" y="0"/>
                  </a:lnTo>
                </a:path>
                <a:path w="5429250">
                  <a:moveTo>
                    <a:pt x="152323" y="0"/>
                  </a:moveTo>
                  <a:lnTo>
                    <a:pt x="158419" y="0"/>
                  </a:lnTo>
                </a:path>
                <a:path w="5429250">
                  <a:moveTo>
                    <a:pt x="167551" y="0"/>
                  </a:moveTo>
                  <a:lnTo>
                    <a:pt x="173647" y="0"/>
                  </a:lnTo>
                </a:path>
                <a:path w="5429250">
                  <a:moveTo>
                    <a:pt x="182791" y="0"/>
                  </a:moveTo>
                  <a:lnTo>
                    <a:pt x="188874" y="0"/>
                  </a:lnTo>
                </a:path>
                <a:path w="5429250">
                  <a:moveTo>
                    <a:pt x="198018" y="0"/>
                  </a:moveTo>
                  <a:lnTo>
                    <a:pt x="204114" y="0"/>
                  </a:lnTo>
                </a:path>
                <a:path w="5429250">
                  <a:moveTo>
                    <a:pt x="213245" y="0"/>
                  </a:moveTo>
                  <a:lnTo>
                    <a:pt x="219341" y="0"/>
                  </a:lnTo>
                </a:path>
                <a:path w="5429250">
                  <a:moveTo>
                    <a:pt x="228485" y="0"/>
                  </a:moveTo>
                  <a:lnTo>
                    <a:pt x="234581" y="0"/>
                  </a:lnTo>
                </a:path>
                <a:path w="5429250">
                  <a:moveTo>
                    <a:pt x="243712" y="0"/>
                  </a:moveTo>
                  <a:lnTo>
                    <a:pt x="249808" y="0"/>
                  </a:lnTo>
                </a:path>
                <a:path w="5429250">
                  <a:moveTo>
                    <a:pt x="258952" y="0"/>
                  </a:moveTo>
                  <a:lnTo>
                    <a:pt x="265036" y="0"/>
                  </a:lnTo>
                </a:path>
                <a:path w="5429250">
                  <a:moveTo>
                    <a:pt x="274180" y="0"/>
                  </a:moveTo>
                  <a:lnTo>
                    <a:pt x="280276" y="0"/>
                  </a:lnTo>
                </a:path>
                <a:path w="5429250">
                  <a:moveTo>
                    <a:pt x="289407" y="0"/>
                  </a:moveTo>
                  <a:lnTo>
                    <a:pt x="295503" y="0"/>
                  </a:lnTo>
                </a:path>
                <a:path w="5429250">
                  <a:moveTo>
                    <a:pt x="304647" y="0"/>
                  </a:moveTo>
                  <a:lnTo>
                    <a:pt x="310730" y="0"/>
                  </a:lnTo>
                </a:path>
                <a:path w="5429250">
                  <a:moveTo>
                    <a:pt x="319874" y="0"/>
                  </a:moveTo>
                  <a:lnTo>
                    <a:pt x="325970" y="0"/>
                  </a:lnTo>
                </a:path>
                <a:path w="5429250">
                  <a:moveTo>
                    <a:pt x="335102" y="0"/>
                  </a:moveTo>
                  <a:lnTo>
                    <a:pt x="341198" y="0"/>
                  </a:lnTo>
                </a:path>
                <a:path w="5429250">
                  <a:moveTo>
                    <a:pt x="350342" y="0"/>
                  </a:moveTo>
                  <a:lnTo>
                    <a:pt x="356425" y="0"/>
                  </a:lnTo>
                </a:path>
                <a:path w="5429250">
                  <a:moveTo>
                    <a:pt x="365569" y="0"/>
                  </a:moveTo>
                  <a:lnTo>
                    <a:pt x="371665" y="0"/>
                  </a:lnTo>
                </a:path>
                <a:path w="5429250">
                  <a:moveTo>
                    <a:pt x="380796" y="0"/>
                  </a:moveTo>
                  <a:lnTo>
                    <a:pt x="386892" y="0"/>
                  </a:lnTo>
                </a:path>
                <a:path w="5429250">
                  <a:moveTo>
                    <a:pt x="396036" y="0"/>
                  </a:moveTo>
                  <a:lnTo>
                    <a:pt x="402120" y="0"/>
                  </a:lnTo>
                </a:path>
                <a:path w="5429250">
                  <a:moveTo>
                    <a:pt x="411264" y="0"/>
                  </a:moveTo>
                  <a:lnTo>
                    <a:pt x="417360" y="0"/>
                  </a:lnTo>
                </a:path>
                <a:path w="5429250">
                  <a:moveTo>
                    <a:pt x="426491" y="0"/>
                  </a:moveTo>
                  <a:lnTo>
                    <a:pt x="432587" y="0"/>
                  </a:lnTo>
                </a:path>
                <a:path w="5429250">
                  <a:moveTo>
                    <a:pt x="441731" y="0"/>
                  </a:moveTo>
                  <a:lnTo>
                    <a:pt x="447827" y="0"/>
                  </a:lnTo>
                </a:path>
                <a:path w="5429250">
                  <a:moveTo>
                    <a:pt x="456958" y="0"/>
                  </a:moveTo>
                  <a:lnTo>
                    <a:pt x="463054" y="0"/>
                  </a:lnTo>
                </a:path>
                <a:path w="5429250">
                  <a:moveTo>
                    <a:pt x="472198" y="0"/>
                  </a:moveTo>
                  <a:lnTo>
                    <a:pt x="478281" y="0"/>
                  </a:lnTo>
                </a:path>
                <a:path w="5429250">
                  <a:moveTo>
                    <a:pt x="487425" y="0"/>
                  </a:moveTo>
                  <a:lnTo>
                    <a:pt x="493521" y="0"/>
                  </a:lnTo>
                </a:path>
                <a:path w="5429250">
                  <a:moveTo>
                    <a:pt x="502653" y="0"/>
                  </a:moveTo>
                  <a:lnTo>
                    <a:pt x="508749" y="0"/>
                  </a:lnTo>
                </a:path>
                <a:path w="5429250">
                  <a:moveTo>
                    <a:pt x="517893" y="0"/>
                  </a:moveTo>
                  <a:lnTo>
                    <a:pt x="523976" y="0"/>
                  </a:lnTo>
                </a:path>
                <a:path w="5429250">
                  <a:moveTo>
                    <a:pt x="533120" y="0"/>
                  </a:moveTo>
                  <a:lnTo>
                    <a:pt x="539216" y="0"/>
                  </a:lnTo>
                </a:path>
                <a:path w="5429250">
                  <a:moveTo>
                    <a:pt x="548347" y="0"/>
                  </a:moveTo>
                  <a:lnTo>
                    <a:pt x="554443" y="0"/>
                  </a:lnTo>
                </a:path>
                <a:path w="5429250">
                  <a:moveTo>
                    <a:pt x="563587" y="0"/>
                  </a:moveTo>
                  <a:lnTo>
                    <a:pt x="569671" y="0"/>
                  </a:lnTo>
                </a:path>
                <a:path w="5429250">
                  <a:moveTo>
                    <a:pt x="578815" y="0"/>
                  </a:moveTo>
                  <a:lnTo>
                    <a:pt x="584911" y="0"/>
                  </a:lnTo>
                </a:path>
                <a:path w="5429250">
                  <a:moveTo>
                    <a:pt x="594042" y="0"/>
                  </a:moveTo>
                  <a:lnTo>
                    <a:pt x="600138" y="0"/>
                  </a:lnTo>
                </a:path>
                <a:path w="5429250">
                  <a:moveTo>
                    <a:pt x="609282" y="0"/>
                  </a:moveTo>
                  <a:lnTo>
                    <a:pt x="615365" y="0"/>
                  </a:lnTo>
                </a:path>
                <a:path w="5429250">
                  <a:moveTo>
                    <a:pt x="624509" y="0"/>
                  </a:moveTo>
                  <a:lnTo>
                    <a:pt x="630605" y="0"/>
                  </a:lnTo>
                </a:path>
                <a:path w="5429250">
                  <a:moveTo>
                    <a:pt x="639737" y="0"/>
                  </a:moveTo>
                  <a:lnTo>
                    <a:pt x="645833" y="0"/>
                  </a:lnTo>
                </a:path>
                <a:path w="5429250">
                  <a:moveTo>
                    <a:pt x="654977" y="0"/>
                  </a:moveTo>
                  <a:lnTo>
                    <a:pt x="661060" y="0"/>
                  </a:lnTo>
                </a:path>
                <a:path w="5429250">
                  <a:moveTo>
                    <a:pt x="670204" y="0"/>
                  </a:moveTo>
                  <a:lnTo>
                    <a:pt x="676300" y="0"/>
                  </a:lnTo>
                </a:path>
                <a:path w="5429250">
                  <a:moveTo>
                    <a:pt x="685431" y="0"/>
                  </a:moveTo>
                  <a:lnTo>
                    <a:pt x="691527" y="0"/>
                  </a:lnTo>
                </a:path>
                <a:path w="5429250">
                  <a:moveTo>
                    <a:pt x="700671" y="0"/>
                  </a:moveTo>
                  <a:lnTo>
                    <a:pt x="706767" y="0"/>
                  </a:lnTo>
                </a:path>
                <a:path w="5429250">
                  <a:moveTo>
                    <a:pt x="715899" y="0"/>
                  </a:moveTo>
                  <a:lnTo>
                    <a:pt x="721994" y="0"/>
                  </a:lnTo>
                </a:path>
                <a:path w="5429250">
                  <a:moveTo>
                    <a:pt x="731138" y="0"/>
                  </a:moveTo>
                  <a:lnTo>
                    <a:pt x="737222" y="0"/>
                  </a:lnTo>
                </a:path>
                <a:path w="5429250">
                  <a:moveTo>
                    <a:pt x="746366" y="0"/>
                  </a:moveTo>
                  <a:lnTo>
                    <a:pt x="752462" y="0"/>
                  </a:lnTo>
                </a:path>
                <a:path w="5429250">
                  <a:moveTo>
                    <a:pt x="761593" y="0"/>
                  </a:moveTo>
                  <a:lnTo>
                    <a:pt x="767689" y="0"/>
                  </a:lnTo>
                </a:path>
                <a:path w="5429250">
                  <a:moveTo>
                    <a:pt x="776833" y="0"/>
                  </a:moveTo>
                  <a:lnTo>
                    <a:pt x="782916" y="0"/>
                  </a:lnTo>
                </a:path>
                <a:path w="5429250">
                  <a:moveTo>
                    <a:pt x="792060" y="0"/>
                  </a:moveTo>
                  <a:lnTo>
                    <a:pt x="798156" y="0"/>
                  </a:lnTo>
                </a:path>
                <a:path w="5429250">
                  <a:moveTo>
                    <a:pt x="807288" y="0"/>
                  </a:moveTo>
                  <a:lnTo>
                    <a:pt x="813384" y="0"/>
                  </a:lnTo>
                </a:path>
                <a:path w="5429250">
                  <a:moveTo>
                    <a:pt x="822528" y="0"/>
                  </a:moveTo>
                  <a:lnTo>
                    <a:pt x="828611" y="0"/>
                  </a:lnTo>
                </a:path>
                <a:path w="5429250">
                  <a:moveTo>
                    <a:pt x="837755" y="0"/>
                  </a:moveTo>
                  <a:lnTo>
                    <a:pt x="843851" y="0"/>
                  </a:lnTo>
                </a:path>
                <a:path w="5429250">
                  <a:moveTo>
                    <a:pt x="852982" y="0"/>
                  </a:moveTo>
                  <a:lnTo>
                    <a:pt x="859078" y="0"/>
                  </a:lnTo>
                </a:path>
                <a:path w="5429250">
                  <a:moveTo>
                    <a:pt x="868222" y="0"/>
                  </a:moveTo>
                  <a:lnTo>
                    <a:pt x="874306" y="0"/>
                  </a:lnTo>
                </a:path>
                <a:path w="5429250">
                  <a:moveTo>
                    <a:pt x="883450" y="0"/>
                  </a:moveTo>
                  <a:lnTo>
                    <a:pt x="889546" y="0"/>
                  </a:lnTo>
                </a:path>
                <a:path w="5429250">
                  <a:moveTo>
                    <a:pt x="898677" y="0"/>
                  </a:moveTo>
                  <a:lnTo>
                    <a:pt x="904773" y="0"/>
                  </a:lnTo>
                </a:path>
                <a:path w="5429250">
                  <a:moveTo>
                    <a:pt x="913917" y="0"/>
                  </a:moveTo>
                  <a:lnTo>
                    <a:pt x="920013" y="0"/>
                  </a:lnTo>
                </a:path>
                <a:path w="5429250">
                  <a:moveTo>
                    <a:pt x="929144" y="0"/>
                  </a:moveTo>
                  <a:lnTo>
                    <a:pt x="935240" y="0"/>
                  </a:lnTo>
                </a:path>
                <a:path w="5429250">
                  <a:moveTo>
                    <a:pt x="944384" y="0"/>
                  </a:moveTo>
                  <a:lnTo>
                    <a:pt x="950468" y="0"/>
                  </a:lnTo>
                </a:path>
                <a:path w="5429250">
                  <a:moveTo>
                    <a:pt x="959612" y="0"/>
                  </a:moveTo>
                  <a:lnTo>
                    <a:pt x="965707" y="0"/>
                  </a:lnTo>
                </a:path>
                <a:path w="5429250">
                  <a:moveTo>
                    <a:pt x="974839" y="0"/>
                  </a:moveTo>
                  <a:lnTo>
                    <a:pt x="980935" y="0"/>
                  </a:lnTo>
                </a:path>
                <a:path w="5429250">
                  <a:moveTo>
                    <a:pt x="990079" y="0"/>
                  </a:moveTo>
                  <a:lnTo>
                    <a:pt x="996162" y="0"/>
                  </a:lnTo>
                </a:path>
                <a:path w="5429250">
                  <a:moveTo>
                    <a:pt x="1005306" y="0"/>
                  </a:moveTo>
                  <a:lnTo>
                    <a:pt x="1011402" y="0"/>
                  </a:lnTo>
                </a:path>
                <a:path w="5429250">
                  <a:moveTo>
                    <a:pt x="1020533" y="0"/>
                  </a:moveTo>
                  <a:lnTo>
                    <a:pt x="1026629" y="0"/>
                  </a:lnTo>
                </a:path>
                <a:path w="5429250">
                  <a:moveTo>
                    <a:pt x="1035773" y="0"/>
                  </a:moveTo>
                  <a:lnTo>
                    <a:pt x="1041857" y="0"/>
                  </a:lnTo>
                </a:path>
                <a:path w="5429250">
                  <a:moveTo>
                    <a:pt x="1051001" y="0"/>
                  </a:moveTo>
                  <a:lnTo>
                    <a:pt x="1057097" y="0"/>
                  </a:lnTo>
                </a:path>
                <a:path w="5429250">
                  <a:moveTo>
                    <a:pt x="1066228" y="0"/>
                  </a:moveTo>
                  <a:lnTo>
                    <a:pt x="1072324" y="0"/>
                  </a:lnTo>
                </a:path>
                <a:path w="5429250">
                  <a:moveTo>
                    <a:pt x="1081468" y="0"/>
                  </a:moveTo>
                  <a:lnTo>
                    <a:pt x="1087551" y="0"/>
                  </a:lnTo>
                </a:path>
                <a:path w="5429250">
                  <a:moveTo>
                    <a:pt x="1096695" y="0"/>
                  </a:moveTo>
                  <a:lnTo>
                    <a:pt x="1102791" y="0"/>
                  </a:lnTo>
                </a:path>
                <a:path w="5429250">
                  <a:moveTo>
                    <a:pt x="1111923" y="0"/>
                  </a:moveTo>
                  <a:lnTo>
                    <a:pt x="1118019" y="0"/>
                  </a:lnTo>
                </a:path>
                <a:path w="5429250">
                  <a:moveTo>
                    <a:pt x="1127163" y="0"/>
                  </a:moveTo>
                  <a:lnTo>
                    <a:pt x="1133259" y="0"/>
                  </a:lnTo>
                </a:path>
                <a:path w="5429250">
                  <a:moveTo>
                    <a:pt x="1142390" y="0"/>
                  </a:moveTo>
                  <a:lnTo>
                    <a:pt x="1148486" y="0"/>
                  </a:lnTo>
                </a:path>
                <a:path w="5429250">
                  <a:moveTo>
                    <a:pt x="1157617" y="0"/>
                  </a:moveTo>
                  <a:lnTo>
                    <a:pt x="1163713" y="0"/>
                  </a:lnTo>
                </a:path>
                <a:path w="5429250">
                  <a:moveTo>
                    <a:pt x="1172857" y="0"/>
                  </a:moveTo>
                  <a:lnTo>
                    <a:pt x="1178953" y="0"/>
                  </a:lnTo>
                </a:path>
                <a:path w="5429250">
                  <a:moveTo>
                    <a:pt x="1188084" y="0"/>
                  </a:moveTo>
                  <a:lnTo>
                    <a:pt x="1194181" y="0"/>
                  </a:lnTo>
                </a:path>
                <a:path w="5429250">
                  <a:moveTo>
                    <a:pt x="1203325" y="0"/>
                  </a:moveTo>
                  <a:lnTo>
                    <a:pt x="1209408" y="0"/>
                  </a:lnTo>
                </a:path>
                <a:path w="5429250">
                  <a:moveTo>
                    <a:pt x="1218552" y="0"/>
                  </a:moveTo>
                  <a:lnTo>
                    <a:pt x="1224648" y="0"/>
                  </a:lnTo>
                </a:path>
                <a:path w="5429250">
                  <a:moveTo>
                    <a:pt x="1233779" y="0"/>
                  </a:moveTo>
                  <a:lnTo>
                    <a:pt x="1239875" y="0"/>
                  </a:lnTo>
                </a:path>
                <a:path w="5429250">
                  <a:moveTo>
                    <a:pt x="1249019" y="0"/>
                  </a:moveTo>
                  <a:lnTo>
                    <a:pt x="1255102" y="0"/>
                  </a:lnTo>
                </a:path>
                <a:path w="5429250">
                  <a:moveTo>
                    <a:pt x="1264246" y="0"/>
                  </a:moveTo>
                  <a:lnTo>
                    <a:pt x="1270342" y="0"/>
                  </a:lnTo>
                </a:path>
                <a:path w="5429250">
                  <a:moveTo>
                    <a:pt x="1279474" y="0"/>
                  </a:moveTo>
                  <a:lnTo>
                    <a:pt x="1285570" y="0"/>
                  </a:lnTo>
                </a:path>
                <a:path w="5429250">
                  <a:moveTo>
                    <a:pt x="1294714" y="0"/>
                  </a:moveTo>
                  <a:lnTo>
                    <a:pt x="1300797" y="0"/>
                  </a:lnTo>
                </a:path>
                <a:path w="5429250">
                  <a:moveTo>
                    <a:pt x="1309941" y="0"/>
                  </a:moveTo>
                  <a:lnTo>
                    <a:pt x="1316037" y="0"/>
                  </a:lnTo>
                </a:path>
                <a:path w="5429250">
                  <a:moveTo>
                    <a:pt x="1325168" y="0"/>
                  </a:moveTo>
                  <a:lnTo>
                    <a:pt x="1331264" y="0"/>
                  </a:lnTo>
                </a:path>
                <a:path w="5429250">
                  <a:moveTo>
                    <a:pt x="1340408" y="0"/>
                  </a:moveTo>
                  <a:lnTo>
                    <a:pt x="1346492" y="0"/>
                  </a:lnTo>
                </a:path>
                <a:path w="5429250">
                  <a:moveTo>
                    <a:pt x="1355636" y="0"/>
                  </a:moveTo>
                  <a:lnTo>
                    <a:pt x="1361732" y="0"/>
                  </a:lnTo>
                </a:path>
                <a:path w="5429250">
                  <a:moveTo>
                    <a:pt x="1370863" y="0"/>
                  </a:moveTo>
                  <a:lnTo>
                    <a:pt x="1376959" y="0"/>
                  </a:lnTo>
                </a:path>
                <a:path w="5429250">
                  <a:moveTo>
                    <a:pt x="1386103" y="0"/>
                  </a:moveTo>
                  <a:lnTo>
                    <a:pt x="1392199" y="0"/>
                  </a:lnTo>
                </a:path>
                <a:path w="5429250">
                  <a:moveTo>
                    <a:pt x="1401330" y="0"/>
                  </a:moveTo>
                  <a:lnTo>
                    <a:pt x="1407426" y="0"/>
                  </a:lnTo>
                </a:path>
                <a:path w="5429250">
                  <a:moveTo>
                    <a:pt x="1416570" y="0"/>
                  </a:moveTo>
                  <a:lnTo>
                    <a:pt x="1422653" y="0"/>
                  </a:lnTo>
                </a:path>
                <a:path w="5429250">
                  <a:moveTo>
                    <a:pt x="1431797" y="0"/>
                  </a:moveTo>
                  <a:lnTo>
                    <a:pt x="1437894" y="0"/>
                  </a:lnTo>
                </a:path>
                <a:path w="5429250">
                  <a:moveTo>
                    <a:pt x="1447025" y="0"/>
                  </a:moveTo>
                  <a:lnTo>
                    <a:pt x="1453121" y="0"/>
                  </a:lnTo>
                </a:path>
                <a:path w="5429250">
                  <a:moveTo>
                    <a:pt x="1462265" y="0"/>
                  </a:moveTo>
                  <a:lnTo>
                    <a:pt x="1468348" y="0"/>
                  </a:lnTo>
                </a:path>
                <a:path w="5429250">
                  <a:moveTo>
                    <a:pt x="1477492" y="0"/>
                  </a:moveTo>
                  <a:lnTo>
                    <a:pt x="1483588" y="0"/>
                  </a:lnTo>
                </a:path>
                <a:path w="5429250">
                  <a:moveTo>
                    <a:pt x="1492719" y="0"/>
                  </a:moveTo>
                  <a:lnTo>
                    <a:pt x="1498815" y="0"/>
                  </a:lnTo>
                </a:path>
                <a:path w="5429250">
                  <a:moveTo>
                    <a:pt x="1507959" y="0"/>
                  </a:moveTo>
                  <a:lnTo>
                    <a:pt x="1514043" y="0"/>
                  </a:lnTo>
                </a:path>
                <a:path w="5429250">
                  <a:moveTo>
                    <a:pt x="1523187" y="0"/>
                  </a:moveTo>
                  <a:lnTo>
                    <a:pt x="1529283" y="0"/>
                  </a:lnTo>
                </a:path>
                <a:path w="5429250">
                  <a:moveTo>
                    <a:pt x="1538414" y="0"/>
                  </a:moveTo>
                  <a:lnTo>
                    <a:pt x="1544510" y="0"/>
                  </a:lnTo>
                </a:path>
                <a:path w="5429250">
                  <a:moveTo>
                    <a:pt x="1553654" y="0"/>
                  </a:moveTo>
                  <a:lnTo>
                    <a:pt x="1559737" y="0"/>
                  </a:lnTo>
                </a:path>
                <a:path w="5429250">
                  <a:moveTo>
                    <a:pt x="1568881" y="0"/>
                  </a:moveTo>
                  <a:lnTo>
                    <a:pt x="1574977" y="0"/>
                  </a:lnTo>
                </a:path>
                <a:path w="5429250">
                  <a:moveTo>
                    <a:pt x="1584109" y="0"/>
                  </a:moveTo>
                  <a:lnTo>
                    <a:pt x="1590205" y="0"/>
                  </a:lnTo>
                </a:path>
                <a:path w="5429250">
                  <a:moveTo>
                    <a:pt x="1599349" y="0"/>
                  </a:moveTo>
                  <a:lnTo>
                    <a:pt x="1605445" y="0"/>
                  </a:lnTo>
                </a:path>
                <a:path w="5429250">
                  <a:moveTo>
                    <a:pt x="1614576" y="0"/>
                  </a:moveTo>
                  <a:lnTo>
                    <a:pt x="1620672" y="0"/>
                  </a:lnTo>
                </a:path>
                <a:path w="5429250">
                  <a:moveTo>
                    <a:pt x="1629803" y="0"/>
                  </a:moveTo>
                  <a:lnTo>
                    <a:pt x="1635899" y="0"/>
                  </a:lnTo>
                </a:path>
                <a:path w="5429250">
                  <a:moveTo>
                    <a:pt x="1645043" y="0"/>
                  </a:moveTo>
                  <a:lnTo>
                    <a:pt x="1651139" y="0"/>
                  </a:lnTo>
                </a:path>
                <a:path w="5429250">
                  <a:moveTo>
                    <a:pt x="1660270" y="0"/>
                  </a:moveTo>
                  <a:lnTo>
                    <a:pt x="1666367" y="0"/>
                  </a:lnTo>
                </a:path>
                <a:path w="5429250">
                  <a:moveTo>
                    <a:pt x="1675511" y="0"/>
                  </a:moveTo>
                  <a:lnTo>
                    <a:pt x="1681594" y="0"/>
                  </a:lnTo>
                </a:path>
                <a:path w="5429250">
                  <a:moveTo>
                    <a:pt x="1690738" y="0"/>
                  </a:moveTo>
                  <a:lnTo>
                    <a:pt x="1696834" y="0"/>
                  </a:lnTo>
                </a:path>
                <a:path w="5429250">
                  <a:moveTo>
                    <a:pt x="1705965" y="0"/>
                  </a:moveTo>
                  <a:lnTo>
                    <a:pt x="1712061" y="0"/>
                  </a:lnTo>
                </a:path>
                <a:path w="5429250">
                  <a:moveTo>
                    <a:pt x="1721205" y="0"/>
                  </a:moveTo>
                  <a:lnTo>
                    <a:pt x="1727288" y="0"/>
                  </a:lnTo>
                </a:path>
                <a:path w="5429250">
                  <a:moveTo>
                    <a:pt x="1736432" y="0"/>
                  </a:moveTo>
                  <a:lnTo>
                    <a:pt x="1742528" y="0"/>
                  </a:lnTo>
                </a:path>
                <a:path w="5429250">
                  <a:moveTo>
                    <a:pt x="1751660" y="0"/>
                  </a:moveTo>
                  <a:lnTo>
                    <a:pt x="1757756" y="0"/>
                  </a:lnTo>
                </a:path>
                <a:path w="5429250">
                  <a:moveTo>
                    <a:pt x="1766900" y="0"/>
                  </a:moveTo>
                  <a:lnTo>
                    <a:pt x="1772983" y="0"/>
                  </a:lnTo>
                </a:path>
                <a:path w="5429250">
                  <a:moveTo>
                    <a:pt x="1782127" y="0"/>
                  </a:moveTo>
                  <a:lnTo>
                    <a:pt x="1788223" y="0"/>
                  </a:lnTo>
                </a:path>
                <a:path w="5429250">
                  <a:moveTo>
                    <a:pt x="1797354" y="0"/>
                  </a:moveTo>
                  <a:lnTo>
                    <a:pt x="1803450" y="0"/>
                  </a:lnTo>
                </a:path>
                <a:path w="5429250">
                  <a:moveTo>
                    <a:pt x="1812594" y="0"/>
                  </a:moveTo>
                  <a:lnTo>
                    <a:pt x="1818678" y="0"/>
                  </a:lnTo>
                </a:path>
                <a:path w="5429250">
                  <a:moveTo>
                    <a:pt x="1827822" y="0"/>
                  </a:moveTo>
                  <a:lnTo>
                    <a:pt x="1833918" y="0"/>
                  </a:lnTo>
                </a:path>
                <a:path w="5429250">
                  <a:moveTo>
                    <a:pt x="1843049" y="0"/>
                  </a:moveTo>
                  <a:lnTo>
                    <a:pt x="1849145" y="0"/>
                  </a:lnTo>
                </a:path>
                <a:path w="5429250">
                  <a:moveTo>
                    <a:pt x="1858289" y="0"/>
                  </a:moveTo>
                  <a:lnTo>
                    <a:pt x="1864385" y="0"/>
                  </a:lnTo>
                </a:path>
                <a:path w="5429250">
                  <a:moveTo>
                    <a:pt x="1873516" y="0"/>
                  </a:moveTo>
                  <a:lnTo>
                    <a:pt x="1879612" y="0"/>
                  </a:lnTo>
                </a:path>
                <a:path w="5429250">
                  <a:moveTo>
                    <a:pt x="1888756" y="0"/>
                  </a:moveTo>
                  <a:lnTo>
                    <a:pt x="1894839" y="0"/>
                  </a:lnTo>
                </a:path>
                <a:path w="5429250">
                  <a:moveTo>
                    <a:pt x="1903984" y="0"/>
                  </a:moveTo>
                  <a:lnTo>
                    <a:pt x="1910079" y="0"/>
                  </a:lnTo>
                </a:path>
                <a:path w="5429250">
                  <a:moveTo>
                    <a:pt x="1919211" y="0"/>
                  </a:moveTo>
                  <a:lnTo>
                    <a:pt x="1925307" y="0"/>
                  </a:lnTo>
                </a:path>
                <a:path w="5429250">
                  <a:moveTo>
                    <a:pt x="1934451" y="0"/>
                  </a:moveTo>
                  <a:lnTo>
                    <a:pt x="1940534" y="0"/>
                  </a:lnTo>
                </a:path>
                <a:path w="5429250">
                  <a:moveTo>
                    <a:pt x="1949678" y="0"/>
                  </a:moveTo>
                  <a:lnTo>
                    <a:pt x="1955774" y="0"/>
                  </a:lnTo>
                </a:path>
                <a:path w="5429250">
                  <a:moveTo>
                    <a:pt x="1964905" y="0"/>
                  </a:moveTo>
                  <a:lnTo>
                    <a:pt x="1971001" y="0"/>
                  </a:lnTo>
                </a:path>
                <a:path w="5429250">
                  <a:moveTo>
                    <a:pt x="1980145" y="0"/>
                  </a:moveTo>
                  <a:lnTo>
                    <a:pt x="1986229" y="0"/>
                  </a:lnTo>
                </a:path>
                <a:path w="5429250">
                  <a:moveTo>
                    <a:pt x="1995373" y="0"/>
                  </a:moveTo>
                  <a:lnTo>
                    <a:pt x="2001469" y="0"/>
                  </a:lnTo>
                </a:path>
                <a:path w="5429250">
                  <a:moveTo>
                    <a:pt x="2010600" y="0"/>
                  </a:moveTo>
                  <a:lnTo>
                    <a:pt x="2016696" y="0"/>
                  </a:lnTo>
                </a:path>
                <a:path w="5429250">
                  <a:moveTo>
                    <a:pt x="2025840" y="0"/>
                  </a:moveTo>
                  <a:lnTo>
                    <a:pt x="2031923" y="0"/>
                  </a:lnTo>
                </a:path>
                <a:path w="5429250">
                  <a:moveTo>
                    <a:pt x="2041067" y="0"/>
                  </a:moveTo>
                  <a:lnTo>
                    <a:pt x="2047163" y="0"/>
                  </a:lnTo>
                </a:path>
                <a:path w="5429250">
                  <a:moveTo>
                    <a:pt x="2056295" y="0"/>
                  </a:moveTo>
                  <a:lnTo>
                    <a:pt x="2062391" y="0"/>
                  </a:lnTo>
                </a:path>
                <a:path w="5429250">
                  <a:moveTo>
                    <a:pt x="2071535" y="0"/>
                  </a:moveTo>
                  <a:lnTo>
                    <a:pt x="2077631" y="0"/>
                  </a:lnTo>
                </a:path>
                <a:path w="5429250">
                  <a:moveTo>
                    <a:pt x="2086762" y="0"/>
                  </a:moveTo>
                  <a:lnTo>
                    <a:pt x="2092858" y="0"/>
                  </a:lnTo>
                </a:path>
                <a:path w="5429250">
                  <a:moveTo>
                    <a:pt x="2101989" y="0"/>
                  </a:moveTo>
                  <a:lnTo>
                    <a:pt x="2108085" y="0"/>
                  </a:lnTo>
                </a:path>
                <a:path w="5429250">
                  <a:moveTo>
                    <a:pt x="2117229" y="0"/>
                  </a:moveTo>
                  <a:lnTo>
                    <a:pt x="2123325" y="0"/>
                  </a:lnTo>
                </a:path>
                <a:path w="5429250">
                  <a:moveTo>
                    <a:pt x="2132456" y="0"/>
                  </a:moveTo>
                  <a:lnTo>
                    <a:pt x="2138553" y="0"/>
                  </a:lnTo>
                </a:path>
                <a:path w="5429250">
                  <a:moveTo>
                    <a:pt x="2147697" y="0"/>
                  </a:moveTo>
                  <a:lnTo>
                    <a:pt x="2153780" y="0"/>
                  </a:lnTo>
                </a:path>
                <a:path w="5429250">
                  <a:moveTo>
                    <a:pt x="2162924" y="0"/>
                  </a:moveTo>
                  <a:lnTo>
                    <a:pt x="2169020" y="0"/>
                  </a:lnTo>
                </a:path>
                <a:path w="5429250">
                  <a:moveTo>
                    <a:pt x="2178151" y="0"/>
                  </a:moveTo>
                  <a:lnTo>
                    <a:pt x="2184247" y="0"/>
                  </a:lnTo>
                </a:path>
                <a:path w="5429250">
                  <a:moveTo>
                    <a:pt x="2193391" y="0"/>
                  </a:moveTo>
                  <a:lnTo>
                    <a:pt x="2199474" y="0"/>
                  </a:lnTo>
                </a:path>
                <a:path w="5429250">
                  <a:moveTo>
                    <a:pt x="2208618" y="0"/>
                  </a:moveTo>
                  <a:lnTo>
                    <a:pt x="2214714" y="0"/>
                  </a:lnTo>
                </a:path>
                <a:path w="5429250">
                  <a:moveTo>
                    <a:pt x="2223846" y="0"/>
                  </a:moveTo>
                  <a:lnTo>
                    <a:pt x="2229942" y="0"/>
                  </a:lnTo>
                </a:path>
                <a:path w="5429250">
                  <a:moveTo>
                    <a:pt x="2239086" y="0"/>
                  </a:moveTo>
                  <a:lnTo>
                    <a:pt x="2245169" y="0"/>
                  </a:lnTo>
                </a:path>
                <a:path w="5429250">
                  <a:moveTo>
                    <a:pt x="2254313" y="0"/>
                  </a:moveTo>
                  <a:lnTo>
                    <a:pt x="2260409" y="0"/>
                  </a:lnTo>
                </a:path>
                <a:path w="5429250">
                  <a:moveTo>
                    <a:pt x="2269540" y="0"/>
                  </a:moveTo>
                  <a:lnTo>
                    <a:pt x="2275636" y="0"/>
                  </a:lnTo>
                </a:path>
                <a:path w="5429250">
                  <a:moveTo>
                    <a:pt x="2284780" y="0"/>
                  </a:moveTo>
                  <a:lnTo>
                    <a:pt x="2290864" y="0"/>
                  </a:lnTo>
                </a:path>
                <a:path w="5429250">
                  <a:moveTo>
                    <a:pt x="2300008" y="0"/>
                  </a:moveTo>
                  <a:lnTo>
                    <a:pt x="2306104" y="0"/>
                  </a:lnTo>
                </a:path>
                <a:path w="5429250">
                  <a:moveTo>
                    <a:pt x="2315235" y="0"/>
                  </a:moveTo>
                  <a:lnTo>
                    <a:pt x="2321331" y="0"/>
                  </a:lnTo>
                </a:path>
                <a:path w="5429250">
                  <a:moveTo>
                    <a:pt x="2330475" y="0"/>
                  </a:moveTo>
                  <a:lnTo>
                    <a:pt x="2336571" y="0"/>
                  </a:lnTo>
                </a:path>
                <a:path w="5429250">
                  <a:moveTo>
                    <a:pt x="2345702" y="0"/>
                  </a:moveTo>
                  <a:lnTo>
                    <a:pt x="2351798" y="0"/>
                  </a:lnTo>
                </a:path>
                <a:path w="5429250">
                  <a:moveTo>
                    <a:pt x="2360942" y="0"/>
                  </a:moveTo>
                  <a:lnTo>
                    <a:pt x="2367026" y="0"/>
                  </a:lnTo>
                </a:path>
                <a:path w="5429250">
                  <a:moveTo>
                    <a:pt x="2376169" y="0"/>
                  </a:moveTo>
                  <a:lnTo>
                    <a:pt x="2382266" y="0"/>
                  </a:lnTo>
                </a:path>
                <a:path w="5429250">
                  <a:moveTo>
                    <a:pt x="2391397" y="0"/>
                  </a:moveTo>
                  <a:lnTo>
                    <a:pt x="2397493" y="0"/>
                  </a:lnTo>
                </a:path>
                <a:path w="5429250">
                  <a:moveTo>
                    <a:pt x="2406637" y="0"/>
                  </a:moveTo>
                  <a:lnTo>
                    <a:pt x="2412720" y="0"/>
                  </a:lnTo>
                </a:path>
                <a:path w="5429250">
                  <a:moveTo>
                    <a:pt x="2421864" y="0"/>
                  </a:moveTo>
                  <a:lnTo>
                    <a:pt x="2427960" y="0"/>
                  </a:lnTo>
                </a:path>
                <a:path w="5429250">
                  <a:moveTo>
                    <a:pt x="2437091" y="0"/>
                  </a:moveTo>
                  <a:lnTo>
                    <a:pt x="2443187" y="0"/>
                  </a:lnTo>
                </a:path>
                <a:path w="5429250">
                  <a:moveTo>
                    <a:pt x="2452331" y="0"/>
                  </a:moveTo>
                  <a:lnTo>
                    <a:pt x="2458415" y="0"/>
                  </a:lnTo>
                </a:path>
                <a:path w="5429250">
                  <a:moveTo>
                    <a:pt x="2467559" y="0"/>
                  </a:moveTo>
                  <a:lnTo>
                    <a:pt x="2473655" y="0"/>
                  </a:lnTo>
                </a:path>
                <a:path w="5429250">
                  <a:moveTo>
                    <a:pt x="2482786" y="0"/>
                  </a:moveTo>
                  <a:lnTo>
                    <a:pt x="2488882" y="0"/>
                  </a:lnTo>
                </a:path>
                <a:path w="5429250">
                  <a:moveTo>
                    <a:pt x="2498026" y="0"/>
                  </a:moveTo>
                  <a:lnTo>
                    <a:pt x="2504109" y="0"/>
                  </a:lnTo>
                </a:path>
                <a:path w="5429250">
                  <a:moveTo>
                    <a:pt x="2513253" y="0"/>
                  </a:moveTo>
                  <a:lnTo>
                    <a:pt x="2519349" y="0"/>
                  </a:lnTo>
                </a:path>
                <a:path w="5429250">
                  <a:moveTo>
                    <a:pt x="2528481" y="0"/>
                  </a:moveTo>
                  <a:lnTo>
                    <a:pt x="2534577" y="0"/>
                  </a:lnTo>
                </a:path>
                <a:path w="5429250">
                  <a:moveTo>
                    <a:pt x="2543721" y="0"/>
                  </a:moveTo>
                  <a:lnTo>
                    <a:pt x="2549817" y="0"/>
                  </a:lnTo>
                </a:path>
                <a:path w="5429250">
                  <a:moveTo>
                    <a:pt x="2558948" y="0"/>
                  </a:moveTo>
                  <a:lnTo>
                    <a:pt x="2565044" y="0"/>
                  </a:lnTo>
                </a:path>
                <a:path w="5429250">
                  <a:moveTo>
                    <a:pt x="2574175" y="0"/>
                  </a:moveTo>
                  <a:lnTo>
                    <a:pt x="2580271" y="0"/>
                  </a:lnTo>
                </a:path>
                <a:path w="5429250">
                  <a:moveTo>
                    <a:pt x="2589415" y="0"/>
                  </a:moveTo>
                  <a:lnTo>
                    <a:pt x="2595511" y="0"/>
                  </a:lnTo>
                </a:path>
                <a:path w="5429250">
                  <a:moveTo>
                    <a:pt x="2604642" y="0"/>
                  </a:moveTo>
                  <a:lnTo>
                    <a:pt x="2610739" y="0"/>
                  </a:lnTo>
                </a:path>
                <a:path w="5429250">
                  <a:moveTo>
                    <a:pt x="2619883" y="0"/>
                  </a:moveTo>
                  <a:lnTo>
                    <a:pt x="2625966" y="0"/>
                  </a:lnTo>
                </a:path>
                <a:path w="5429250">
                  <a:moveTo>
                    <a:pt x="2635110" y="0"/>
                  </a:moveTo>
                  <a:lnTo>
                    <a:pt x="2641206" y="0"/>
                  </a:lnTo>
                </a:path>
                <a:path w="5429250">
                  <a:moveTo>
                    <a:pt x="2650337" y="0"/>
                  </a:moveTo>
                  <a:lnTo>
                    <a:pt x="2656433" y="0"/>
                  </a:lnTo>
                </a:path>
                <a:path w="5429250">
                  <a:moveTo>
                    <a:pt x="2665577" y="0"/>
                  </a:moveTo>
                  <a:lnTo>
                    <a:pt x="2671660" y="0"/>
                  </a:lnTo>
                </a:path>
                <a:path w="5429250">
                  <a:moveTo>
                    <a:pt x="2680804" y="0"/>
                  </a:moveTo>
                  <a:lnTo>
                    <a:pt x="2686900" y="0"/>
                  </a:lnTo>
                </a:path>
                <a:path w="5429250">
                  <a:moveTo>
                    <a:pt x="2696032" y="0"/>
                  </a:moveTo>
                  <a:lnTo>
                    <a:pt x="2702128" y="0"/>
                  </a:lnTo>
                </a:path>
                <a:path w="5429250">
                  <a:moveTo>
                    <a:pt x="2711272" y="0"/>
                  </a:moveTo>
                  <a:lnTo>
                    <a:pt x="2717355" y="0"/>
                  </a:lnTo>
                </a:path>
                <a:path w="5429250">
                  <a:moveTo>
                    <a:pt x="2726499" y="0"/>
                  </a:moveTo>
                  <a:lnTo>
                    <a:pt x="2732595" y="0"/>
                  </a:lnTo>
                </a:path>
                <a:path w="5429250">
                  <a:moveTo>
                    <a:pt x="2741726" y="0"/>
                  </a:moveTo>
                  <a:lnTo>
                    <a:pt x="2747822" y="0"/>
                  </a:lnTo>
                </a:path>
                <a:path w="5429250">
                  <a:moveTo>
                    <a:pt x="2756966" y="0"/>
                  </a:moveTo>
                  <a:lnTo>
                    <a:pt x="2763050" y="0"/>
                  </a:lnTo>
                </a:path>
                <a:path w="5429250">
                  <a:moveTo>
                    <a:pt x="2772194" y="0"/>
                  </a:moveTo>
                  <a:lnTo>
                    <a:pt x="2778290" y="0"/>
                  </a:lnTo>
                </a:path>
                <a:path w="5429250">
                  <a:moveTo>
                    <a:pt x="2787421" y="0"/>
                  </a:moveTo>
                  <a:lnTo>
                    <a:pt x="2793517" y="0"/>
                  </a:lnTo>
                </a:path>
                <a:path w="5429250">
                  <a:moveTo>
                    <a:pt x="2802661" y="0"/>
                  </a:moveTo>
                  <a:lnTo>
                    <a:pt x="2808757" y="0"/>
                  </a:lnTo>
                </a:path>
                <a:path w="5429250">
                  <a:moveTo>
                    <a:pt x="2817888" y="0"/>
                  </a:moveTo>
                  <a:lnTo>
                    <a:pt x="2823984" y="0"/>
                  </a:lnTo>
                </a:path>
                <a:path w="5429250">
                  <a:moveTo>
                    <a:pt x="2833128" y="0"/>
                  </a:moveTo>
                  <a:lnTo>
                    <a:pt x="2839212" y="0"/>
                  </a:lnTo>
                </a:path>
                <a:path w="5429250">
                  <a:moveTo>
                    <a:pt x="2848355" y="0"/>
                  </a:moveTo>
                  <a:lnTo>
                    <a:pt x="2854452" y="0"/>
                  </a:lnTo>
                </a:path>
                <a:path w="5429250">
                  <a:moveTo>
                    <a:pt x="2863583" y="0"/>
                  </a:moveTo>
                  <a:lnTo>
                    <a:pt x="2869679" y="0"/>
                  </a:lnTo>
                </a:path>
                <a:path w="5429250">
                  <a:moveTo>
                    <a:pt x="2878823" y="0"/>
                  </a:moveTo>
                  <a:lnTo>
                    <a:pt x="2884906" y="0"/>
                  </a:lnTo>
                </a:path>
                <a:path w="5429250">
                  <a:moveTo>
                    <a:pt x="2894050" y="0"/>
                  </a:moveTo>
                  <a:lnTo>
                    <a:pt x="2900146" y="0"/>
                  </a:lnTo>
                </a:path>
                <a:path w="5429250">
                  <a:moveTo>
                    <a:pt x="2909277" y="0"/>
                  </a:moveTo>
                  <a:lnTo>
                    <a:pt x="2915373" y="0"/>
                  </a:lnTo>
                </a:path>
                <a:path w="5429250">
                  <a:moveTo>
                    <a:pt x="2924517" y="0"/>
                  </a:moveTo>
                  <a:lnTo>
                    <a:pt x="2930601" y="0"/>
                  </a:lnTo>
                </a:path>
                <a:path w="5429250">
                  <a:moveTo>
                    <a:pt x="2939745" y="0"/>
                  </a:moveTo>
                  <a:lnTo>
                    <a:pt x="2945841" y="0"/>
                  </a:lnTo>
                </a:path>
                <a:path w="5429250">
                  <a:moveTo>
                    <a:pt x="2954972" y="0"/>
                  </a:moveTo>
                  <a:lnTo>
                    <a:pt x="2961068" y="0"/>
                  </a:lnTo>
                </a:path>
                <a:path w="5429250">
                  <a:moveTo>
                    <a:pt x="2970212" y="0"/>
                  </a:moveTo>
                  <a:lnTo>
                    <a:pt x="2976295" y="0"/>
                  </a:lnTo>
                </a:path>
                <a:path w="5429250">
                  <a:moveTo>
                    <a:pt x="2985439" y="0"/>
                  </a:moveTo>
                  <a:lnTo>
                    <a:pt x="2991535" y="0"/>
                  </a:lnTo>
                </a:path>
                <a:path w="5429250">
                  <a:moveTo>
                    <a:pt x="3000667" y="0"/>
                  </a:moveTo>
                  <a:lnTo>
                    <a:pt x="3006763" y="0"/>
                  </a:lnTo>
                </a:path>
                <a:path w="5429250">
                  <a:moveTo>
                    <a:pt x="3015907" y="0"/>
                  </a:moveTo>
                  <a:lnTo>
                    <a:pt x="3022003" y="0"/>
                  </a:lnTo>
                </a:path>
                <a:path w="5429250">
                  <a:moveTo>
                    <a:pt x="3031134" y="0"/>
                  </a:moveTo>
                  <a:lnTo>
                    <a:pt x="3037230" y="0"/>
                  </a:lnTo>
                </a:path>
                <a:path w="5429250">
                  <a:moveTo>
                    <a:pt x="3046361" y="0"/>
                  </a:moveTo>
                  <a:lnTo>
                    <a:pt x="3052457" y="0"/>
                  </a:lnTo>
                </a:path>
                <a:path w="5429250">
                  <a:moveTo>
                    <a:pt x="3061601" y="0"/>
                  </a:moveTo>
                  <a:lnTo>
                    <a:pt x="3067697" y="0"/>
                  </a:lnTo>
                </a:path>
                <a:path w="5429250">
                  <a:moveTo>
                    <a:pt x="3076829" y="0"/>
                  </a:moveTo>
                  <a:lnTo>
                    <a:pt x="3082925" y="0"/>
                  </a:lnTo>
                </a:path>
                <a:path w="5429250">
                  <a:moveTo>
                    <a:pt x="3092068" y="0"/>
                  </a:moveTo>
                  <a:lnTo>
                    <a:pt x="3098152" y="0"/>
                  </a:lnTo>
                </a:path>
                <a:path w="5429250">
                  <a:moveTo>
                    <a:pt x="3107296" y="0"/>
                  </a:moveTo>
                  <a:lnTo>
                    <a:pt x="3113392" y="0"/>
                  </a:lnTo>
                </a:path>
                <a:path w="5429250">
                  <a:moveTo>
                    <a:pt x="3122523" y="0"/>
                  </a:moveTo>
                  <a:lnTo>
                    <a:pt x="3128619" y="0"/>
                  </a:lnTo>
                </a:path>
                <a:path w="5429250">
                  <a:moveTo>
                    <a:pt x="3137763" y="0"/>
                  </a:moveTo>
                  <a:lnTo>
                    <a:pt x="3143846" y="0"/>
                  </a:lnTo>
                </a:path>
                <a:path w="5429250">
                  <a:moveTo>
                    <a:pt x="3152990" y="0"/>
                  </a:moveTo>
                  <a:lnTo>
                    <a:pt x="3159086" y="0"/>
                  </a:lnTo>
                </a:path>
                <a:path w="5429250">
                  <a:moveTo>
                    <a:pt x="3168218" y="0"/>
                  </a:moveTo>
                  <a:lnTo>
                    <a:pt x="3174314" y="0"/>
                  </a:lnTo>
                </a:path>
                <a:path w="5429250">
                  <a:moveTo>
                    <a:pt x="3183458" y="0"/>
                  </a:moveTo>
                  <a:lnTo>
                    <a:pt x="3189541" y="0"/>
                  </a:lnTo>
                </a:path>
                <a:path w="5429250">
                  <a:moveTo>
                    <a:pt x="3198685" y="0"/>
                  </a:moveTo>
                  <a:lnTo>
                    <a:pt x="3204781" y="0"/>
                  </a:lnTo>
                </a:path>
                <a:path w="5429250">
                  <a:moveTo>
                    <a:pt x="3213912" y="0"/>
                  </a:moveTo>
                  <a:lnTo>
                    <a:pt x="3220008" y="0"/>
                  </a:lnTo>
                </a:path>
                <a:path w="5429250">
                  <a:moveTo>
                    <a:pt x="3229152" y="0"/>
                  </a:moveTo>
                  <a:lnTo>
                    <a:pt x="3235248" y="0"/>
                  </a:lnTo>
                </a:path>
                <a:path w="5429250">
                  <a:moveTo>
                    <a:pt x="3244380" y="0"/>
                  </a:moveTo>
                  <a:lnTo>
                    <a:pt x="3250476" y="0"/>
                  </a:lnTo>
                </a:path>
                <a:path w="5429250">
                  <a:moveTo>
                    <a:pt x="3259607" y="0"/>
                  </a:moveTo>
                  <a:lnTo>
                    <a:pt x="3265703" y="0"/>
                  </a:lnTo>
                </a:path>
                <a:path w="5429250">
                  <a:moveTo>
                    <a:pt x="3274847" y="0"/>
                  </a:moveTo>
                  <a:lnTo>
                    <a:pt x="3280943" y="0"/>
                  </a:lnTo>
                </a:path>
                <a:path w="5429250">
                  <a:moveTo>
                    <a:pt x="3290074" y="0"/>
                  </a:moveTo>
                  <a:lnTo>
                    <a:pt x="3296170" y="0"/>
                  </a:lnTo>
                </a:path>
                <a:path w="5429250">
                  <a:moveTo>
                    <a:pt x="3305314" y="0"/>
                  </a:moveTo>
                  <a:lnTo>
                    <a:pt x="3311398" y="0"/>
                  </a:lnTo>
                </a:path>
                <a:path w="5429250">
                  <a:moveTo>
                    <a:pt x="3320541" y="0"/>
                  </a:moveTo>
                  <a:lnTo>
                    <a:pt x="3326638" y="0"/>
                  </a:lnTo>
                </a:path>
                <a:path w="5429250">
                  <a:moveTo>
                    <a:pt x="3335769" y="0"/>
                  </a:moveTo>
                  <a:lnTo>
                    <a:pt x="3341865" y="0"/>
                  </a:lnTo>
                </a:path>
                <a:path w="5429250">
                  <a:moveTo>
                    <a:pt x="3351009" y="0"/>
                  </a:moveTo>
                  <a:lnTo>
                    <a:pt x="3357092" y="0"/>
                  </a:lnTo>
                </a:path>
                <a:path w="5429250">
                  <a:moveTo>
                    <a:pt x="3366236" y="0"/>
                  </a:moveTo>
                  <a:lnTo>
                    <a:pt x="3372332" y="0"/>
                  </a:lnTo>
                </a:path>
                <a:path w="5429250">
                  <a:moveTo>
                    <a:pt x="3381463" y="0"/>
                  </a:moveTo>
                  <a:lnTo>
                    <a:pt x="3387559" y="0"/>
                  </a:lnTo>
                </a:path>
                <a:path w="5429250">
                  <a:moveTo>
                    <a:pt x="3396703" y="0"/>
                  </a:moveTo>
                  <a:lnTo>
                    <a:pt x="3402787" y="0"/>
                  </a:lnTo>
                </a:path>
                <a:path w="5429250">
                  <a:moveTo>
                    <a:pt x="3411931" y="0"/>
                  </a:moveTo>
                  <a:lnTo>
                    <a:pt x="3418027" y="0"/>
                  </a:lnTo>
                </a:path>
                <a:path w="5429250">
                  <a:moveTo>
                    <a:pt x="3427158" y="0"/>
                  </a:moveTo>
                  <a:lnTo>
                    <a:pt x="3433254" y="0"/>
                  </a:lnTo>
                </a:path>
                <a:path w="5429250">
                  <a:moveTo>
                    <a:pt x="3442398" y="0"/>
                  </a:moveTo>
                  <a:lnTo>
                    <a:pt x="3448481" y="0"/>
                  </a:lnTo>
                </a:path>
                <a:path w="5429250">
                  <a:moveTo>
                    <a:pt x="3457625" y="0"/>
                  </a:moveTo>
                  <a:lnTo>
                    <a:pt x="3463721" y="0"/>
                  </a:lnTo>
                </a:path>
                <a:path w="5429250">
                  <a:moveTo>
                    <a:pt x="3472853" y="0"/>
                  </a:moveTo>
                  <a:lnTo>
                    <a:pt x="3478949" y="0"/>
                  </a:lnTo>
                </a:path>
                <a:path w="5429250">
                  <a:moveTo>
                    <a:pt x="3488093" y="0"/>
                  </a:moveTo>
                  <a:lnTo>
                    <a:pt x="3494189" y="0"/>
                  </a:lnTo>
                </a:path>
                <a:path w="5429250">
                  <a:moveTo>
                    <a:pt x="3503320" y="0"/>
                  </a:moveTo>
                  <a:lnTo>
                    <a:pt x="3509416" y="0"/>
                  </a:lnTo>
                </a:path>
                <a:path w="5429250">
                  <a:moveTo>
                    <a:pt x="3518547" y="0"/>
                  </a:moveTo>
                  <a:lnTo>
                    <a:pt x="3524643" y="0"/>
                  </a:lnTo>
                </a:path>
                <a:path w="5429250">
                  <a:moveTo>
                    <a:pt x="3533787" y="0"/>
                  </a:moveTo>
                  <a:lnTo>
                    <a:pt x="3539883" y="0"/>
                  </a:lnTo>
                </a:path>
                <a:path w="5429250">
                  <a:moveTo>
                    <a:pt x="3549015" y="0"/>
                  </a:moveTo>
                  <a:lnTo>
                    <a:pt x="3555111" y="0"/>
                  </a:lnTo>
                </a:path>
                <a:path w="5429250">
                  <a:moveTo>
                    <a:pt x="3564254" y="0"/>
                  </a:moveTo>
                  <a:lnTo>
                    <a:pt x="3570338" y="0"/>
                  </a:lnTo>
                </a:path>
                <a:path w="5429250">
                  <a:moveTo>
                    <a:pt x="3579482" y="0"/>
                  </a:moveTo>
                  <a:lnTo>
                    <a:pt x="3585578" y="0"/>
                  </a:lnTo>
                </a:path>
                <a:path w="5429250">
                  <a:moveTo>
                    <a:pt x="3594709" y="0"/>
                  </a:moveTo>
                  <a:lnTo>
                    <a:pt x="3600805" y="0"/>
                  </a:lnTo>
                </a:path>
                <a:path w="5429250">
                  <a:moveTo>
                    <a:pt x="3609949" y="0"/>
                  </a:moveTo>
                  <a:lnTo>
                    <a:pt x="3616032" y="0"/>
                  </a:lnTo>
                </a:path>
                <a:path w="5429250">
                  <a:moveTo>
                    <a:pt x="3625176" y="0"/>
                  </a:moveTo>
                  <a:lnTo>
                    <a:pt x="3631272" y="0"/>
                  </a:lnTo>
                </a:path>
                <a:path w="5429250">
                  <a:moveTo>
                    <a:pt x="3640404" y="0"/>
                  </a:moveTo>
                  <a:lnTo>
                    <a:pt x="3646500" y="0"/>
                  </a:lnTo>
                </a:path>
                <a:path w="5429250">
                  <a:moveTo>
                    <a:pt x="3655644" y="0"/>
                  </a:moveTo>
                  <a:lnTo>
                    <a:pt x="3661727" y="0"/>
                  </a:lnTo>
                </a:path>
                <a:path w="5429250">
                  <a:moveTo>
                    <a:pt x="3670871" y="0"/>
                  </a:moveTo>
                  <a:lnTo>
                    <a:pt x="3676967" y="0"/>
                  </a:lnTo>
                </a:path>
                <a:path w="5429250">
                  <a:moveTo>
                    <a:pt x="3686098" y="0"/>
                  </a:moveTo>
                  <a:lnTo>
                    <a:pt x="3692194" y="0"/>
                  </a:lnTo>
                </a:path>
                <a:path w="5429250">
                  <a:moveTo>
                    <a:pt x="3701338" y="0"/>
                  </a:moveTo>
                  <a:lnTo>
                    <a:pt x="3707422" y="0"/>
                  </a:lnTo>
                </a:path>
                <a:path w="5429250">
                  <a:moveTo>
                    <a:pt x="3716566" y="0"/>
                  </a:moveTo>
                  <a:lnTo>
                    <a:pt x="3722662" y="0"/>
                  </a:lnTo>
                </a:path>
                <a:path w="5429250">
                  <a:moveTo>
                    <a:pt x="3731793" y="0"/>
                  </a:moveTo>
                  <a:lnTo>
                    <a:pt x="3737889" y="0"/>
                  </a:lnTo>
                </a:path>
                <a:path w="5429250">
                  <a:moveTo>
                    <a:pt x="3747033" y="0"/>
                  </a:moveTo>
                  <a:lnTo>
                    <a:pt x="3753129" y="0"/>
                  </a:lnTo>
                </a:path>
                <a:path w="5429250">
                  <a:moveTo>
                    <a:pt x="3762260" y="0"/>
                  </a:moveTo>
                  <a:lnTo>
                    <a:pt x="3768356" y="0"/>
                  </a:lnTo>
                </a:path>
                <a:path w="5429250">
                  <a:moveTo>
                    <a:pt x="3777500" y="0"/>
                  </a:moveTo>
                  <a:lnTo>
                    <a:pt x="3783584" y="0"/>
                  </a:lnTo>
                </a:path>
                <a:path w="5429250">
                  <a:moveTo>
                    <a:pt x="3792728" y="0"/>
                  </a:moveTo>
                  <a:lnTo>
                    <a:pt x="3798824" y="0"/>
                  </a:lnTo>
                </a:path>
                <a:path w="5429250">
                  <a:moveTo>
                    <a:pt x="3807955" y="0"/>
                  </a:moveTo>
                  <a:lnTo>
                    <a:pt x="3814051" y="0"/>
                  </a:lnTo>
                </a:path>
                <a:path w="5429250">
                  <a:moveTo>
                    <a:pt x="3823195" y="0"/>
                  </a:moveTo>
                  <a:lnTo>
                    <a:pt x="3829278" y="0"/>
                  </a:lnTo>
                </a:path>
                <a:path w="5429250">
                  <a:moveTo>
                    <a:pt x="3838422" y="0"/>
                  </a:moveTo>
                  <a:lnTo>
                    <a:pt x="3844518" y="0"/>
                  </a:lnTo>
                </a:path>
                <a:path w="5429250">
                  <a:moveTo>
                    <a:pt x="3853649" y="0"/>
                  </a:moveTo>
                  <a:lnTo>
                    <a:pt x="3859745" y="0"/>
                  </a:lnTo>
                </a:path>
                <a:path w="5429250">
                  <a:moveTo>
                    <a:pt x="3868889" y="0"/>
                  </a:moveTo>
                  <a:lnTo>
                    <a:pt x="3874973" y="0"/>
                  </a:lnTo>
                </a:path>
                <a:path w="5429250">
                  <a:moveTo>
                    <a:pt x="3884117" y="0"/>
                  </a:moveTo>
                  <a:lnTo>
                    <a:pt x="3890213" y="0"/>
                  </a:lnTo>
                </a:path>
                <a:path w="5429250">
                  <a:moveTo>
                    <a:pt x="3899344" y="0"/>
                  </a:moveTo>
                  <a:lnTo>
                    <a:pt x="3905440" y="0"/>
                  </a:lnTo>
                </a:path>
                <a:path w="5429250">
                  <a:moveTo>
                    <a:pt x="3914584" y="0"/>
                  </a:moveTo>
                  <a:lnTo>
                    <a:pt x="3920667" y="0"/>
                  </a:lnTo>
                </a:path>
                <a:path w="5429250">
                  <a:moveTo>
                    <a:pt x="3929811" y="0"/>
                  </a:moveTo>
                  <a:lnTo>
                    <a:pt x="3935907" y="0"/>
                  </a:lnTo>
                </a:path>
                <a:path w="5429250">
                  <a:moveTo>
                    <a:pt x="3945039" y="0"/>
                  </a:moveTo>
                  <a:lnTo>
                    <a:pt x="3951135" y="0"/>
                  </a:lnTo>
                </a:path>
                <a:path w="5429250">
                  <a:moveTo>
                    <a:pt x="3960279" y="0"/>
                  </a:moveTo>
                  <a:lnTo>
                    <a:pt x="3966375" y="0"/>
                  </a:lnTo>
                </a:path>
                <a:path w="5429250">
                  <a:moveTo>
                    <a:pt x="3975506" y="0"/>
                  </a:moveTo>
                  <a:lnTo>
                    <a:pt x="3981602" y="0"/>
                  </a:lnTo>
                </a:path>
                <a:path w="5429250">
                  <a:moveTo>
                    <a:pt x="3990746" y="0"/>
                  </a:moveTo>
                  <a:lnTo>
                    <a:pt x="3996829" y="0"/>
                  </a:lnTo>
                </a:path>
                <a:path w="5429250">
                  <a:moveTo>
                    <a:pt x="4005973" y="0"/>
                  </a:moveTo>
                  <a:lnTo>
                    <a:pt x="4012069" y="0"/>
                  </a:lnTo>
                </a:path>
                <a:path w="5429250">
                  <a:moveTo>
                    <a:pt x="4021201" y="0"/>
                  </a:moveTo>
                  <a:lnTo>
                    <a:pt x="4027297" y="0"/>
                  </a:lnTo>
                </a:path>
                <a:path w="5429250">
                  <a:moveTo>
                    <a:pt x="4036441" y="0"/>
                  </a:moveTo>
                  <a:lnTo>
                    <a:pt x="4042524" y="0"/>
                  </a:lnTo>
                </a:path>
                <a:path w="5429250">
                  <a:moveTo>
                    <a:pt x="4051668" y="0"/>
                  </a:moveTo>
                  <a:lnTo>
                    <a:pt x="4057764" y="0"/>
                  </a:lnTo>
                </a:path>
                <a:path w="5429250">
                  <a:moveTo>
                    <a:pt x="4066895" y="0"/>
                  </a:moveTo>
                  <a:lnTo>
                    <a:pt x="4072991" y="0"/>
                  </a:lnTo>
                </a:path>
                <a:path w="5429250">
                  <a:moveTo>
                    <a:pt x="4082135" y="0"/>
                  </a:moveTo>
                  <a:lnTo>
                    <a:pt x="4088218" y="0"/>
                  </a:lnTo>
                </a:path>
                <a:path w="5429250">
                  <a:moveTo>
                    <a:pt x="4097362" y="0"/>
                  </a:moveTo>
                  <a:lnTo>
                    <a:pt x="4103458" y="0"/>
                  </a:lnTo>
                </a:path>
                <a:path w="5429250">
                  <a:moveTo>
                    <a:pt x="4112590" y="0"/>
                  </a:moveTo>
                  <a:lnTo>
                    <a:pt x="4118686" y="0"/>
                  </a:lnTo>
                </a:path>
                <a:path w="5429250">
                  <a:moveTo>
                    <a:pt x="4127830" y="0"/>
                  </a:moveTo>
                  <a:lnTo>
                    <a:pt x="4133913" y="0"/>
                  </a:lnTo>
                </a:path>
                <a:path w="5429250">
                  <a:moveTo>
                    <a:pt x="4143057" y="0"/>
                  </a:moveTo>
                  <a:lnTo>
                    <a:pt x="4149153" y="0"/>
                  </a:lnTo>
                </a:path>
                <a:path w="5429250">
                  <a:moveTo>
                    <a:pt x="4158284" y="0"/>
                  </a:moveTo>
                  <a:lnTo>
                    <a:pt x="4164380" y="0"/>
                  </a:lnTo>
                </a:path>
                <a:path w="5429250">
                  <a:moveTo>
                    <a:pt x="4173524" y="0"/>
                  </a:moveTo>
                  <a:lnTo>
                    <a:pt x="4179608" y="0"/>
                  </a:lnTo>
                </a:path>
                <a:path w="5429250">
                  <a:moveTo>
                    <a:pt x="4188752" y="0"/>
                  </a:moveTo>
                  <a:lnTo>
                    <a:pt x="4194848" y="0"/>
                  </a:lnTo>
                </a:path>
                <a:path w="5429250">
                  <a:moveTo>
                    <a:pt x="4203979" y="0"/>
                  </a:moveTo>
                  <a:lnTo>
                    <a:pt x="4210075" y="0"/>
                  </a:lnTo>
                </a:path>
                <a:path w="5429250">
                  <a:moveTo>
                    <a:pt x="4219219" y="0"/>
                  </a:moveTo>
                  <a:lnTo>
                    <a:pt x="4225315" y="0"/>
                  </a:lnTo>
                </a:path>
                <a:path w="5429250">
                  <a:moveTo>
                    <a:pt x="4234446" y="0"/>
                  </a:moveTo>
                  <a:lnTo>
                    <a:pt x="4240542" y="0"/>
                  </a:lnTo>
                </a:path>
                <a:path w="5429250">
                  <a:moveTo>
                    <a:pt x="4249686" y="0"/>
                  </a:moveTo>
                  <a:lnTo>
                    <a:pt x="4255770" y="0"/>
                  </a:lnTo>
                </a:path>
                <a:path w="5429250">
                  <a:moveTo>
                    <a:pt x="4264914" y="0"/>
                  </a:moveTo>
                  <a:lnTo>
                    <a:pt x="4271010" y="0"/>
                  </a:lnTo>
                </a:path>
                <a:path w="5429250">
                  <a:moveTo>
                    <a:pt x="4280141" y="0"/>
                  </a:moveTo>
                  <a:lnTo>
                    <a:pt x="4286237" y="0"/>
                  </a:lnTo>
                </a:path>
                <a:path w="5429250">
                  <a:moveTo>
                    <a:pt x="4295381" y="0"/>
                  </a:moveTo>
                  <a:lnTo>
                    <a:pt x="4301464" y="0"/>
                  </a:lnTo>
                </a:path>
                <a:path w="5429250">
                  <a:moveTo>
                    <a:pt x="4310608" y="0"/>
                  </a:moveTo>
                  <a:lnTo>
                    <a:pt x="4316704" y="0"/>
                  </a:lnTo>
                </a:path>
                <a:path w="5429250">
                  <a:moveTo>
                    <a:pt x="4325835" y="0"/>
                  </a:moveTo>
                  <a:lnTo>
                    <a:pt x="4331931" y="0"/>
                  </a:lnTo>
                </a:path>
                <a:path w="5429250">
                  <a:moveTo>
                    <a:pt x="4341075" y="0"/>
                  </a:moveTo>
                  <a:lnTo>
                    <a:pt x="4347159" y="0"/>
                  </a:lnTo>
                </a:path>
                <a:path w="5429250">
                  <a:moveTo>
                    <a:pt x="4356303" y="0"/>
                  </a:moveTo>
                  <a:lnTo>
                    <a:pt x="4362399" y="0"/>
                  </a:lnTo>
                </a:path>
                <a:path w="5429250">
                  <a:moveTo>
                    <a:pt x="4371530" y="0"/>
                  </a:moveTo>
                  <a:lnTo>
                    <a:pt x="4377626" y="0"/>
                  </a:lnTo>
                </a:path>
                <a:path w="5429250">
                  <a:moveTo>
                    <a:pt x="4386770" y="0"/>
                  </a:moveTo>
                  <a:lnTo>
                    <a:pt x="4392853" y="0"/>
                  </a:lnTo>
                </a:path>
                <a:path w="5429250">
                  <a:moveTo>
                    <a:pt x="4401997" y="0"/>
                  </a:moveTo>
                  <a:lnTo>
                    <a:pt x="4408093" y="0"/>
                  </a:lnTo>
                </a:path>
                <a:path w="5429250">
                  <a:moveTo>
                    <a:pt x="4417225" y="0"/>
                  </a:moveTo>
                  <a:lnTo>
                    <a:pt x="4423321" y="0"/>
                  </a:lnTo>
                </a:path>
                <a:path w="5429250">
                  <a:moveTo>
                    <a:pt x="4432465" y="0"/>
                  </a:moveTo>
                  <a:lnTo>
                    <a:pt x="4438561" y="0"/>
                  </a:lnTo>
                </a:path>
                <a:path w="5429250">
                  <a:moveTo>
                    <a:pt x="4447692" y="0"/>
                  </a:moveTo>
                  <a:lnTo>
                    <a:pt x="4453788" y="0"/>
                  </a:lnTo>
                </a:path>
                <a:path w="5429250">
                  <a:moveTo>
                    <a:pt x="4462932" y="0"/>
                  </a:moveTo>
                  <a:lnTo>
                    <a:pt x="4469015" y="0"/>
                  </a:lnTo>
                </a:path>
                <a:path w="5429250">
                  <a:moveTo>
                    <a:pt x="4478159" y="0"/>
                  </a:moveTo>
                  <a:lnTo>
                    <a:pt x="4484255" y="0"/>
                  </a:lnTo>
                </a:path>
                <a:path w="5429250">
                  <a:moveTo>
                    <a:pt x="4493387" y="0"/>
                  </a:moveTo>
                  <a:lnTo>
                    <a:pt x="4499483" y="0"/>
                  </a:lnTo>
                </a:path>
                <a:path w="5429250">
                  <a:moveTo>
                    <a:pt x="4508627" y="0"/>
                  </a:moveTo>
                  <a:lnTo>
                    <a:pt x="4514710" y="0"/>
                  </a:lnTo>
                </a:path>
                <a:path w="5429250">
                  <a:moveTo>
                    <a:pt x="4523854" y="0"/>
                  </a:moveTo>
                  <a:lnTo>
                    <a:pt x="4529950" y="0"/>
                  </a:lnTo>
                </a:path>
                <a:path w="5429250">
                  <a:moveTo>
                    <a:pt x="4539081" y="0"/>
                  </a:moveTo>
                  <a:lnTo>
                    <a:pt x="4545177" y="0"/>
                  </a:lnTo>
                </a:path>
                <a:path w="5429250">
                  <a:moveTo>
                    <a:pt x="4554321" y="0"/>
                  </a:moveTo>
                  <a:lnTo>
                    <a:pt x="4560404" y="0"/>
                  </a:lnTo>
                </a:path>
                <a:path w="5429250">
                  <a:moveTo>
                    <a:pt x="4569548" y="0"/>
                  </a:moveTo>
                  <a:lnTo>
                    <a:pt x="4575644" y="0"/>
                  </a:lnTo>
                </a:path>
                <a:path w="5429250">
                  <a:moveTo>
                    <a:pt x="4584776" y="0"/>
                  </a:moveTo>
                  <a:lnTo>
                    <a:pt x="4590872" y="0"/>
                  </a:lnTo>
                </a:path>
                <a:path w="5429250">
                  <a:moveTo>
                    <a:pt x="4600016" y="0"/>
                  </a:moveTo>
                  <a:lnTo>
                    <a:pt x="4606099" y="0"/>
                  </a:lnTo>
                </a:path>
                <a:path w="5429250">
                  <a:moveTo>
                    <a:pt x="4615243" y="0"/>
                  </a:moveTo>
                  <a:lnTo>
                    <a:pt x="4621339" y="0"/>
                  </a:lnTo>
                </a:path>
                <a:path w="5429250">
                  <a:moveTo>
                    <a:pt x="4630470" y="0"/>
                  </a:moveTo>
                  <a:lnTo>
                    <a:pt x="4636566" y="0"/>
                  </a:lnTo>
                </a:path>
                <a:path w="5429250">
                  <a:moveTo>
                    <a:pt x="4645710" y="0"/>
                  </a:moveTo>
                  <a:lnTo>
                    <a:pt x="4651806" y="0"/>
                  </a:lnTo>
                </a:path>
                <a:path w="5429250">
                  <a:moveTo>
                    <a:pt x="4660938" y="0"/>
                  </a:moveTo>
                  <a:lnTo>
                    <a:pt x="4667034" y="0"/>
                  </a:lnTo>
                </a:path>
                <a:path w="5429250">
                  <a:moveTo>
                    <a:pt x="4676165" y="0"/>
                  </a:moveTo>
                  <a:lnTo>
                    <a:pt x="4682261" y="0"/>
                  </a:lnTo>
                </a:path>
                <a:path w="5429250">
                  <a:moveTo>
                    <a:pt x="4691405" y="0"/>
                  </a:moveTo>
                  <a:lnTo>
                    <a:pt x="4697501" y="0"/>
                  </a:lnTo>
                </a:path>
                <a:path w="5429250">
                  <a:moveTo>
                    <a:pt x="4706632" y="0"/>
                  </a:moveTo>
                  <a:lnTo>
                    <a:pt x="4712728" y="0"/>
                  </a:lnTo>
                </a:path>
                <a:path w="5429250">
                  <a:moveTo>
                    <a:pt x="4721872" y="0"/>
                  </a:moveTo>
                  <a:lnTo>
                    <a:pt x="4727956" y="0"/>
                  </a:lnTo>
                </a:path>
                <a:path w="5429250">
                  <a:moveTo>
                    <a:pt x="4737100" y="0"/>
                  </a:moveTo>
                  <a:lnTo>
                    <a:pt x="4743196" y="0"/>
                  </a:lnTo>
                </a:path>
                <a:path w="5429250">
                  <a:moveTo>
                    <a:pt x="4752327" y="0"/>
                  </a:moveTo>
                  <a:lnTo>
                    <a:pt x="4758423" y="0"/>
                  </a:lnTo>
                </a:path>
                <a:path w="5429250">
                  <a:moveTo>
                    <a:pt x="4767567" y="0"/>
                  </a:moveTo>
                  <a:lnTo>
                    <a:pt x="4773650" y="0"/>
                  </a:lnTo>
                </a:path>
                <a:path w="5429250">
                  <a:moveTo>
                    <a:pt x="4782794" y="0"/>
                  </a:moveTo>
                  <a:lnTo>
                    <a:pt x="4788890" y="0"/>
                  </a:lnTo>
                </a:path>
                <a:path w="5429250">
                  <a:moveTo>
                    <a:pt x="4798021" y="0"/>
                  </a:moveTo>
                  <a:lnTo>
                    <a:pt x="4804117" y="0"/>
                  </a:lnTo>
                </a:path>
                <a:path w="5429250">
                  <a:moveTo>
                    <a:pt x="4813261" y="0"/>
                  </a:moveTo>
                  <a:lnTo>
                    <a:pt x="4819345" y="0"/>
                  </a:lnTo>
                </a:path>
                <a:path w="5429250">
                  <a:moveTo>
                    <a:pt x="4828489" y="0"/>
                  </a:moveTo>
                  <a:lnTo>
                    <a:pt x="4834585" y="0"/>
                  </a:lnTo>
                </a:path>
                <a:path w="5429250">
                  <a:moveTo>
                    <a:pt x="4843716" y="0"/>
                  </a:moveTo>
                  <a:lnTo>
                    <a:pt x="4849812" y="0"/>
                  </a:lnTo>
                </a:path>
                <a:path w="5429250">
                  <a:moveTo>
                    <a:pt x="4858956" y="0"/>
                  </a:moveTo>
                  <a:lnTo>
                    <a:pt x="4865039" y="0"/>
                  </a:lnTo>
                </a:path>
                <a:path w="5429250">
                  <a:moveTo>
                    <a:pt x="4874183" y="0"/>
                  </a:moveTo>
                  <a:lnTo>
                    <a:pt x="4880279" y="0"/>
                  </a:lnTo>
                </a:path>
                <a:path w="5429250">
                  <a:moveTo>
                    <a:pt x="4889411" y="0"/>
                  </a:moveTo>
                  <a:lnTo>
                    <a:pt x="4895507" y="0"/>
                  </a:lnTo>
                </a:path>
                <a:path w="5429250">
                  <a:moveTo>
                    <a:pt x="4904651" y="0"/>
                  </a:moveTo>
                  <a:lnTo>
                    <a:pt x="4910747" y="0"/>
                  </a:lnTo>
                </a:path>
                <a:path w="5429250">
                  <a:moveTo>
                    <a:pt x="4919878" y="0"/>
                  </a:moveTo>
                  <a:lnTo>
                    <a:pt x="4925974" y="0"/>
                  </a:lnTo>
                </a:path>
                <a:path w="5429250">
                  <a:moveTo>
                    <a:pt x="4935105" y="0"/>
                  </a:moveTo>
                  <a:lnTo>
                    <a:pt x="4941201" y="0"/>
                  </a:lnTo>
                </a:path>
                <a:path w="5429250">
                  <a:moveTo>
                    <a:pt x="4950345" y="0"/>
                  </a:moveTo>
                  <a:lnTo>
                    <a:pt x="4956441" y="0"/>
                  </a:lnTo>
                </a:path>
                <a:path w="5429250">
                  <a:moveTo>
                    <a:pt x="4965573" y="0"/>
                  </a:moveTo>
                  <a:lnTo>
                    <a:pt x="4971669" y="0"/>
                  </a:lnTo>
                </a:path>
                <a:path w="5429250">
                  <a:moveTo>
                    <a:pt x="4980813" y="0"/>
                  </a:moveTo>
                  <a:lnTo>
                    <a:pt x="4986896" y="0"/>
                  </a:lnTo>
                </a:path>
                <a:path w="5429250">
                  <a:moveTo>
                    <a:pt x="4996040" y="0"/>
                  </a:moveTo>
                  <a:lnTo>
                    <a:pt x="5002136" y="0"/>
                  </a:lnTo>
                </a:path>
                <a:path w="5429250">
                  <a:moveTo>
                    <a:pt x="5011267" y="0"/>
                  </a:moveTo>
                  <a:lnTo>
                    <a:pt x="5017363" y="0"/>
                  </a:lnTo>
                </a:path>
                <a:path w="5429250">
                  <a:moveTo>
                    <a:pt x="5026507" y="0"/>
                  </a:moveTo>
                  <a:lnTo>
                    <a:pt x="5032590" y="0"/>
                  </a:lnTo>
                </a:path>
                <a:path w="5429250">
                  <a:moveTo>
                    <a:pt x="5041734" y="0"/>
                  </a:moveTo>
                  <a:lnTo>
                    <a:pt x="5047830" y="0"/>
                  </a:lnTo>
                </a:path>
                <a:path w="5429250">
                  <a:moveTo>
                    <a:pt x="5056962" y="0"/>
                  </a:moveTo>
                  <a:lnTo>
                    <a:pt x="5063058" y="0"/>
                  </a:lnTo>
                </a:path>
                <a:path w="5429250">
                  <a:moveTo>
                    <a:pt x="5072202" y="0"/>
                  </a:moveTo>
                  <a:lnTo>
                    <a:pt x="5078285" y="0"/>
                  </a:lnTo>
                </a:path>
                <a:path w="5429250">
                  <a:moveTo>
                    <a:pt x="5087429" y="0"/>
                  </a:moveTo>
                  <a:lnTo>
                    <a:pt x="5093525" y="0"/>
                  </a:lnTo>
                </a:path>
                <a:path w="5429250">
                  <a:moveTo>
                    <a:pt x="5102656" y="0"/>
                  </a:moveTo>
                  <a:lnTo>
                    <a:pt x="5108752" y="0"/>
                  </a:lnTo>
                </a:path>
                <a:path w="5429250">
                  <a:moveTo>
                    <a:pt x="5117896" y="0"/>
                  </a:moveTo>
                  <a:lnTo>
                    <a:pt x="5123992" y="0"/>
                  </a:lnTo>
                </a:path>
                <a:path w="5429250">
                  <a:moveTo>
                    <a:pt x="5133124" y="0"/>
                  </a:moveTo>
                  <a:lnTo>
                    <a:pt x="5139220" y="0"/>
                  </a:lnTo>
                </a:path>
                <a:path w="5429250">
                  <a:moveTo>
                    <a:pt x="5148351" y="0"/>
                  </a:moveTo>
                  <a:lnTo>
                    <a:pt x="5154447" y="0"/>
                  </a:lnTo>
                </a:path>
                <a:path w="5429250">
                  <a:moveTo>
                    <a:pt x="5163591" y="0"/>
                  </a:moveTo>
                  <a:lnTo>
                    <a:pt x="5169687" y="0"/>
                  </a:lnTo>
                </a:path>
                <a:path w="5429250">
                  <a:moveTo>
                    <a:pt x="5178818" y="0"/>
                  </a:moveTo>
                  <a:lnTo>
                    <a:pt x="5184914" y="0"/>
                  </a:lnTo>
                </a:path>
                <a:path w="5429250">
                  <a:moveTo>
                    <a:pt x="5194058" y="0"/>
                  </a:moveTo>
                  <a:lnTo>
                    <a:pt x="5200142" y="0"/>
                  </a:lnTo>
                </a:path>
                <a:path w="5429250">
                  <a:moveTo>
                    <a:pt x="5209286" y="0"/>
                  </a:moveTo>
                  <a:lnTo>
                    <a:pt x="5215382" y="0"/>
                  </a:lnTo>
                </a:path>
                <a:path w="5429250">
                  <a:moveTo>
                    <a:pt x="5224513" y="0"/>
                  </a:moveTo>
                  <a:lnTo>
                    <a:pt x="5230609" y="0"/>
                  </a:lnTo>
                </a:path>
                <a:path w="5429250">
                  <a:moveTo>
                    <a:pt x="5239753" y="0"/>
                  </a:moveTo>
                  <a:lnTo>
                    <a:pt x="5245836" y="0"/>
                  </a:lnTo>
                </a:path>
                <a:path w="5429250">
                  <a:moveTo>
                    <a:pt x="5254980" y="0"/>
                  </a:moveTo>
                  <a:lnTo>
                    <a:pt x="5261076" y="0"/>
                  </a:lnTo>
                </a:path>
                <a:path w="5429250">
                  <a:moveTo>
                    <a:pt x="5270207" y="0"/>
                  </a:moveTo>
                  <a:lnTo>
                    <a:pt x="5276303" y="0"/>
                  </a:lnTo>
                </a:path>
                <a:path w="5429250">
                  <a:moveTo>
                    <a:pt x="5285447" y="0"/>
                  </a:moveTo>
                  <a:lnTo>
                    <a:pt x="5291531" y="0"/>
                  </a:lnTo>
                </a:path>
                <a:path w="5429250">
                  <a:moveTo>
                    <a:pt x="5300675" y="0"/>
                  </a:moveTo>
                  <a:lnTo>
                    <a:pt x="5306771" y="0"/>
                  </a:lnTo>
                </a:path>
                <a:path w="5429250">
                  <a:moveTo>
                    <a:pt x="5315902" y="0"/>
                  </a:moveTo>
                  <a:lnTo>
                    <a:pt x="5321998" y="0"/>
                  </a:lnTo>
                </a:path>
                <a:path w="5429250">
                  <a:moveTo>
                    <a:pt x="5331142" y="0"/>
                  </a:moveTo>
                  <a:lnTo>
                    <a:pt x="5337225" y="0"/>
                  </a:lnTo>
                </a:path>
                <a:path w="5429250">
                  <a:moveTo>
                    <a:pt x="5346369" y="0"/>
                  </a:moveTo>
                  <a:lnTo>
                    <a:pt x="5352465" y="0"/>
                  </a:lnTo>
                </a:path>
                <a:path w="5429250">
                  <a:moveTo>
                    <a:pt x="5361597" y="0"/>
                  </a:moveTo>
                  <a:lnTo>
                    <a:pt x="5367693" y="0"/>
                  </a:lnTo>
                </a:path>
                <a:path w="5429250">
                  <a:moveTo>
                    <a:pt x="5376837" y="0"/>
                  </a:moveTo>
                  <a:lnTo>
                    <a:pt x="5382933" y="0"/>
                  </a:lnTo>
                </a:path>
                <a:path w="5429250">
                  <a:moveTo>
                    <a:pt x="5392064" y="0"/>
                  </a:moveTo>
                  <a:lnTo>
                    <a:pt x="5398160" y="0"/>
                  </a:lnTo>
                </a:path>
                <a:path w="5429250">
                  <a:moveTo>
                    <a:pt x="5407291" y="0"/>
                  </a:moveTo>
                  <a:lnTo>
                    <a:pt x="5413387" y="0"/>
                  </a:lnTo>
                </a:path>
                <a:path w="5429250">
                  <a:moveTo>
                    <a:pt x="5422531" y="0"/>
                  </a:moveTo>
                  <a:lnTo>
                    <a:pt x="5428627" y="0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5" name="object 105"/>
            <p:cNvSpPr/>
            <p:nvPr/>
          </p:nvSpPr>
          <p:spPr>
            <a:xfrm>
              <a:off x="6819277" y="1385328"/>
              <a:ext cx="1905" cy="0"/>
            </a:xfrm>
            <a:custGeom>
              <a:avLst/>
              <a:gdLst/>
              <a:ahLst/>
              <a:cxnLst/>
              <a:rect l="l" t="t" r="r" b="b"/>
              <a:pathLst>
                <a:path w="1904">
                  <a:moveTo>
                    <a:pt x="761" y="-2285"/>
                  </a:moveTo>
                  <a:lnTo>
                    <a:pt x="761" y="2285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6" name="object 106"/>
            <p:cNvSpPr/>
            <p:nvPr/>
          </p:nvSpPr>
          <p:spPr>
            <a:xfrm>
              <a:off x="1381518" y="987996"/>
              <a:ext cx="5429250" cy="0"/>
            </a:xfrm>
            <a:custGeom>
              <a:avLst/>
              <a:gdLst/>
              <a:ahLst/>
              <a:cxnLst/>
              <a:rect l="l" t="t" r="r" b="b"/>
              <a:pathLst>
                <a:path w="5429250">
                  <a:moveTo>
                    <a:pt x="0" y="0"/>
                  </a:moveTo>
                  <a:lnTo>
                    <a:pt x="6095" y="0"/>
                  </a:lnTo>
                </a:path>
                <a:path w="5429250">
                  <a:moveTo>
                    <a:pt x="15239" y="0"/>
                  </a:moveTo>
                  <a:lnTo>
                    <a:pt x="21335" y="0"/>
                  </a:lnTo>
                </a:path>
                <a:path w="5429250">
                  <a:moveTo>
                    <a:pt x="30467" y="0"/>
                  </a:moveTo>
                  <a:lnTo>
                    <a:pt x="36563" y="0"/>
                  </a:lnTo>
                </a:path>
                <a:path w="5429250">
                  <a:moveTo>
                    <a:pt x="45707" y="0"/>
                  </a:moveTo>
                  <a:lnTo>
                    <a:pt x="51790" y="0"/>
                  </a:lnTo>
                </a:path>
                <a:path w="5429250">
                  <a:moveTo>
                    <a:pt x="60934" y="0"/>
                  </a:moveTo>
                  <a:lnTo>
                    <a:pt x="67030" y="0"/>
                  </a:lnTo>
                </a:path>
                <a:path w="5429250">
                  <a:moveTo>
                    <a:pt x="76161" y="0"/>
                  </a:moveTo>
                  <a:lnTo>
                    <a:pt x="82257" y="0"/>
                  </a:lnTo>
                </a:path>
                <a:path w="5429250">
                  <a:moveTo>
                    <a:pt x="91401" y="0"/>
                  </a:moveTo>
                  <a:lnTo>
                    <a:pt x="97485" y="0"/>
                  </a:lnTo>
                </a:path>
                <a:path w="5429250">
                  <a:moveTo>
                    <a:pt x="106629" y="0"/>
                  </a:moveTo>
                  <a:lnTo>
                    <a:pt x="112725" y="0"/>
                  </a:lnTo>
                </a:path>
                <a:path w="5429250">
                  <a:moveTo>
                    <a:pt x="121856" y="0"/>
                  </a:moveTo>
                  <a:lnTo>
                    <a:pt x="127952" y="0"/>
                  </a:lnTo>
                </a:path>
                <a:path w="5429250">
                  <a:moveTo>
                    <a:pt x="137096" y="0"/>
                  </a:moveTo>
                  <a:lnTo>
                    <a:pt x="143179" y="0"/>
                  </a:lnTo>
                </a:path>
                <a:path w="5429250">
                  <a:moveTo>
                    <a:pt x="152323" y="0"/>
                  </a:moveTo>
                  <a:lnTo>
                    <a:pt x="158419" y="0"/>
                  </a:lnTo>
                </a:path>
                <a:path w="5429250">
                  <a:moveTo>
                    <a:pt x="167551" y="0"/>
                  </a:moveTo>
                  <a:lnTo>
                    <a:pt x="173647" y="0"/>
                  </a:lnTo>
                </a:path>
                <a:path w="5429250">
                  <a:moveTo>
                    <a:pt x="182791" y="0"/>
                  </a:moveTo>
                  <a:lnTo>
                    <a:pt x="188874" y="0"/>
                  </a:lnTo>
                </a:path>
                <a:path w="5429250">
                  <a:moveTo>
                    <a:pt x="198018" y="0"/>
                  </a:moveTo>
                  <a:lnTo>
                    <a:pt x="204114" y="0"/>
                  </a:lnTo>
                </a:path>
                <a:path w="5429250">
                  <a:moveTo>
                    <a:pt x="213245" y="0"/>
                  </a:moveTo>
                  <a:lnTo>
                    <a:pt x="219341" y="0"/>
                  </a:lnTo>
                </a:path>
                <a:path w="5429250">
                  <a:moveTo>
                    <a:pt x="228485" y="0"/>
                  </a:moveTo>
                  <a:lnTo>
                    <a:pt x="234581" y="0"/>
                  </a:lnTo>
                </a:path>
                <a:path w="5429250">
                  <a:moveTo>
                    <a:pt x="243712" y="0"/>
                  </a:moveTo>
                  <a:lnTo>
                    <a:pt x="249808" y="0"/>
                  </a:lnTo>
                </a:path>
                <a:path w="5429250">
                  <a:moveTo>
                    <a:pt x="258952" y="0"/>
                  </a:moveTo>
                  <a:lnTo>
                    <a:pt x="265036" y="0"/>
                  </a:lnTo>
                </a:path>
                <a:path w="5429250">
                  <a:moveTo>
                    <a:pt x="274180" y="0"/>
                  </a:moveTo>
                  <a:lnTo>
                    <a:pt x="280276" y="0"/>
                  </a:lnTo>
                </a:path>
                <a:path w="5429250">
                  <a:moveTo>
                    <a:pt x="289407" y="0"/>
                  </a:moveTo>
                  <a:lnTo>
                    <a:pt x="295503" y="0"/>
                  </a:lnTo>
                </a:path>
                <a:path w="5429250">
                  <a:moveTo>
                    <a:pt x="304647" y="0"/>
                  </a:moveTo>
                  <a:lnTo>
                    <a:pt x="310730" y="0"/>
                  </a:lnTo>
                </a:path>
                <a:path w="5429250">
                  <a:moveTo>
                    <a:pt x="319874" y="0"/>
                  </a:moveTo>
                  <a:lnTo>
                    <a:pt x="325970" y="0"/>
                  </a:lnTo>
                </a:path>
                <a:path w="5429250">
                  <a:moveTo>
                    <a:pt x="335102" y="0"/>
                  </a:moveTo>
                  <a:lnTo>
                    <a:pt x="341198" y="0"/>
                  </a:lnTo>
                </a:path>
                <a:path w="5429250">
                  <a:moveTo>
                    <a:pt x="350342" y="0"/>
                  </a:moveTo>
                  <a:lnTo>
                    <a:pt x="356425" y="0"/>
                  </a:lnTo>
                </a:path>
                <a:path w="5429250">
                  <a:moveTo>
                    <a:pt x="365569" y="0"/>
                  </a:moveTo>
                  <a:lnTo>
                    <a:pt x="371665" y="0"/>
                  </a:lnTo>
                </a:path>
                <a:path w="5429250">
                  <a:moveTo>
                    <a:pt x="380796" y="0"/>
                  </a:moveTo>
                  <a:lnTo>
                    <a:pt x="386892" y="0"/>
                  </a:lnTo>
                </a:path>
                <a:path w="5429250">
                  <a:moveTo>
                    <a:pt x="396036" y="0"/>
                  </a:moveTo>
                  <a:lnTo>
                    <a:pt x="402120" y="0"/>
                  </a:lnTo>
                </a:path>
                <a:path w="5429250">
                  <a:moveTo>
                    <a:pt x="411264" y="0"/>
                  </a:moveTo>
                  <a:lnTo>
                    <a:pt x="417360" y="0"/>
                  </a:lnTo>
                </a:path>
                <a:path w="5429250">
                  <a:moveTo>
                    <a:pt x="426491" y="0"/>
                  </a:moveTo>
                  <a:lnTo>
                    <a:pt x="432587" y="0"/>
                  </a:lnTo>
                </a:path>
                <a:path w="5429250">
                  <a:moveTo>
                    <a:pt x="441731" y="0"/>
                  </a:moveTo>
                  <a:lnTo>
                    <a:pt x="447827" y="0"/>
                  </a:lnTo>
                </a:path>
                <a:path w="5429250">
                  <a:moveTo>
                    <a:pt x="456958" y="0"/>
                  </a:moveTo>
                  <a:lnTo>
                    <a:pt x="463054" y="0"/>
                  </a:lnTo>
                </a:path>
                <a:path w="5429250">
                  <a:moveTo>
                    <a:pt x="472198" y="0"/>
                  </a:moveTo>
                  <a:lnTo>
                    <a:pt x="478281" y="0"/>
                  </a:lnTo>
                </a:path>
                <a:path w="5429250">
                  <a:moveTo>
                    <a:pt x="487425" y="0"/>
                  </a:moveTo>
                  <a:lnTo>
                    <a:pt x="493521" y="0"/>
                  </a:lnTo>
                </a:path>
                <a:path w="5429250">
                  <a:moveTo>
                    <a:pt x="502653" y="0"/>
                  </a:moveTo>
                  <a:lnTo>
                    <a:pt x="508749" y="0"/>
                  </a:lnTo>
                </a:path>
                <a:path w="5429250">
                  <a:moveTo>
                    <a:pt x="517893" y="0"/>
                  </a:moveTo>
                  <a:lnTo>
                    <a:pt x="523976" y="0"/>
                  </a:lnTo>
                </a:path>
                <a:path w="5429250">
                  <a:moveTo>
                    <a:pt x="533120" y="0"/>
                  </a:moveTo>
                  <a:lnTo>
                    <a:pt x="539216" y="0"/>
                  </a:lnTo>
                </a:path>
                <a:path w="5429250">
                  <a:moveTo>
                    <a:pt x="548347" y="0"/>
                  </a:moveTo>
                  <a:lnTo>
                    <a:pt x="554443" y="0"/>
                  </a:lnTo>
                </a:path>
                <a:path w="5429250">
                  <a:moveTo>
                    <a:pt x="563587" y="0"/>
                  </a:moveTo>
                  <a:lnTo>
                    <a:pt x="569671" y="0"/>
                  </a:lnTo>
                </a:path>
                <a:path w="5429250">
                  <a:moveTo>
                    <a:pt x="578815" y="0"/>
                  </a:moveTo>
                  <a:lnTo>
                    <a:pt x="584911" y="0"/>
                  </a:lnTo>
                </a:path>
                <a:path w="5429250">
                  <a:moveTo>
                    <a:pt x="594042" y="0"/>
                  </a:moveTo>
                  <a:lnTo>
                    <a:pt x="600138" y="0"/>
                  </a:lnTo>
                </a:path>
                <a:path w="5429250">
                  <a:moveTo>
                    <a:pt x="609282" y="0"/>
                  </a:moveTo>
                  <a:lnTo>
                    <a:pt x="615365" y="0"/>
                  </a:lnTo>
                </a:path>
                <a:path w="5429250">
                  <a:moveTo>
                    <a:pt x="624509" y="0"/>
                  </a:moveTo>
                  <a:lnTo>
                    <a:pt x="630605" y="0"/>
                  </a:lnTo>
                </a:path>
                <a:path w="5429250">
                  <a:moveTo>
                    <a:pt x="639737" y="0"/>
                  </a:moveTo>
                  <a:lnTo>
                    <a:pt x="645833" y="0"/>
                  </a:lnTo>
                </a:path>
                <a:path w="5429250">
                  <a:moveTo>
                    <a:pt x="654977" y="0"/>
                  </a:moveTo>
                  <a:lnTo>
                    <a:pt x="661060" y="0"/>
                  </a:lnTo>
                </a:path>
                <a:path w="5429250">
                  <a:moveTo>
                    <a:pt x="670204" y="0"/>
                  </a:moveTo>
                  <a:lnTo>
                    <a:pt x="676300" y="0"/>
                  </a:lnTo>
                </a:path>
                <a:path w="5429250">
                  <a:moveTo>
                    <a:pt x="685431" y="0"/>
                  </a:moveTo>
                  <a:lnTo>
                    <a:pt x="691527" y="0"/>
                  </a:lnTo>
                </a:path>
                <a:path w="5429250">
                  <a:moveTo>
                    <a:pt x="700671" y="0"/>
                  </a:moveTo>
                  <a:lnTo>
                    <a:pt x="706767" y="0"/>
                  </a:lnTo>
                </a:path>
                <a:path w="5429250">
                  <a:moveTo>
                    <a:pt x="715899" y="0"/>
                  </a:moveTo>
                  <a:lnTo>
                    <a:pt x="721994" y="0"/>
                  </a:lnTo>
                </a:path>
                <a:path w="5429250">
                  <a:moveTo>
                    <a:pt x="731138" y="0"/>
                  </a:moveTo>
                  <a:lnTo>
                    <a:pt x="737222" y="0"/>
                  </a:lnTo>
                </a:path>
                <a:path w="5429250">
                  <a:moveTo>
                    <a:pt x="746366" y="0"/>
                  </a:moveTo>
                  <a:lnTo>
                    <a:pt x="752462" y="0"/>
                  </a:lnTo>
                </a:path>
                <a:path w="5429250">
                  <a:moveTo>
                    <a:pt x="761593" y="0"/>
                  </a:moveTo>
                  <a:lnTo>
                    <a:pt x="767689" y="0"/>
                  </a:lnTo>
                </a:path>
                <a:path w="5429250">
                  <a:moveTo>
                    <a:pt x="776833" y="0"/>
                  </a:moveTo>
                  <a:lnTo>
                    <a:pt x="782916" y="0"/>
                  </a:lnTo>
                </a:path>
                <a:path w="5429250">
                  <a:moveTo>
                    <a:pt x="792060" y="0"/>
                  </a:moveTo>
                  <a:lnTo>
                    <a:pt x="798156" y="0"/>
                  </a:lnTo>
                </a:path>
                <a:path w="5429250">
                  <a:moveTo>
                    <a:pt x="807288" y="0"/>
                  </a:moveTo>
                  <a:lnTo>
                    <a:pt x="813384" y="0"/>
                  </a:lnTo>
                </a:path>
                <a:path w="5429250">
                  <a:moveTo>
                    <a:pt x="822528" y="0"/>
                  </a:moveTo>
                  <a:lnTo>
                    <a:pt x="828611" y="0"/>
                  </a:lnTo>
                </a:path>
                <a:path w="5429250">
                  <a:moveTo>
                    <a:pt x="837755" y="0"/>
                  </a:moveTo>
                  <a:lnTo>
                    <a:pt x="843851" y="0"/>
                  </a:lnTo>
                </a:path>
                <a:path w="5429250">
                  <a:moveTo>
                    <a:pt x="852982" y="0"/>
                  </a:moveTo>
                  <a:lnTo>
                    <a:pt x="859078" y="0"/>
                  </a:lnTo>
                </a:path>
                <a:path w="5429250">
                  <a:moveTo>
                    <a:pt x="868222" y="0"/>
                  </a:moveTo>
                  <a:lnTo>
                    <a:pt x="874306" y="0"/>
                  </a:lnTo>
                </a:path>
                <a:path w="5429250">
                  <a:moveTo>
                    <a:pt x="883450" y="0"/>
                  </a:moveTo>
                  <a:lnTo>
                    <a:pt x="889546" y="0"/>
                  </a:lnTo>
                </a:path>
                <a:path w="5429250">
                  <a:moveTo>
                    <a:pt x="898677" y="0"/>
                  </a:moveTo>
                  <a:lnTo>
                    <a:pt x="904773" y="0"/>
                  </a:lnTo>
                </a:path>
                <a:path w="5429250">
                  <a:moveTo>
                    <a:pt x="913917" y="0"/>
                  </a:moveTo>
                  <a:lnTo>
                    <a:pt x="920013" y="0"/>
                  </a:lnTo>
                </a:path>
                <a:path w="5429250">
                  <a:moveTo>
                    <a:pt x="929144" y="0"/>
                  </a:moveTo>
                  <a:lnTo>
                    <a:pt x="935240" y="0"/>
                  </a:lnTo>
                </a:path>
                <a:path w="5429250">
                  <a:moveTo>
                    <a:pt x="944384" y="0"/>
                  </a:moveTo>
                  <a:lnTo>
                    <a:pt x="950468" y="0"/>
                  </a:lnTo>
                </a:path>
                <a:path w="5429250">
                  <a:moveTo>
                    <a:pt x="959612" y="0"/>
                  </a:moveTo>
                  <a:lnTo>
                    <a:pt x="965707" y="0"/>
                  </a:lnTo>
                </a:path>
                <a:path w="5429250">
                  <a:moveTo>
                    <a:pt x="974839" y="0"/>
                  </a:moveTo>
                  <a:lnTo>
                    <a:pt x="980935" y="0"/>
                  </a:lnTo>
                </a:path>
                <a:path w="5429250">
                  <a:moveTo>
                    <a:pt x="990079" y="0"/>
                  </a:moveTo>
                  <a:lnTo>
                    <a:pt x="996162" y="0"/>
                  </a:lnTo>
                </a:path>
                <a:path w="5429250">
                  <a:moveTo>
                    <a:pt x="1005306" y="0"/>
                  </a:moveTo>
                  <a:lnTo>
                    <a:pt x="1011402" y="0"/>
                  </a:lnTo>
                </a:path>
                <a:path w="5429250">
                  <a:moveTo>
                    <a:pt x="1020533" y="0"/>
                  </a:moveTo>
                  <a:lnTo>
                    <a:pt x="1026629" y="0"/>
                  </a:lnTo>
                </a:path>
                <a:path w="5429250">
                  <a:moveTo>
                    <a:pt x="1035773" y="0"/>
                  </a:moveTo>
                  <a:lnTo>
                    <a:pt x="1041857" y="0"/>
                  </a:lnTo>
                </a:path>
                <a:path w="5429250">
                  <a:moveTo>
                    <a:pt x="1051001" y="0"/>
                  </a:moveTo>
                  <a:lnTo>
                    <a:pt x="1057097" y="0"/>
                  </a:lnTo>
                </a:path>
                <a:path w="5429250">
                  <a:moveTo>
                    <a:pt x="1066228" y="0"/>
                  </a:moveTo>
                  <a:lnTo>
                    <a:pt x="1072324" y="0"/>
                  </a:lnTo>
                </a:path>
                <a:path w="5429250">
                  <a:moveTo>
                    <a:pt x="1081468" y="0"/>
                  </a:moveTo>
                  <a:lnTo>
                    <a:pt x="1087551" y="0"/>
                  </a:lnTo>
                </a:path>
                <a:path w="5429250">
                  <a:moveTo>
                    <a:pt x="1096695" y="0"/>
                  </a:moveTo>
                  <a:lnTo>
                    <a:pt x="1102791" y="0"/>
                  </a:lnTo>
                </a:path>
                <a:path w="5429250">
                  <a:moveTo>
                    <a:pt x="1111923" y="0"/>
                  </a:moveTo>
                  <a:lnTo>
                    <a:pt x="1118019" y="0"/>
                  </a:lnTo>
                </a:path>
                <a:path w="5429250">
                  <a:moveTo>
                    <a:pt x="1127163" y="0"/>
                  </a:moveTo>
                  <a:lnTo>
                    <a:pt x="1133259" y="0"/>
                  </a:lnTo>
                </a:path>
                <a:path w="5429250">
                  <a:moveTo>
                    <a:pt x="1142390" y="0"/>
                  </a:moveTo>
                  <a:lnTo>
                    <a:pt x="1148486" y="0"/>
                  </a:lnTo>
                </a:path>
                <a:path w="5429250">
                  <a:moveTo>
                    <a:pt x="1157617" y="0"/>
                  </a:moveTo>
                  <a:lnTo>
                    <a:pt x="1163713" y="0"/>
                  </a:lnTo>
                </a:path>
                <a:path w="5429250">
                  <a:moveTo>
                    <a:pt x="1172857" y="0"/>
                  </a:moveTo>
                  <a:lnTo>
                    <a:pt x="1178953" y="0"/>
                  </a:lnTo>
                </a:path>
                <a:path w="5429250">
                  <a:moveTo>
                    <a:pt x="1188084" y="0"/>
                  </a:moveTo>
                  <a:lnTo>
                    <a:pt x="1194181" y="0"/>
                  </a:lnTo>
                </a:path>
                <a:path w="5429250">
                  <a:moveTo>
                    <a:pt x="1203325" y="0"/>
                  </a:moveTo>
                  <a:lnTo>
                    <a:pt x="1209408" y="0"/>
                  </a:lnTo>
                </a:path>
                <a:path w="5429250">
                  <a:moveTo>
                    <a:pt x="1218552" y="0"/>
                  </a:moveTo>
                  <a:lnTo>
                    <a:pt x="1224648" y="0"/>
                  </a:lnTo>
                </a:path>
                <a:path w="5429250">
                  <a:moveTo>
                    <a:pt x="1233779" y="0"/>
                  </a:moveTo>
                  <a:lnTo>
                    <a:pt x="1239875" y="0"/>
                  </a:lnTo>
                </a:path>
                <a:path w="5429250">
                  <a:moveTo>
                    <a:pt x="1249019" y="0"/>
                  </a:moveTo>
                  <a:lnTo>
                    <a:pt x="1255102" y="0"/>
                  </a:lnTo>
                </a:path>
                <a:path w="5429250">
                  <a:moveTo>
                    <a:pt x="1264246" y="0"/>
                  </a:moveTo>
                  <a:lnTo>
                    <a:pt x="1270342" y="0"/>
                  </a:lnTo>
                </a:path>
                <a:path w="5429250">
                  <a:moveTo>
                    <a:pt x="1279474" y="0"/>
                  </a:moveTo>
                  <a:lnTo>
                    <a:pt x="1285570" y="0"/>
                  </a:lnTo>
                </a:path>
                <a:path w="5429250">
                  <a:moveTo>
                    <a:pt x="1294714" y="0"/>
                  </a:moveTo>
                  <a:lnTo>
                    <a:pt x="1300797" y="0"/>
                  </a:lnTo>
                </a:path>
                <a:path w="5429250">
                  <a:moveTo>
                    <a:pt x="1309941" y="0"/>
                  </a:moveTo>
                  <a:lnTo>
                    <a:pt x="1316037" y="0"/>
                  </a:lnTo>
                </a:path>
                <a:path w="5429250">
                  <a:moveTo>
                    <a:pt x="1325168" y="0"/>
                  </a:moveTo>
                  <a:lnTo>
                    <a:pt x="1331264" y="0"/>
                  </a:lnTo>
                </a:path>
                <a:path w="5429250">
                  <a:moveTo>
                    <a:pt x="1340408" y="0"/>
                  </a:moveTo>
                  <a:lnTo>
                    <a:pt x="1346492" y="0"/>
                  </a:lnTo>
                </a:path>
                <a:path w="5429250">
                  <a:moveTo>
                    <a:pt x="1355636" y="0"/>
                  </a:moveTo>
                  <a:lnTo>
                    <a:pt x="1361732" y="0"/>
                  </a:lnTo>
                </a:path>
                <a:path w="5429250">
                  <a:moveTo>
                    <a:pt x="1370863" y="0"/>
                  </a:moveTo>
                  <a:lnTo>
                    <a:pt x="1376959" y="0"/>
                  </a:lnTo>
                </a:path>
                <a:path w="5429250">
                  <a:moveTo>
                    <a:pt x="1386103" y="0"/>
                  </a:moveTo>
                  <a:lnTo>
                    <a:pt x="1392199" y="0"/>
                  </a:lnTo>
                </a:path>
                <a:path w="5429250">
                  <a:moveTo>
                    <a:pt x="1401330" y="0"/>
                  </a:moveTo>
                  <a:lnTo>
                    <a:pt x="1407426" y="0"/>
                  </a:lnTo>
                </a:path>
                <a:path w="5429250">
                  <a:moveTo>
                    <a:pt x="1416570" y="0"/>
                  </a:moveTo>
                  <a:lnTo>
                    <a:pt x="1422653" y="0"/>
                  </a:lnTo>
                </a:path>
                <a:path w="5429250">
                  <a:moveTo>
                    <a:pt x="1431797" y="0"/>
                  </a:moveTo>
                  <a:lnTo>
                    <a:pt x="1437894" y="0"/>
                  </a:lnTo>
                </a:path>
                <a:path w="5429250">
                  <a:moveTo>
                    <a:pt x="1447025" y="0"/>
                  </a:moveTo>
                  <a:lnTo>
                    <a:pt x="1453121" y="0"/>
                  </a:lnTo>
                </a:path>
                <a:path w="5429250">
                  <a:moveTo>
                    <a:pt x="1462265" y="0"/>
                  </a:moveTo>
                  <a:lnTo>
                    <a:pt x="1468348" y="0"/>
                  </a:lnTo>
                </a:path>
                <a:path w="5429250">
                  <a:moveTo>
                    <a:pt x="1477492" y="0"/>
                  </a:moveTo>
                  <a:lnTo>
                    <a:pt x="1483588" y="0"/>
                  </a:lnTo>
                </a:path>
                <a:path w="5429250">
                  <a:moveTo>
                    <a:pt x="1492719" y="0"/>
                  </a:moveTo>
                  <a:lnTo>
                    <a:pt x="1498815" y="0"/>
                  </a:lnTo>
                </a:path>
                <a:path w="5429250">
                  <a:moveTo>
                    <a:pt x="1507959" y="0"/>
                  </a:moveTo>
                  <a:lnTo>
                    <a:pt x="1514043" y="0"/>
                  </a:lnTo>
                </a:path>
                <a:path w="5429250">
                  <a:moveTo>
                    <a:pt x="1523187" y="0"/>
                  </a:moveTo>
                  <a:lnTo>
                    <a:pt x="1529283" y="0"/>
                  </a:lnTo>
                </a:path>
                <a:path w="5429250">
                  <a:moveTo>
                    <a:pt x="1538414" y="0"/>
                  </a:moveTo>
                  <a:lnTo>
                    <a:pt x="1544510" y="0"/>
                  </a:lnTo>
                </a:path>
                <a:path w="5429250">
                  <a:moveTo>
                    <a:pt x="1553654" y="0"/>
                  </a:moveTo>
                  <a:lnTo>
                    <a:pt x="1559737" y="0"/>
                  </a:lnTo>
                </a:path>
                <a:path w="5429250">
                  <a:moveTo>
                    <a:pt x="1568881" y="0"/>
                  </a:moveTo>
                  <a:lnTo>
                    <a:pt x="1574977" y="0"/>
                  </a:lnTo>
                </a:path>
                <a:path w="5429250">
                  <a:moveTo>
                    <a:pt x="1584109" y="0"/>
                  </a:moveTo>
                  <a:lnTo>
                    <a:pt x="1590205" y="0"/>
                  </a:lnTo>
                </a:path>
                <a:path w="5429250">
                  <a:moveTo>
                    <a:pt x="1599349" y="0"/>
                  </a:moveTo>
                  <a:lnTo>
                    <a:pt x="1605445" y="0"/>
                  </a:lnTo>
                </a:path>
                <a:path w="5429250">
                  <a:moveTo>
                    <a:pt x="1614576" y="0"/>
                  </a:moveTo>
                  <a:lnTo>
                    <a:pt x="1620672" y="0"/>
                  </a:lnTo>
                </a:path>
                <a:path w="5429250">
                  <a:moveTo>
                    <a:pt x="1629803" y="0"/>
                  </a:moveTo>
                  <a:lnTo>
                    <a:pt x="1635899" y="0"/>
                  </a:lnTo>
                </a:path>
                <a:path w="5429250">
                  <a:moveTo>
                    <a:pt x="1645043" y="0"/>
                  </a:moveTo>
                  <a:lnTo>
                    <a:pt x="1651139" y="0"/>
                  </a:lnTo>
                </a:path>
                <a:path w="5429250">
                  <a:moveTo>
                    <a:pt x="1660270" y="0"/>
                  </a:moveTo>
                  <a:lnTo>
                    <a:pt x="1666367" y="0"/>
                  </a:lnTo>
                </a:path>
                <a:path w="5429250">
                  <a:moveTo>
                    <a:pt x="1675511" y="0"/>
                  </a:moveTo>
                  <a:lnTo>
                    <a:pt x="1681594" y="0"/>
                  </a:lnTo>
                </a:path>
                <a:path w="5429250">
                  <a:moveTo>
                    <a:pt x="1690738" y="0"/>
                  </a:moveTo>
                  <a:lnTo>
                    <a:pt x="1696834" y="0"/>
                  </a:lnTo>
                </a:path>
                <a:path w="5429250">
                  <a:moveTo>
                    <a:pt x="1705965" y="0"/>
                  </a:moveTo>
                  <a:lnTo>
                    <a:pt x="1712061" y="0"/>
                  </a:lnTo>
                </a:path>
                <a:path w="5429250">
                  <a:moveTo>
                    <a:pt x="1721205" y="0"/>
                  </a:moveTo>
                  <a:lnTo>
                    <a:pt x="1727288" y="0"/>
                  </a:lnTo>
                </a:path>
                <a:path w="5429250">
                  <a:moveTo>
                    <a:pt x="1736432" y="0"/>
                  </a:moveTo>
                  <a:lnTo>
                    <a:pt x="1742528" y="0"/>
                  </a:lnTo>
                </a:path>
                <a:path w="5429250">
                  <a:moveTo>
                    <a:pt x="1751660" y="0"/>
                  </a:moveTo>
                  <a:lnTo>
                    <a:pt x="1757756" y="0"/>
                  </a:lnTo>
                </a:path>
                <a:path w="5429250">
                  <a:moveTo>
                    <a:pt x="1766900" y="0"/>
                  </a:moveTo>
                  <a:lnTo>
                    <a:pt x="1772983" y="0"/>
                  </a:lnTo>
                </a:path>
                <a:path w="5429250">
                  <a:moveTo>
                    <a:pt x="1782127" y="0"/>
                  </a:moveTo>
                  <a:lnTo>
                    <a:pt x="1788223" y="0"/>
                  </a:lnTo>
                </a:path>
                <a:path w="5429250">
                  <a:moveTo>
                    <a:pt x="1797354" y="0"/>
                  </a:moveTo>
                  <a:lnTo>
                    <a:pt x="1803450" y="0"/>
                  </a:lnTo>
                </a:path>
                <a:path w="5429250">
                  <a:moveTo>
                    <a:pt x="1812594" y="0"/>
                  </a:moveTo>
                  <a:lnTo>
                    <a:pt x="1818678" y="0"/>
                  </a:lnTo>
                </a:path>
                <a:path w="5429250">
                  <a:moveTo>
                    <a:pt x="1827822" y="0"/>
                  </a:moveTo>
                  <a:lnTo>
                    <a:pt x="1833918" y="0"/>
                  </a:lnTo>
                </a:path>
                <a:path w="5429250">
                  <a:moveTo>
                    <a:pt x="1843049" y="0"/>
                  </a:moveTo>
                  <a:lnTo>
                    <a:pt x="1849145" y="0"/>
                  </a:lnTo>
                </a:path>
                <a:path w="5429250">
                  <a:moveTo>
                    <a:pt x="1858289" y="0"/>
                  </a:moveTo>
                  <a:lnTo>
                    <a:pt x="1864385" y="0"/>
                  </a:lnTo>
                </a:path>
                <a:path w="5429250">
                  <a:moveTo>
                    <a:pt x="1873516" y="0"/>
                  </a:moveTo>
                  <a:lnTo>
                    <a:pt x="1879612" y="0"/>
                  </a:lnTo>
                </a:path>
                <a:path w="5429250">
                  <a:moveTo>
                    <a:pt x="1888756" y="0"/>
                  </a:moveTo>
                  <a:lnTo>
                    <a:pt x="1894839" y="0"/>
                  </a:lnTo>
                </a:path>
                <a:path w="5429250">
                  <a:moveTo>
                    <a:pt x="1903984" y="0"/>
                  </a:moveTo>
                  <a:lnTo>
                    <a:pt x="1910079" y="0"/>
                  </a:lnTo>
                </a:path>
                <a:path w="5429250">
                  <a:moveTo>
                    <a:pt x="1919211" y="0"/>
                  </a:moveTo>
                  <a:lnTo>
                    <a:pt x="1925307" y="0"/>
                  </a:lnTo>
                </a:path>
                <a:path w="5429250">
                  <a:moveTo>
                    <a:pt x="1934451" y="0"/>
                  </a:moveTo>
                  <a:lnTo>
                    <a:pt x="1940534" y="0"/>
                  </a:lnTo>
                </a:path>
                <a:path w="5429250">
                  <a:moveTo>
                    <a:pt x="1949678" y="0"/>
                  </a:moveTo>
                  <a:lnTo>
                    <a:pt x="1955774" y="0"/>
                  </a:lnTo>
                </a:path>
                <a:path w="5429250">
                  <a:moveTo>
                    <a:pt x="1964905" y="0"/>
                  </a:moveTo>
                  <a:lnTo>
                    <a:pt x="1971001" y="0"/>
                  </a:lnTo>
                </a:path>
                <a:path w="5429250">
                  <a:moveTo>
                    <a:pt x="1980145" y="0"/>
                  </a:moveTo>
                  <a:lnTo>
                    <a:pt x="1986229" y="0"/>
                  </a:lnTo>
                </a:path>
                <a:path w="5429250">
                  <a:moveTo>
                    <a:pt x="1995373" y="0"/>
                  </a:moveTo>
                  <a:lnTo>
                    <a:pt x="2001469" y="0"/>
                  </a:lnTo>
                </a:path>
                <a:path w="5429250">
                  <a:moveTo>
                    <a:pt x="2010600" y="0"/>
                  </a:moveTo>
                  <a:lnTo>
                    <a:pt x="2016696" y="0"/>
                  </a:lnTo>
                </a:path>
                <a:path w="5429250">
                  <a:moveTo>
                    <a:pt x="2025840" y="0"/>
                  </a:moveTo>
                  <a:lnTo>
                    <a:pt x="2031923" y="0"/>
                  </a:lnTo>
                </a:path>
                <a:path w="5429250">
                  <a:moveTo>
                    <a:pt x="2041067" y="0"/>
                  </a:moveTo>
                  <a:lnTo>
                    <a:pt x="2047163" y="0"/>
                  </a:lnTo>
                </a:path>
                <a:path w="5429250">
                  <a:moveTo>
                    <a:pt x="2056295" y="0"/>
                  </a:moveTo>
                  <a:lnTo>
                    <a:pt x="2062391" y="0"/>
                  </a:lnTo>
                </a:path>
                <a:path w="5429250">
                  <a:moveTo>
                    <a:pt x="2071535" y="0"/>
                  </a:moveTo>
                  <a:lnTo>
                    <a:pt x="2077631" y="0"/>
                  </a:lnTo>
                </a:path>
                <a:path w="5429250">
                  <a:moveTo>
                    <a:pt x="2086762" y="0"/>
                  </a:moveTo>
                  <a:lnTo>
                    <a:pt x="2092858" y="0"/>
                  </a:lnTo>
                </a:path>
                <a:path w="5429250">
                  <a:moveTo>
                    <a:pt x="2101989" y="0"/>
                  </a:moveTo>
                  <a:lnTo>
                    <a:pt x="2108085" y="0"/>
                  </a:lnTo>
                </a:path>
                <a:path w="5429250">
                  <a:moveTo>
                    <a:pt x="2117229" y="0"/>
                  </a:moveTo>
                  <a:lnTo>
                    <a:pt x="2123325" y="0"/>
                  </a:lnTo>
                </a:path>
                <a:path w="5429250">
                  <a:moveTo>
                    <a:pt x="2132456" y="0"/>
                  </a:moveTo>
                  <a:lnTo>
                    <a:pt x="2138553" y="0"/>
                  </a:lnTo>
                </a:path>
                <a:path w="5429250">
                  <a:moveTo>
                    <a:pt x="2147697" y="0"/>
                  </a:moveTo>
                  <a:lnTo>
                    <a:pt x="2153780" y="0"/>
                  </a:lnTo>
                </a:path>
                <a:path w="5429250">
                  <a:moveTo>
                    <a:pt x="2162924" y="0"/>
                  </a:moveTo>
                  <a:lnTo>
                    <a:pt x="2169020" y="0"/>
                  </a:lnTo>
                </a:path>
                <a:path w="5429250">
                  <a:moveTo>
                    <a:pt x="2178151" y="0"/>
                  </a:moveTo>
                  <a:lnTo>
                    <a:pt x="2184247" y="0"/>
                  </a:lnTo>
                </a:path>
                <a:path w="5429250">
                  <a:moveTo>
                    <a:pt x="2193391" y="0"/>
                  </a:moveTo>
                  <a:lnTo>
                    <a:pt x="2199474" y="0"/>
                  </a:lnTo>
                </a:path>
                <a:path w="5429250">
                  <a:moveTo>
                    <a:pt x="2208618" y="0"/>
                  </a:moveTo>
                  <a:lnTo>
                    <a:pt x="2214714" y="0"/>
                  </a:lnTo>
                </a:path>
                <a:path w="5429250">
                  <a:moveTo>
                    <a:pt x="2223846" y="0"/>
                  </a:moveTo>
                  <a:lnTo>
                    <a:pt x="2229942" y="0"/>
                  </a:lnTo>
                </a:path>
                <a:path w="5429250">
                  <a:moveTo>
                    <a:pt x="2239086" y="0"/>
                  </a:moveTo>
                  <a:lnTo>
                    <a:pt x="2245169" y="0"/>
                  </a:lnTo>
                </a:path>
                <a:path w="5429250">
                  <a:moveTo>
                    <a:pt x="2254313" y="0"/>
                  </a:moveTo>
                  <a:lnTo>
                    <a:pt x="2260409" y="0"/>
                  </a:lnTo>
                </a:path>
                <a:path w="5429250">
                  <a:moveTo>
                    <a:pt x="2269540" y="0"/>
                  </a:moveTo>
                  <a:lnTo>
                    <a:pt x="2275636" y="0"/>
                  </a:lnTo>
                </a:path>
                <a:path w="5429250">
                  <a:moveTo>
                    <a:pt x="2284780" y="0"/>
                  </a:moveTo>
                  <a:lnTo>
                    <a:pt x="2290864" y="0"/>
                  </a:lnTo>
                </a:path>
                <a:path w="5429250">
                  <a:moveTo>
                    <a:pt x="2300008" y="0"/>
                  </a:moveTo>
                  <a:lnTo>
                    <a:pt x="2306104" y="0"/>
                  </a:lnTo>
                </a:path>
                <a:path w="5429250">
                  <a:moveTo>
                    <a:pt x="2315235" y="0"/>
                  </a:moveTo>
                  <a:lnTo>
                    <a:pt x="2321331" y="0"/>
                  </a:lnTo>
                </a:path>
                <a:path w="5429250">
                  <a:moveTo>
                    <a:pt x="2330475" y="0"/>
                  </a:moveTo>
                  <a:lnTo>
                    <a:pt x="2336571" y="0"/>
                  </a:lnTo>
                </a:path>
                <a:path w="5429250">
                  <a:moveTo>
                    <a:pt x="2345702" y="0"/>
                  </a:moveTo>
                  <a:lnTo>
                    <a:pt x="2351798" y="0"/>
                  </a:lnTo>
                </a:path>
                <a:path w="5429250">
                  <a:moveTo>
                    <a:pt x="2360942" y="0"/>
                  </a:moveTo>
                  <a:lnTo>
                    <a:pt x="2367026" y="0"/>
                  </a:lnTo>
                </a:path>
                <a:path w="5429250">
                  <a:moveTo>
                    <a:pt x="2376169" y="0"/>
                  </a:moveTo>
                  <a:lnTo>
                    <a:pt x="2382266" y="0"/>
                  </a:lnTo>
                </a:path>
                <a:path w="5429250">
                  <a:moveTo>
                    <a:pt x="2391397" y="0"/>
                  </a:moveTo>
                  <a:lnTo>
                    <a:pt x="2397493" y="0"/>
                  </a:lnTo>
                </a:path>
                <a:path w="5429250">
                  <a:moveTo>
                    <a:pt x="2406637" y="0"/>
                  </a:moveTo>
                  <a:lnTo>
                    <a:pt x="2412720" y="0"/>
                  </a:lnTo>
                </a:path>
                <a:path w="5429250">
                  <a:moveTo>
                    <a:pt x="2421864" y="0"/>
                  </a:moveTo>
                  <a:lnTo>
                    <a:pt x="2427960" y="0"/>
                  </a:lnTo>
                </a:path>
                <a:path w="5429250">
                  <a:moveTo>
                    <a:pt x="2437091" y="0"/>
                  </a:moveTo>
                  <a:lnTo>
                    <a:pt x="2443187" y="0"/>
                  </a:lnTo>
                </a:path>
                <a:path w="5429250">
                  <a:moveTo>
                    <a:pt x="2452331" y="0"/>
                  </a:moveTo>
                  <a:lnTo>
                    <a:pt x="2458415" y="0"/>
                  </a:lnTo>
                </a:path>
                <a:path w="5429250">
                  <a:moveTo>
                    <a:pt x="2467559" y="0"/>
                  </a:moveTo>
                  <a:lnTo>
                    <a:pt x="2473655" y="0"/>
                  </a:lnTo>
                </a:path>
                <a:path w="5429250">
                  <a:moveTo>
                    <a:pt x="2482786" y="0"/>
                  </a:moveTo>
                  <a:lnTo>
                    <a:pt x="2488882" y="0"/>
                  </a:lnTo>
                </a:path>
                <a:path w="5429250">
                  <a:moveTo>
                    <a:pt x="2498026" y="0"/>
                  </a:moveTo>
                  <a:lnTo>
                    <a:pt x="2504109" y="0"/>
                  </a:lnTo>
                </a:path>
                <a:path w="5429250">
                  <a:moveTo>
                    <a:pt x="2513253" y="0"/>
                  </a:moveTo>
                  <a:lnTo>
                    <a:pt x="2519349" y="0"/>
                  </a:lnTo>
                </a:path>
                <a:path w="5429250">
                  <a:moveTo>
                    <a:pt x="2528481" y="0"/>
                  </a:moveTo>
                  <a:lnTo>
                    <a:pt x="2534577" y="0"/>
                  </a:lnTo>
                </a:path>
                <a:path w="5429250">
                  <a:moveTo>
                    <a:pt x="2543721" y="0"/>
                  </a:moveTo>
                  <a:lnTo>
                    <a:pt x="2549817" y="0"/>
                  </a:lnTo>
                </a:path>
                <a:path w="5429250">
                  <a:moveTo>
                    <a:pt x="2558948" y="0"/>
                  </a:moveTo>
                  <a:lnTo>
                    <a:pt x="2565044" y="0"/>
                  </a:lnTo>
                </a:path>
                <a:path w="5429250">
                  <a:moveTo>
                    <a:pt x="2574175" y="0"/>
                  </a:moveTo>
                  <a:lnTo>
                    <a:pt x="2580271" y="0"/>
                  </a:lnTo>
                </a:path>
                <a:path w="5429250">
                  <a:moveTo>
                    <a:pt x="2589415" y="0"/>
                  </a:moveTo>
                  <a:lnTo>
                    <a:pt x="2595511" y="0"/>
                  </a:lnTo>
                </a:path>
                <a:path w="5429250">
                  <a:moveTo>
                    <a:pt x="2604642" y="0"/>
                  </a:moveTo>
                  <a:lnTo>
                    <a:pt x="2610739" y="0"/>
                  </a:lnTo>
                </a:path>
                <a:path w="5429250">
                  <a:moveTo>
                    <a:pt x="2619883" y="0"/>
                  </a:moveTo>
                  <a:lnTo>
                    <a:pt x="2625966" y="0"/>
                  </a:lnTo>
                </a:path>
                <a:path w="5429250">
                  <a:moveTo>
                    <a:pt x="2635110" y="0"/>
                  </a:moveTo>
                  <a:lnTo>
                    <a:pt x="2641206" y="0"/>
                  </a:lnTo>
                </a:path>
                <a:path w="5429250">
                  <a:moveTo>
                    <a:pt x="2650337" y="0"/>
                  </a:moveTo>
                  <a:lnTo>
                    <a:pt x="2656433" y="0"/>
                  </a:lnTo>
                </a:path>
                <a:path w="5429250">
                  <a:moveTo>
                    <a:pt x="2665577" y="0"/>
                  </a:moveTo>
                  <a:lnTo>
                    <a:pt x="2671660" y="0"/>
                  </a:lnTo>
                </a:path>
                <a:path w="5429250">
                  <a:moveTo>
                    <a:pt x="2680804" y="0"/>
                  </a:moveTo>
                  <a:lnTo>
                    <a:pt x="2686900" y="0"/>
                  </a:lnTo>
                </a:path>
                <a:path w="5429250">
                  <a:moveTo>
                    <a:pt x="2696032" y="0"/>
                  </a:moveTo>
                  <a:lnTo>
                    <a:pt x="2702128" y="0"/>
                  </a:lnTo>
                </a:path>
                <a:path w="5429250">
                  <a:moveTo>
                    <a:pt x="2711272" y="0"/>
                  </a:moveTo>
                  <a:lnTo>
                    <a:pt x="2717355" y="0"/>
                  </a:lnTo>
                </a:path>
                <a:path w="5429250">
                  <a:moveTo>
                    <a:pt x="2726499" y="0"/>
                  </a:moveTo>
                  <a:lnTo>
                    <a:pt x="2732595" y="0"/>
                  </a:lnTo>
                </a:path>
                <a:path w="5429250">
                  <a:moveTo>
                    <a:pt x="2741726" y="0"/>
                  </a:moveTo>
                  <a:lnTo>
                    <a:pt x="2747822" y="0"/>
                  </a:lnTo>
                </a:path>
                <a:path w="5429250">
                  <a:moveTo>
                    <a:pt x="2756966" y="0"/>
                  </a:moveTo>
                  <a:lnTo>
                    <a:pt x="2763050" y="0"/>
                  </a:lnTo>
                </a:path>
                <a:path w="5429250">
                  <a:moveTo>
                    <a:pt x="2772194" y="0"/>
                  </a:moveTo>
                  <a:lnTo>
                    <a:pt x="2778290" y="0"/>
                  </a:lnTo>
                </a:path>
                <a:path w="5429250">
                  <a:moveTo>
                    <a:pt x="2787421" y="0"/>
                  </a:moveTo>
                  <a:lnTo>
                    <a:pt x="2793517" y="0"/>
                  </a:lnTo>
                </a:path>
                <a:path w="5429250">
                  <a:moveTo>
                    <a:pt x="2802661" y="0"/>
                  </a:moveTo>
                  <a:lnTo>
                    <a:pt x="2808757" y="0"/>
                  </a:lnTo>
                </a:path>
                <a:path w="5429250">
                  <a:moveTo>
                    <a:pt x="2817888" y="0"/>
                  </a:moveTo>
                  <a:lnTo>
                    <a:pt x="2823984" y="0"/>
                  </a:lnTo>
                </a:path>
                <a:path w="5429250">
                  <a:moveTo>
                    <a:pt x="2833128" y="0"/>
                  </a:moveTo>
                  <a:lnTo>
                    <a:pt x="2839212" y="0"/>
                  </a:lnTo>
                </a:path>
                <a:path w="5429250">
                  <a:moveTo>
                    <a:pt x="2848355" y="0"/>
                  </a:moveTo>
                  <a:lnTo>
                    <a:pt x="2854452" y="0"/>
                  </a:lnTo>
                </a:path>
                <a:path w="5429250">
                  <a:moveTo>
                    <a:pt x="2863583" y="0"/>
                  </a:moveTo>
                  <a:lnTo>
                    <a:pt x="2869679" y="0"/>
                  </a:lnTo>
                </a:path>
                <a:path w="5429250">
                  <a:moveTo>
                    <a:pt x="2878823" y="0"/>
                  </a:moveTo>
                  <a:lnTo>
                    <a:pt x="2884906" y="0"/>
                  </a:lnTo>
                </a:path>
                <a:path w="5429250">
                  <a:moveTo>
                    <a:pt x="2894050" y="0"/>
                  </a:moveTo>
                  <a:lnTo>
                    <a:pt x="2900146" y="0"/>
                  </a:lnTo>
                </a:path>
                <a:path w="5429250">
                  <a:moveTo>
                    <a:pt x="2909277" y="0"/>
                  </a:moveTo>
                  <a:lnTo>
                    <a:pt x="2915373" y="0"/>
                  </a:lnTo>
                </a:path>
                <a:path w="5429250">
                  <a:moveTo>
                    <a:pt x="2924517" y="0"/>
                  </a:moveTo>
                  <a:lnTo>
                    <a:pt x="2930601" y="0"/>
                  </a:lnTo>
                </a:path>
                <a:path w="5429250">
                  <a:moveTo>
                    <a:pt x="2939745" y="0"/>
                  </a:moveTo>
                  <a:lnTo>
                    <a:pt x="2945841" y="0"/>
                  </a:lnTo>
                </a:path>
                <a:path w="5429250">
                  <a:moveTo>
                    <a:pt x="2954972" y="0"/>
                  </a:moveTo>
                  <a:lnTo>
                    <a:pt x="2961068" y="0"/>
                  </a:lnTo>
                </a:path>
                <a:path w="5429250">
                  <a:moveTo>
                    <a:pt x="2970212" y="0"/>
                  </a:moveTo>
                  <a:lnTo>
                    <a:pt x="2976295" y="0"/>
                  </a:lnTo>
                </a:path>
                <a:path w="5429250">
                  <a:moveTo>
                    <a:pt x="2985439" y="0"/>
                  </a:moveTo>
                  <a:lnTo>
                    <a:pt x="2991535" y="0"/>
                  </a:lnTo>
                </a:path>
                <a:path w="5429250">
                  <a:moveTo>
                    <a:pt x="3000667" y="0"/>
                  </a:moveTo>
                  <a:lnTo>
                    <a:pt x="3006763" y="0"/>
                  </a:lnTo>
                </a:path>
                <a:path w="5429250">
                  <a:moveTo>
                    <a:pt x="3015907" y="0"/>
                  </a:moveTo>
                  <a:lnTo>
                    <a:pt x="3022003" y="0"/>
                  </a:lnTo>
                </a:path>
                <a:path w="5429250">
                  <a:moveTo>
                    <a:pt x="3031134" y="0"/>
                  </a:moveTo>
                  <a:lnTo>
                    <a:pt x="3037230" y="0"/>
                  </a:lnTo>
                </a:path>
                <a:path w="5429250">
                  <a:moveTo>
                    <a:pt x="3046361" y="0"/>
                  </a:moveTo>
                  <a:lnTo>
                    <a:pt x="3052457" y="0"/>
                  </a:lnTo>
                </a:path>
                <a:path w="5429250">
                  <a:moveTo>
                    <a:pt x="3061601" y="0"/>
                  </a:moveTo>
                  <a:lnTo>
                    <a:pt x="3067697" y="0"/>
                  </a:lnTo>
                </a:path>
                <a:path w="5429250">
                  <a:moveTo>
                    <a:pt x="3076829" y="0"/>
                  </a:moveTo>
                  <a:lnTo>
                    <a:pt x="3082925" y="0"/>
                  </a:lnTo>
                </a:path>
                <a:path w="5429250">
                  <a:moveTo>
                    <a:pt x="3092068" y="0"/>
                  </a:moveTo>
                  <a:lnTo>
                    <a:pt x="3098152" y="0"/>
                  </a:lnTo>
                </a:path>
                <a:path w="5429250">
                  <a:moveTo>
                    <a:pt x="3107296" y="0"/>
                  </a:moveTo>
                  <a:lnTo>
                    <a:pt x="3113392" y="0"/>
                  </a:lnTo>
                </a:path>
                <a:path w="5429250">
                  <a:moveTo>
                    <a:pt x="3122523" y="0"/>
                  </a:moveTo>
                  <a:lnTo>
                    <a:pt x="3128619" y="0"/>
                  </a:lnTo>
                </a:path>
                <a:path w="5429250">
                  <a:moveTo>
                    <a:pt x="3137763" y="0"/>
                  </a:moveTo>
                  <a:lnTo>
                    <a:pt x="3143846" y="0"/>
                  </a:lnTo>
                </a:path>
                <a:path w="5429250">
                  <a:moveTo>
                    <a:pt x="3152990" y="0"/>
                  </a:moveTo>
                  <a:lnTo>
                    <a:pt x="3159086" y="0"/>
                  </a:lnTo>
                </a:path>
                <a:path w="5429250">
                  <a:moveTo>
                    <a:pt x="3168218" y="0"/>
                  </a:moveTo>
                  <a:lnTo>
                    <a:pt x="3174314" y="0"/>
                  </a:lnTo>
                </a:path>
                <a:path w="5429250">
                  <a:moveTo>
                    <a:pt x="3183458" y="0"/>
                  </a:moveTo>
                  <a:lnTo>
                    <a:pt x="3189541" y="0"/>
                  </a:lnTo>
                </a:path>
                <a:path w="5429250">
                  <a:moveTo>
                    <a:pt x="3198685" y="0"/>
                  </a:moveTo>
                  <a:lnTo>
                    <a:pt x="3204781" y="0"/>
                  </a:lnTo>
                </a:path>
                <a:path w="5429250">
                  <a:moveTo>
                    <a:pt x="3213912" y="0"/>
                  </a:moveTo>
                  <a:lnTo>
                    <a:pt x="3220008" y="0"/>
                  </a:lnTo>
                </a:path>
                <a:path w="5429250">
                  <a:moveTo>
                    <a:pt x="3229152" y="0"/>
                  </a:moveTo>
                  <a:lnTo>
                    <a:pt x="3235248" y="0"/>
                  </a:lnTo>
                </a:path>
                <a:path w="5429250">
                  <a:moveTo>
                    <a:pt x="3244380" y="0"/>
                  </a:moveTo>
                  <a:lnTo>
                    <a:pt x="3250476" y="0"/>
                  </a:lnTo>
                </a:path>
                <a:path w="5429250">
                  <a:moveTo>
                    <a:pt x="3259607" y="0"/>
                  </a:moveTo>
                  <a:lnTo>
                    <a:pt x="3265703" y="0"/>
                  </a:lnTo>
                </a:path>
                <a:path w="5429250">
                  <a:moveTo>
                    <a:pt x="3274847" y="0"/>
                  </a:moveTo>
                  <a:lnTo>
                    <a:pt x="3280943" y="0"/>
                  </a:lnTo>
                </a:path>
                <a:path w="5429250">
                  <a:moveTo>
                    <a:pt x="3290074" y="0"/>
                  </a:moveTo>
                  <a:lnTo>
                    <a:pt x="3296170" y="0"/>
                  </a:lnTo>
                </a:path>
                <a:path w="5429250">
                  <a:moveTo>
                    <a:pt x="3305314" y="0"/>
                  </a:moveTo>
                  <a:lnTo>
                    <a:pt x="3311398" y="0"/>
                  </a:lnTo>
                </a:path>
                <a:path w="5429250">
                  <a:moveTo>
                    <a:pt x="3320541" y="0"/>
                  </a:moveTo>
                  <a:lnTo>
                    <a:pt x="3326638" y="0"/>
                  </a:lnTo>
                </a:path>
                <a:path w="5429250">
                  <a:moveTo>
                    <a:pt x="3335769" y="0"/>
                  </a:moveTo>
                  <a:lnTo>
                    <a:pt x="3341865" y="0"/>
                  </a:lnTo>
                </a:path>
                <a:path w="5429250">
                  <a:moveTo>
                    <a:pt x="3351009" y="0"/>
                  </a:moveTo>
                  <a:lnTo>
                    <a:pt x="3357092" y="0"/>
                  </a:lnTo>
                </a:path>
                <a:path w="5429250">
                  <a:moveTo>
                    <a:pt x="3366236" y="0"/>
                  </a:moveTo>
                  <a:lnTo>
                    <a:pt x="3372332" y="0"/>
                  </a:lnTo>
                </a:path>
                <a:path w="5429250">
                  <a:moveTo>
                    <a:pt x="3381463" y="0"/>
                  </a:moveTo>
                  <a:lnTo>
                    <a:pt x="3387559" y="0"/>
                  </a:lnTo>
                </a:path>
                <a:path w="5429250">
                  <a:moveTo>
                    <a:pt x="3396703" y="0"/>
                  </a:moveTo>
                  <a:lnTo>
                    <a:pt x="3402787" y="0"/>
                  </a:lnTo>
                </a:path>
                <a:path w="5429250">
                  <a:moveTo>
                    <a:pt x="3411931" y="0"/>
                  </a:moveTo>
                  <a:lnTo>
                    <a:pt x="3418027" y="0"/>
                  </a:lnTo>
                </a:path>
                <a:path w="5429250">
                  <a:moveTo>
                    <a:pt x="3427158" y="0"/>
                  </a:moveTo>
                  <a:lnTo>
                    <a:pt x="3433254" y="0"/>
                  </a:lnTo>
                </a:path>
                <a:path w="5429250">
                  <a:moveTo>
                    <a:pt x="3442398" y="0"/>
                  </a:moveTo>
                  <a:lnTo>
                    <a:pt x="3448481" y="0"/>
                  </a:lnTo>
                </a:path>
                <a:path w="5429250">
                  <a:moveTo>
                    <a:pt x="3457625" y="0"/>
                  </a:moveTo>
                  <a:lnTo>
                    <a:pt x="3463721" y="0"/>
                  </a:lnTo>
                </a:path>
                <a:path w="5429250">
                  <a:moveTo>
                    <a:pt x="3472853" y="0"/>
                  </a:moveTo>
                  <a:lnTo>
                    <a:pt x="3478949" y="0"/>
                  </a:lnTo>
                </a:path>
                <a:path w="5429250">
                  <a:moveTo>
                    <a:pt x="3488093" y="0"/>
                  </a:moveTo>
                  <a:lnTo>
                    <a:pt x="3494189" y="0"/>
                  </a:lnTo>
                </a:path>
                <a:path w="5429250">
                  <a:moveTo>
                    <a:pt x="3503320" y="0"/>
                  </a:moveTo>
                  <a:lnTo>
                    <a:pt x="3509416" y="0"/>
                  </a:lnTo>
                </a:path>
                <a:path w="5429250">
                  <a:moveTo>
                    <a:pt x="3518547" y="0"/>
                  </a:moveTo>
                  <a:lnTo>
                    <a:pt x="3524643" y="0"/>
                  </a:lnTo>
                </a:path>
                <a:path w="5429250">
                  <a:moveTo>
                    <a:pt x="3533787" y="0"/>
                  </a:moveTo>
                  <a:lnTo>
                    <a:pt x="3539883" y="0"/>
                  </a:lnTo>
                </a:path>
                <a:path w="5429250">
                  <a:moveTo>
                    <a:pt x="3549015" y="0"/>
                  </a:moveTo>
                  <a:lnTo>
                    <a:pt x="3555111" y="0"/>
                  </a:lnTo>
                </a:path>
                <a:path w="5429250">
                  <a:moveTo>
                    <a:pt x="3564254" y="0"/>
                  </a:moveTo>
                  <a:lnTo>
                    <a:pt x="3570338" y="0"/>
                  </a:lnTo>
                </a:path>
                <a:path w="5429250">
                  <a:moveTo>
                    <a:pt x="3579482" y="0"/>
                  </a:moveTo>
                  <a:lnTo>
                    <a:pt x="3585578" y="0"/>
                  </a:lnTo>
                </a:path>
                <a:path w="5429250">
                  <a:moveTo>
                    <a:pt x="3594709" y="0"/>
                  </a:moveTo>
                  <a:lnTo>
                    <a:pt x="3600805" y="0"/>
                  </a:lnTo>
                </a:path>
                <a:path w="5429250">
                  <a:moveTo>
                    <a:pt x="3609949" y="0"/>
                  </a:moveTo>
                  <a:lnTo>
                    <a:pt x="3616032" y="0"/>
                  </a:lnTo>
                </a:path>
                <a:path w="5429250">
                  <a:moveTo>
                    <a:pt x="3625176" y="0"/>
                  </a:moveTo>
                  <a:lnTo>
                    <a:pt x="3631272" y="0"/>
                  </a:lnTo>
                </a:path>
                <a:path w="5429250">
                  <a:moveTo>
                    <a:pt x="3640404" y="0"/>
                  </a:moveTo>
                  <a:lnTo>
                    <a:pt x="3646500" y="0"/>
                  </a:lnTo>
                </a:path>
                <a:path w="5429250">
                  <a:moveTo>
                    <a:pt x="3655644" y="0"/>
                  </a:moveTo>
                  <a:lnTo>
                    <a:pt x="3661727" y="0"/>
                  </a:lnTo>
                </a:path>
                <a:path w="5429250">
                  <a:moveTo>
                    <a:pt x="3670871" y="0"/>
                  </a:moveTo>
                  <a:lnTo>
                    <a:pt x="3676967" y="0"/>
                  </a:lnTo>
                </a:path>
                <a:path w="5429250">
                  <a:moveTo>
                    <a:pt x="3686098" y="0"/>
                  </a:moveTo>
                  <a:lnTo>
                    <a:pt x="3692194" y="0"/>
                  </a:lnTo>
                </a:path>
                <a:path w="5429250">
                  <a:moveTo>
                    <a:pt x="3701338" y="0"/>
                  </a:moveTo>
                  <a:lnTo>
                    <a:pt x="3707422" y="0"/>
                  </a:lnTo>
                </a:path>
                <a:path w="5429250">
                  <a:moveTo>
                    <a:pt x="3716566" y="0"/>
                  </a:moveTo>
                  <a:lnTo>
                    <a:pt x="3722662" y="0"/>
                  </a:lnTo>
                </a:path>
                <a:path w="5429250">
                  <a:moveTo>
                    <a:pt x="3731793" y="0"/>
                  </a:moveTo>
                  <a:lnTo>
                    <a:pt x="3737889" y="0"/>
                  </a:lnTo>
                </a:path>
                <a:path w="5429250">
                  <a:moveTo>
                    <a:pt x="3747033" y="0"/>
                  </a:moveTo>
                  <a:lnTo>
                    <a:pt x="3753129" y="0"/>
                  </a:lnTo>
                </a:path>
                <a:path w="5429250">
                  <a:moveTo>
                    <a:pt x="3762260" y="0"/>
                  </a:moveTo>
                  <a:lnTo>
                    <a:pt x="3768356" y="0"/>
                  </a:lnTo>
                </a:path>
                <a:path w="5429250">
                  <a:moveTo>
                    <a:pt x="3777500" y="0"/>
                  </a:moveTo>
                  <a:lnTo>
                    <a:pt x="3783584" y="0"/>
                  </a:lnTo>
                </a:path>
                <a:path w="5429250">
                  <a:moveTo>
                    <a:pt x="3792728" y="0"/>
                  </a:moveTo>
                  <a:lnTo>
                    <a:pt x="3798824" y="0"/>
                  </a:lnTo>
                </a:path>
                <a:path w="5429250">
                  <a:moveTo>
                    <a:pt x="3807955" y="0"/>
                  </a:moveTo>
                  <a:lnTo>
                    <a:pt x="3814051" y="0"/>
                  </a:lnTo>
                </a:path>
                <a:path w="5429250">
                  <a:moveTo>
                    <a:pt x="3823195" y="0"/>
                  </a:moveTo>
                  <a:lnTo>
                    <a:pt x="3829278" y="0"/>
                  </a:lnTo>
                </a:path>
                <a:path w="5429250">
                  <a:moveTo>
                    <a:pt x="3838422" y="0"/>
                  </a:moveTo>
                  <a:lnTo>
                    <a:pt x="3844518" y="0"/>
                  </a:lnTo>
                </a:path>
                <a:path w="5429250">
                  <a:moveTo>
                    <a:pt x="3853649" y="0"/>
                  </a:moveTo>
                  <a:lnTo>
                    <a:pt x="3859745" y="0"/>
                  </a:lnTo>
                </a:path>
                <a:path w="5429250">
                  <a:moveTo>
                    <a:pt x="3868889" y="0"/>
                  </a:moveTo>
                  <a:lnTo>
                    <a:pt x="3874973" y="0"/>
                  </a:lnTo>
                </a:path>
                <a:path w="5429250">
                  <a:moveTo>
                    <a:pt x="3884117" y="0"/>
                  </a:moveTo>
                  <a:lnTo>
                    <a:pt x="3890213" y="0"/>
                  </a:lnTo>
                </a:path>
                <a:path w="5429250">
                  <a:moveTo>
                    <a:pt x="3899344" y="0"/>
                  </a:moveTo>
                  <a:lnTo>
                    <a:pt x="3905440" y="0"/>
                  </a:lnTo>
                </a:path>
                <a:path w="5429250">
                  <a:moveTo>
                    <a:pt x="3914584" y="0"/>
                  </a:moveTo>
                  <a:lnTo>
                    <a:pt x="3920667" y="0"/>
                  </a:lnTo>
                </a:path>
                <a:path w="5429250">
                  <a:moveTo>
                    <a:pt x="3929811" y="0"/>
                  </a:moveTo>
                  <a:lnTo>
                    <a:pt x="3935907" y="0"/>
                  </a:lnTo>
                </a:path>
                <a:path w="5429250">
                  <a:moveTo>
                    <a:pt x="3945039" y="0"/>
                  </a:moveTo>
                  <a:lnTo>
                    <a:pt x="3951135" y="0"/>
                  </a:lnTo>
                </a:path>
                <a:path w="5429250">
                  <a:moveTo>
                    <a:pt x="3960279" y="0"/>
                  </a:moveTo>
                  <a:lnTo>
                    <a:pt x="3966375" y="0"/>
                  </a:lnTo>
                </a:path>
                <a:path w="5429250">
                  <a:moveTo>
                    <a:pt x="3975506" y="0"/>
                  </a:moveTo>
                  <a:lnTo>
                    <a:pt x="3981602" y="0"/>
                  </a:lnTo>
                </a:path>
                <a:path w="5429250">
                  <a:moveTo>
                    <a:pt x="3990746" y="0"/>
                  </a:moveTo>
                  <a:lnTo>
                    <a:pt x="3996829" y="0"/>
                  </a:lnTo>
                </a:path>
                <a:path w="5429250">
                  <a:moveTo>
                    <a:pt x="4005973" y="0"/>
                  </a:moveTo>
                  <a:lnTo>
                    <a:pt x="4012069" y="0"/>
                  </a:lnTo>
                </a:path>
                <a:path w="5429250">
                  <a:moveTo>
                    <a:pt x="4021201" y="0"/>
                  </a:moveTo>
                  <a:lnTo>
                    <a:pt x="4027297" y="0"/>
                  </a:lnTo>
                </a:path>
                <a:path w="5429250">
                  <a:moveTo>
                    <a:pt x="4036441" y="0"/>
                  </a:moveTo>
                  <a:lnTo>
                    <a:pt x="4042524" y="0"/>
                  </a:lnTo>
                </a:path>
                <a:path w="5429250">
                  <a:moveTo>
                    <a:pt x="4051668" y="0"/>
                  </a:moveTo>
                  <a:lnTo>
                    <a:pt x="4057764" y="0"/>
                  </a:lnTo>
                </a:path>
                <a:path w="5429250">
                  <a:moveTo>
                    <a:pt x="4066895" y="0"/>
                  </a:moveTo>
                  <a:lnTo>
                    <a:pt x="4072991" y="0"/>
                  </a:lnTo>
                </a:path>
                <a:path w="5429250">
                  <a:moveTo>
                    <a:pt x="4082135" y="0"/>
                  </a:moveTo>
                  <a:lnTo>
                    <a:pt x="4088218" y="0"/>
                  </a:lnTo>
                </a:path>
                <a:path w="5429250">
                  <a:moveTo>
                    <a:pt x="4097362" y="0"/>
                  </a:moveTo>
                  <a:lnTo>
                    <a:pt x="4103458" y="0"/>
                  </a:lnTo>
                </a:path>
                <a:path w="5429250">
                  <a:moveTo>
                    <a:pt x="4112590" y="0"/>
                  </a:moveTo>
                  <a:lnTo>
                    <a:pt x="4118686" y="0"/>
                  </a:lnTo>
                </a:path>
                <a:path w="5429250">
                  <a:moveTo>
                    <a:pt x="4127830" y="0"/>
                  </a:moveTo>
                  <a:lnTo>
                    <a:pt x="4133913" y="0"/>
                  </a:lnTo>
                </a:path>
                <a:path w="5429250">
                  <a:moveTo>
                    <a:pt x="4143057" y="0"/>
                  </a:moveTo>
                  <a:lnTo>
                    <a:pt x="4149153" y="0"/>
                  </a:lnTo>
                </a:path>
                <a:path w="5429250">
                  <a:moveTo>
                    <a:pt x="4158284" y="0"/>
                  </a:moveTo>
                  <a:lnTo>
                    <a:pt x="4164380" y="0"/>
                  </a:lnTo>
                </a:path>
                <a:path w="5429250">
                  <a:moveTo>
                    <a:pt x="4173524" y="0"/>
                  </a:moveTo>
                  <a:lnTo>
                    <a:pt x="4179608" y="0"/>
                  </a:lnTo>
                </a:path>
                <a:path w="5429250">
                  <a:moveTo>
                    <a:pt x="4188752" y="0"/>
                  </a:moveTo>
                  <a:lnTo>
                    <a:pt x="4194848" y="0"/>
                  </a:lnTo>
                </a:path>
                <a:path w="5429250">
                  <a:moveTo>
                    <a:pt x="4203979" y="0"/>
                  </a:moveTo>
                  <a:lnTo>
                    <a:pt x="4210075" y="0"/>
                  </a:lnTo>
                </a:path>
                <a:path w="5429250">
                  <a:moveTo>
                    <a:pt x="4219219" y="0"/>
                  </a:moveTo>
                  <a:lnTo>
                    <a:pt x="4225315" y="0"/>
                  </a:lnTo>
                </a:path>
                <a:path w="5429250">
                  <a:moveTo>
                    <a:pt x="4234446" y="0"/>
                  </a:moveTo>
                  <a:lnTo>
                    <a:pt x="4240542" y="0"/>
                  </a:lnTo>
                </a:path>
                <a:path w="5429250">
                  <a:moveTo>
                    <a:pt x="4249686" y="0"/>
                  </a:moveTo>
                  <a:lnTo>
                    <a:pt x="4255770" y="0"/>
                  </a:lnTo>
                </a:path>
                <a:path w="5429250">
                  <a:moveTo>
                    <a:pt x="4264914" y="0"/>
                  </a:moveTo>
                  <a:lnTo>
                    <a:pt x="4271010" y="0"/>
                  </a:lnTo>
                </a:path>
                <a:path w="5429250">
                  <a:moveTo>
                    <a:pt x="4280141" y="0"/>
                  </a:moveTo>
                  <a:lnTo>
                    <a:pt x="4286237" y="0"/>
                  </a:lnTo>
                </a:path>
                <a:path w="5429250">
                  <a:moveTo>
                    <a:pt x="4295381" y="0"/>
                  </a:moveTo>
                  <a:lnTo>
                    <a:pt x="4301464" y="0"/>
                  </a:lnTo>
                </a:path>
                <a:path w="5429250">
                  <a:moveTo>
                    <a:pt x="4310608" y="0"/>
                  </a:moveTo>
                  <a:lnTo>
                    <a:pt x="4316704" y="0"/>
                  </a:lnTo>
                </a:path>
                <a:path w="5429250">
                  <a:moveTo>
                    <a:pt x="4325835" y="0"/>
                  </a:moveTo>
                  <a:lnTo>
                    <a:pt x="4331931" y="0"/>
                  </a:lnTo>
                </a:path>
                <a:path w="5429250">
                  <a:moveTo>
                    <a:pt x="4341075" y="0"/>
                  </a:moveTo>
                  <a:lnTo>
                    <a:pt x="4347159" y="0"/>
                  </a:lnTo>
                </a:path>
                <a:path w="5429250">
                  <a:moveTo>
                    <a:pt x="4356303" y="0"/>
                  </a:moveTo>
                  <a:lnTo>
                    <a:pt x="4362399" y="0"/>
                  </a:lnTo>
                </a:path>
                <a:path w="5429250">
                  <a:moveTo>
                    <a:pt x="4371530" y="0"/>
                  </a:moveTo>
                  <a:lnTo>
                    <a:pt x="4377626" y="0"/>
                  </a:lnTo>
                </a:path>
                <a:path w="5429250">
                  <a:moveTo>
                    <a:pt x="4386770" y="0"/>
                  </a:moveTo>
                  <a:lnTo>
                    <a:pt x="4392853" y="0"/>
                  </a:lnTo>
                </a:path>
                <a:path w="5429250">
                  <a:moveTo>
                    <a:pt x="4401997" y="0"/>
                  </a:moveTo>
                  <a:lnTo>
                    <a:pt x="4408093" y="0"/>
                  </a:lnTo>
                </a:path>
                <a:path w="5429250">
                  <a:moveTo>
                    <a:pt x="4417225" y="0"/>
                  </a:moveTo>
                  <a:lnTo>
                    <a:pt x="4423321" y="0"/>
                  </a:lnTo>
                </a:path>
                <a:path w="5429250">
                  <a:moveTo>
                    <a:pt x="4432465" y="0"/>
                  </a:moveTo>
                  <a:lnTo>
                    <a:pt x="4438561" y="0"/>
                  </a:lnTo>
                </a:path>
                <a:path w="5429250">
                  <a:moveTo>
                    <a:pt x="4447692" y="0"/>
                  </a:moveTo>
                  <a:lnTo>
                    <a:pt x="4453788" y="0"/>
                  </a:lnTo>
                </a:path>
                <a:path w="5429250">
                  <a:moveTo>
                    <a:pt x="4462932" y="0"/>
                  </a:moveTo>
                  <a:lnTo>
                    <a:pt x="4469015" y="0"/>
                  </a:lnTo>
                </a:path>
                <a:path w="5429250">
                  <a:moveTo>
                    <a:pt x="4478159" y="0"/>
                  </a:moveTo>
                  <a:lnTo>
                    <a:pt x="4484255" y="0"/>
                  </a:lnTo>
                </a:path>
                <a:path w="5429250">
                  <a:moveTo>
                    <a:pt x="4493387" y="0"/>
                  </a:moveTo>
                  <a:lnTo>
                    <a:pt x="4499483" y="0"/>
                  </a:lnTo>
                </a:path>
                <a:path w="5429250">
                  <a:moveTo>
                    <a:pt x="4508627" y="0"/>
                  </a:moveTo>
                  <a:lnTo>
                    <a:pt x="4514710" y="0"/>
                  </a:lnTo>
                </a:path>
                <a:path w="5429250">
                  <a:moveTo>
                    <a:pt x="4523854" y="0"/>
                  </a:moveTo>
                  <a:lnTo>
                    <a:pt x="4529950" y="0"/>
                  </a:lnTo>
                </a:path>
                <a:path w="5429250">
                  <a:moveTo>
                    <a:pt x="4539081" y="0"/>
                  </a:moveTo>
                  <a:lnTo>
                    <a:pt x="4545177" y="0"/>
                  </a:lnTo>
                </a:path>
                <a:path w="5429250">
                  <a:moveTo>
                    <a:pt x="4554321" y="0"/>
                  </a:moveTo>
                  <a:lnTo>
                    <a:pt x="4560404" y="0"/>
                  </a:lnTo>
                </a:path>
                <a:path w="5429250">
                  <a:moveTo>
                    <a:pt x="4569548" y="0"/>
                  </a:moveTo>
                  <a:lnTo>
                    <a:pt x="4575644" y="0"/>
                  </a:lnTo>
                </a:path>
                <a:path w="5429250">
                  <a:moveTo>
                    <a:pt x="4584776" y="0"/>
                  </a:moveTo>
                  <a:lnTo>
                    <a:pt x="4590872" y="0"/>
                  </a:lnTo>
                </a:path>
                <a:path w="5429250">
                  <a:moveTo>
                    <a:pt x="4600016" y="0"/>
                  </a:moveTo>
                  <a:lnTo>
                    <a:pt x="4606099" y="0"/>
                  </a:lnTo>
                </a:path>
                <a:path w="5429250">
                  <a:moveTo>
                    <a:pt x="4615243" y="0"/>
                  </a:moveTo>
                  <a:lnTo>
                    <a:pt x="4621339" y="0"/>
                  </a:lnTo>
                </a:path>
                <a:path w="5429250">
                  <a:moveTo>
                    <a:pt x="4630470" y="0"/>
                  </a:moveTo>
                  <a:lnTo>
                    <a:pt x="4636566" y="0"/>
                  </a:lnTo>
                </a:path>
                <a:path w="5429250">
                  <a:moveTo>
                    <a:pt x="4645710" y="0"/>
                  </a:moveTo>
                  <a:lnTo>
                    <a:pt x="4651806" y="0"/>
                  </a:lnTo>
                </a:path>
                <a:path w="5429250">
                  <a:moveTo>
                    <a:pt x="4660938" y="0"/>
                  </a:moveTo>
                  <a:lnTo>
                    <a:pt x="4667034" y="0"/>
                  </a:lnTo>
                </a:path>
                <a:path w="5429250">
                  <a:moveTo>
                    <a:pt x="4676165" y="0"/>
                  </a:moveTo>
                  <a:lnTo>
                    <a:pt x="4682261" y="0"/>
                  </a:lnTo>
                </a:path>
                <a:path w="5429250">
                  <a:moveTo>
                    <a:pt x="4691405" y="0"/>
                  </a:moveTo>
                  <a:lnTo>
                    <a:pt x="4697501" y="0"/>
                  </a:lnTo>
                </a:path>
                <a:path w="5429250">
                  <a:moveTo>
                    <a:pt x="4706632" y="0"/>
                  </a:moveTo>
                  <a:lnTo>
                    <a:pt x="4712728" y="0"/>
                  </a:lnTo>
                </a:path>
                <a:path w="5429250">
                  <a:moveTo>
                    <a:pt x="4721872" y="0"/>
                  </a:moveTo>
                  <a:lnTo>
                    <a:pt x="4727956" y="0"/>
                  </a:lnTo>
                </a:path>
                <a:path w="5429250">
                  <a:moveTo>
                    <a:pt x="4737100" y="0"/>
                  </a:moveTo>
                  <a:lnTo>
                    <a:pt x="4743196" y="0"/>
                  </a:lnTo>
                </a:path>
                <a:path w="5429250">
                  <a:moveTo>
                    <a:pt x="4752327" y="0"/>
                  </a:moveTo>
                  <a:lnTo>
                    <a:pt x="4758423" y="0"/>
                  </a:lnTo>
                </a:path>
                <a:path w="5429250">
                  <a:moveTo>
                    <a:pt x="4767567" y="0"/>
                  </a:moveTo>
                  <a:lnTo>
                    <a:pt x="4773650" y="0"/>
                  </a:lnTo>
                </a:path>
                <a:path w="5429250">
                  <a:moveTo>
                    <a:pt x="4782794" y="0"/>
                  </a:moveTo>
                  <a:lnTo>
                    <a:pt x="4788890" y="0"/>
                  </a:lnTo>
                </a:path>
                <a:path w="5429250">
                  <a:moveTo>
                    <a:pt x="4798021" y="0"/>
                  </a:moveTo>
                  <a:lnTo>
                    <a:pt x="4804117" y="0"/>
                  </a:lnTo>
                </a:path>
                <a:path w="5429250">
                  <a:moveTo>
                    <a:pt x="4813261" y="0"/>
                  </a:moveTo>
                  <a:lnTo>
                    <a:pt x="4819345" y="0"/>
                  </a:lnTo>
                </a:path>
                <a:path w="5429250">
                  <a:moveTo>
                    <a:pt x="4828489" y="0"/>
                  </a:moveTo>
                  <a:lnTo>
                    <a:pt x="4834585" y="0"/>
                  </a:lnTo>
                </a:path>
                <a:path w="5429250">
                  <a:moveTo>
                    <a:pt x="4843716" y="0"/>
                  </a:moveTo>
                  <a:lnTo>
                    <a:pt x="4849812" y="0"/>
                  </a:lnTo>
                </a:path>
                <a:path w="5429250">
                  <a:moveTo>
                    <a:pt x="4858956" y="0"/>
                  </a:moveTo>
                  <a:lnTo>
                    <a:pt x="4865039" y="0"/>
                  </a:lnTo>
                </a:path>
                <a:path w="5429250">
                  <a:moveTo>
                    <a:pt x="4874183" y="0"/>
                  </a:moveTo>
                  <a:lnTo>
                    <a:pt x="4880279" y="0"/>
                  </a:lnTo>
                </a:path>
                <a:path w="5429250">
                  <a:moveTo>
                    <a:pt x="4889411" y="0"/>
                  </a:moveTo>
                  <a:lnTo>
                    <a:pt x="4895507" y="0"/>
                  </a:lnTo>
                </a:path>
                <a:path w="5429250">
                  <a:moveTo>
                    <a:pt x="4904651" y="0"/>
                  </a:moveTo>
                  <a:lnTo>
                    <a:pt x="4910747" y="0"/>
                  </a:lnTo>
                </a:path>
                <a:path w="5429250">
                  <a:moveTo>
                    <a:pt x="4919878" y="0"/>
                  </a:moveTo>
                  <a:lnTo>
                    <a:pt x="4925974" y="0"/>
                  </a:lnTo>
                </a:path>
                <a:path w="5429250">
                  <a:moveTo>
                    <a:pt x="4935105" y="0"/>
                  </a:moveTo>
                  <a:lnTo>
                    <a:pt x="4941201" y="0"/>
                  </a:lnTo>
                </a:path>
                <a:path w="5429250">
                  <a:moveTo>
                    <a:pt x="4950345" y="0"/>
                  </a:moveTo>
                  <a:lnTo>
                    <a:pt x="4956441" y="0"/>
                  </a:lnTo>
                </a:path>
                <a:path w="5429250">
                  <a:moveTo>
                    <a:pt x="4965573" y="0"/>
                  </a:moveTo>
                  <a:lnTo>
                    <a:pt x="4971669" y="0"/>
                  </a:lnTo>
                </a:path>
                <a:path w="5429250">
                  <a:moveTo>
                    <a:pt x="4980813" y="0"/>
                  </a:moveTo>
                  <a:lnTo>
                    <a:pt x="4986896" y="0"/>
                  </a:lnTo>
                </a:path>
                <a:path w="5429250">
                  <a:moveTo>
                    <a:pt x="4996040" y="0"/>
                  </a:moveTo>
                  <a:lnTo>
                    <a:pt x="5002136" y="0"/>
                  </a:lnTo>
                </a:path>
                <a:path w="5429250">
                  <a:moveTo>
                    <a:pt x="5011267" y="0"/>
                  </a:moveTo>
                  <a:lnTo>
                    <a:pt x="5017363" y="0"/>
                  </a:lnTo>
                </a:path>
                <a:path w="5429250">
                  <a:moveTo>
                    <a:pt x="5026507" y="0"/>
                  </a:moveTo>
                  <a:lnTo>
                    <a:pt x="5032590" y="0"/>
                  </a:lnTo>
                </a:path>
                <a:path w="5429250">
                  <a:moveTo>
                    <a:pt x="5041734" y="0"/>
                  </a:moveTo>
                  <a:lnTo>
                    <a:pt x="5047830" y="0"/>
                  </a:lnTo>
                </a:path>
                <a:path w="5429250">
                  <a:moveTo>
                    <a:pt x="5056962" y="0"/>
                  </a:moveTo>
                  <a:lnTo>
                    <a:pt x="5063058" y="0"/>
                  </a:lnTo>
                </a:path>
                <a:path w="5429250">
                  <a:moveTo>
                    <a:pt x="5072202" y="0"/>
                  </a:moveTo>
                  <a:lnTo>
                    <a:pt x="5078285" y="0"/>
                  </a:lnTo>
                </a:path>
                <a:path w="5429250">
                  <a:moveTo>
                    <a:pt x="5087429" y="0"/>
                  </a:moveTo>
                  <a:lnTo>
                    <a:pt x="5093525" y="0"/>
                  </a:lnTo>
                </a:path>
                <a:path w="5429250">
                  <a:moveTo>
                    <a:pt x="5102656" y="0"/>
                  </a:moveTo>
                  <a:lnTo>
                    <a:pt x="5108752" y="0"/>
                  </a:lnTo>
                </a:path>
                <a:path w="5429250">
                  <a:moveTo>
                    <a:pt x="5117896" y="0"/>
                  </a:moveTo>
                  <a:lnTo>
                    <a:pt x="5123992" y="0"/>
                  </a:lnTo>
                </a:path>
                <a:path w="5429250">
                  <a:moveTo>
                    <a:pt x="5133124" y="0"/>
                  </a:moveTo>
                  <a:lnTo>
                    <a:pt x="5139220" y="0"/>
                  </a:lnTo>
                </a:path>
                <a:path w="5429250">
                  <a:moveTo>
                    <a:pt x="5148351" y="0"/>
                  </a:moveTo>
                  <a:lnTo>
                    <a:pt x="5154447" y="0"/>
                  </a:lnTo>
                </a:path>
                <a:path w="5429250">
                  <a:moveTo>
                    <a:pt x="5163591" y="0"/>
                  </a:moveTo>
                  <a:lnTo>
                    <a:pt x="5169687" y="0"/>
                  </a:lnTo>
                </a:path>
                <a:path w="5429250">
                  <a:moveTo>
                    <a:pt x="5178818" y="0"/>
                  </a:moveTo>
                  <a:lnTo>
                    <a:pt x="5184914" y="0"/>
                  </a:lnTo>
                </a:path>
                <a:path w="5429250">
                  <a:moveTo>
                    <a:pt x="5194058" y="0"/>
                  </a:moveTo>
                  <a:lnTo>
                    <a:pt x="5200142" y="0"/>
                  </a:lnTo>
                </a:path>
                <a:path w="5429250">
                  <a:moveTo>
                    <a:pt x="5209286" y="0"/>
                  </a:moveTo>
                  <a:lnTo>
                    <a:pt x="5215382" y="0"/>
                  </a:lnTo>
                </a:path>
                <a:path w="5429250">
                  <a:moveTo>
                    <a:pt x="5224513" y="0"/>
                  </a:moveTo>
                  <a:lnTo>
                    <a:pt x="5230609" y="0"/>
                  </a:lnTo>
                </a:path>
                <a:path w="5429250">
                  <a:moveTo>
                    <a:pt x="5239753" y="0"/>
                  </a:moveTo>
                  <a:lnTo>
                    <a:pt x="5245836" y="0"/>
                  </a:lnTo>
                </a:path>
                <a:path w="5429250">
                  <a:moveTo>
                    <a:pt x="5254980" y="0"/>
                  </a:moveTo>
                  <a:lnTo>
                    <a:pt x="5261076" y="0"/>
                  </a:lnTo>
                </a:path>
                <a:path w="5429250">
                  <a:moveTo>
                    <a:pt x="5270207" y="0"/>
                  </a:moveTo>
                  <a:lnTo>
                    <a:pt x="5276303" y="0"/>
                  </a:lnTo>
                </a:path>
                <a:path w="5429250">
                  <a:moveTo>
                    <a:pt x="5285447" y="0"/>
                  </a:moveTo>
                  <a:lnTo>
                    <a:pt x="5291531" y="0"/>
                  </a:lnTo>
                </a:path>
                <a:path w="5429250">
                  <a:moveTo>
                    <a:pt x="5300675" y="0"/>
                  </a:moveTo>
                  <a:lnTo>
                    <a:pt x="5306771" y="0"/>
                  </a:lnTo>
                </a:path>
                <a:path w="5429250">
                  <a:moveTo>
                    <a:pt x="5315902" y="0"/>
                  </a:moveTo>
                  <a:lnTo>
                    <a:pt x="5321998" y="0"/>
                  </a:lnTo>
                </a:path>
                <a:path w="5429250">
                  <a:moveTo>
                    <a:pt x="5331142" y="0"/>
                  </a:moveTo>
                  <a:lnTo>
                    <a:pt x="5337225" y="0"/>
                  </a:lnTo>
                </a:path>
                <a:path w="5429250">
                  <a:moveTo>
                    <a:pt x="5346369" y="0"/>
                  </a:moveTo>
                  <a:lnTo>
                    <a:pt x="5352465" y="0"/>
                  </a:lnTo>
                </a:path>
                <a:path w="5429250">
                  <a:moveTo>
                    <a:pt x="5361597" y="0"/>
                  </a:moveTo>
                  <a:lnTo>
                    <a:pt x="5367693" y="0"/>
                  </a:lnTo>
                </a:path>
                <a:path w="5429250">
                  <a:moveTo>
                    <a:pt x="5376837" y="0"/>
                  </a:moveTo>
                  <a:lnTo>
                    <a:pt x="5382933" y="0"/>
                  </a:lnTo>
                </a:path>
                <a:path w="5429250">
                  <a:moveTo>
                    <a:pt x="5392064" y="0"/>
                  </a:moveTo>
                  <a:lnTo>
                    <a:pt x="5398160" y="0"/>
                  </a:lnTo>
                </a:path>
                <a:path w="5429250">
                  <a:moveTo>
                    <a:pt x="5407291" y="0"/>
                  </a:moveTo>
                  <a:lnTo>
                    <a:pt x="5413387" y="0"/>
                  </a:lnTo>
                </a:path>
                <a:path w="5429250">
                  <a:moveTo>
                    <a:pt x="5422531" y="0"/>
                  </a:moveTo>
                  <a:lnTo>
                    <a:pt x="5428627" y="0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7" name="object 107"/>
            <p:cNvSpPr/>
            <p:nvPr/>
          </p:nvSpPr>
          <p:spPr>
            <a:xfrm>
              <a:off x="6819277" y="987996"/>
              <a:ext cx="1905" cy="0"/>
            </a:xfrm>
            <a:custGeom>
              <a:avLst/>
              <a:gdLst/>
              <a:ahLst/>
              <a:cxnLst/>
              <a:rect l="l" t="t" r="r" b="b"/>
              <a:pathLst>
                <a:path w="1904">
                  <a:moveTo>
                    <a:pt x="761" y="-2285"/>
                  </a:moveTo>
                  <a:lnTo>
                    <a:pt x="761" y="2285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8" name="object 108"/>
          <p:cNvSpPr txBox="1"/>
          <p:nvPr/>
        </p:nvSpPr>
        <p:spPr>
          <a:xfrm>
            <a:off x="991071" y="561220"/>
            <a:ext cx="5826760" cy="38785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6680">
              <a:lnSpc>
                <a:spcPct val="100000"/>
              </a:lnSpc>
              <a:spcBef>
                <a:spcPts val="95"/>
              </a:spcBef>
            </a:pPr>
            <a:r>
              <a:rPr sz="1500" spc="-5" dirty="0">
                <a:latin typeface="Palatino Linotype"/>
                <a:cs typeface="Palatino Linotype"/>
              </a:rPr>
              <a:t>-</a:t>
            </a:r>
            <a:r>
              <a:rPr sz="1500" spc="360" dirty="0">
                <a:latin typeface="Palatino Linotype"/>
                <a:cs typeface="Palatino Linotype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감사원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자체감사활동</a:t>
            </a:r>
            <a:r>
              <a:rPr sz="1500" spc="-2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서면심사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대응</a:t>
            </a:r>
            <a:r>
              <a:rPr sz="1500" spc="-5" dirty="0">
                <a:latin typeface="Palatino Linotype"/>
                <a:cs typeface="Palatino Linotype"/>
              </a:rPr>
              <a:t>(1~5</a:t>
            </a:r>
            <a:r>
              <a:rPr sz="1500" spc="-5" dirty="0">
                <a:latin typeface="휴먼명조"/>
                <a:cs typeface="휴먼명조"/>
              </a:rPr>
              <a:t>월</a:t>
            </a:r>
            <a:r>
              <a:rPr sz="1500" spc="-5" dirty="0">
                <a:latin typeface="Palatino Linotype"/>
                <a:cs typeface="Palatino Linotype"/>
              </a:rPr>
              <a:t>)</a:t>
            </a:r>
            <a:endParaRPr sz="1500">
              <a:latin typeface="Palatino Linotype"/>
              <a:cs typeface="Palatino Linotype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700">
              <a:latin typeface="Palatino Linotype"/>
              <a:cs typeface="Palatino Linotype"/>
            </a:endParaRPr>
          </a:p>
          <a:p>
            <a:pPr marL="457200">
              <a:lnSpc>
                <a:spcPct val="100000"/>
              </a:lnSpc>
              <a:spcBef>
                <a:spcPts val="5"/>
              </a:spcBef>
            </a:pPr>
            <a:r>
              <a:rPr sz="1500" spc="-5" dirty="0">
                <a:latin typeface="Palatino Linotype"/>
                <a:cs typeface="Palatino Linotype"/>
              </a:rPr>
              <a:t>(‘16</a:t>
            </a:r>
            <a:r>
              <a:rPr sz="1500" spc="-5" dirty="0">
                <a:latin typeface="휴먼명조"/>
                <a:cs typeface="휴먼명조"/>
              </a:rPr>
              <a:t>년</a:t>
            </a:r>
            <a:r>
              <a:rPr sz="1500" spc="-5" dirty="0">
                <a:latin typeface="Palatino Linotype"/>
                <a:cs typeface="Palatino Linotype"/>
              </a:rPr>
              <a:t>)</a:t>
            </a:r>
            <a:r>
              <a:rPr sz="1500" spc="5" dirty="0">
                <a:latin typeface="Palatino Linotype"/>
                <a:cs typeface="Palatino Linotype"/>
              </a:rPr>
              <a:t> </a:t>
            </a:r>
            <a:r>
              <a:rPr sz="1500" spc="-10" dirty="0">
                <a:latin typeface="Palatino Linotype"/>
                <a:cs typeface="Palatino Linotype"/>
              </a:rPr>
              <a:t>“B”</a:t>
            </a:r>
            <a:r>
              <a:rPr sz="1500" spc="370" dirty="0">
                <a:latin typeface="Palatino Linotype"/>
                <a:cs typeface="Palatino Linotype"/>
              </a:rPr>
              <a:t> </a:t>
            </a:r>
            <a:r>
              <a:rPr sz="1500" spc="-5" dirty="0">
                <a:latin typeface="Palatino Linotype"/>
                <a:cs typeface="Palatino Linotype"/>
              </a:rPr>
              <a:t>-</a:t>
            </a:r>
            <a:r>
              <a:rPr sz="1500" spc="370" dirty="0">
                <a:latin typeface="Palatino Linotype"/>
                <a:cs typeface="Palatino Linotype"/>
              </a:rPr>
              <a:t> </a:t>
            </a:r>
            <a:r>
              <a:rPr sz="1500" spc="-5" dirty="0">
                <a:latin typeface="Palatino Linotype"/>
                <a:cs typeface="Palatino Linotype"/>
              </a:rPr>
              <a:t>(‘17</a:t>
            </a:r>
            <a:r>
              <a:rPr sz="1500" spc="-5" dirty="0">
                <a:latin typeface="휴먼명조"/>
                <a:cs typeface="휴먼명조"/>
              </a:rPr>
              <a:t>년</a:t>
            </a:r>
            <a:r>
              <a:rPr sz="1500" spc="-5" dirty="0">
                <a:latin typeface="Palatino Linotype"/>
                <a:cs typeface="Palatino Linotype"/>
              </a:rPr>
              <a:t>)</a:t>
            </a:r>
            <a:r>
              <a:rPr sz="1500" spc="370" dirty="0">
                <a:latin typeface="Palatino Linotype"/>
                <a:cs typeface="Palatino Linotype"/>
              </a:rPr>
              <a:t> </a:t>
            </a:r>
            <a:r>
              <a:rPr sz="1500" spc="-5" dirty="0">
                <a:latin typeface="Palatino Linotype"/>
                <a:cs typeface="Palatino Linotype"/>
              </a:rPr>
              <a:t>“A”  -</a:t>
            </a:r>
            <a:r>
              <a:rPr sz="1500" spc="365" dirty="0">
                <a:latin typeface="Palatino Linotype"/>
                <a:cs typeface="Palatino Linotype"/>
              </a:rPr>
              <a:t> </a:t>
            </a:r>
            <a:r>
              <a:rPr sz="1500" spc="-5" dirty="0">
                <a:latin typeface="Palatino Linotype"/>
                <a:cs typeface="Palatino Linotype"/>
              </a:rPr>
              <a:t>(’18</a:t>
            </a:r>
            <a:r>
              <a:rPr sz="1500" spc="-5" dirty="0">
                <a:latin typeface="휴먼명조"/>
                <a:cs typeface="휴먼명조"/>
              </a:rPr>
              <a:t>년</a:t>
            </a:r>
            <a:r>
              <a:rPr sz="1500" spc="-5" dirty="0">
                <a:latin typeface="Palatino Linotype"/>
                <a:cs typeface="Palatino Linotype"/>
              </a:rPr>
              <a:t>)</a:t>
            </a:r>
            <a:r>
              <a:rPr sz="1500" spc="370" dirty="0">
                <a:latin typeface="Palatino Linotype"/>
                <a:cs typeface="Palatino Linotype"/>
              </a:rPr>
              <a:t> </a:t>
            </a:r>
            <a:r>
              <a:rPr sz="1500" spc="-5" dirty="0">
                <a:latin typeface="Palatino Linotype"/>
                <a:cs typeface="Palatino Linotype"/>
              </a:rPr>
              <a:t>“B”</a:t>
            </a:r>
            <a:r>
              <a:rPr sz="1500" spc="375" dirty="0">
                <a:latin typeface="Palatino Linotype"/>
                <a:cs typeface="Palatino Linotype"/>
              </a:rPr>
              <a:t> </a:t>
            </a:r>
            <a:r>
              <a:rPr sz="1500" spc="-5" dirty="0">
                <a:latin typeface="Palatino Linotype"/>
                <a:cs typeface="Palatino Linotype"/>
              </a:rPr>
              <a:t>-</a:t>
            </a:r>
            <a:r>
              <a:rPr sz="1500" spc="370" dirty="0">
                <a:latin typeface="Palatino Linotype"/>
                <a:cs typeface="Palatino Linotype"/>
              </a:rPr>
              <a:t> </a:t>
            </a:r>
            <a:r>
              <a:rPr sz="1500" u="sng" dirty="0">
                <a:uFill>
                  <a:solidFill>
                    <a:srgbClr val="000000"/>
                  </a:solidFill>
                </a:uFill>
                <a:latin typeface="Palatino Linotype"/>
                <a:cs typeface="Palatino Linotype"/>
              </a:rPr>
              <a:t>(’19</a:t>
            </a:r>
            <a:r>
              <a:rPr sz="1500" b="1" u="sng" dirty="0">
                <a:uFill>
                  <a:solidFill>
                    <a:srgbClr val="000000"/>
                  </a:solidFill>
                </a:uFill>
                <a:latin typeface="휴먼명조"/>
                <a:cs typeface="휴먼명조"/>
              </a:rPr>
              <a:t>년</a:t>
            </a:r>
            <a:r>
              <a:rPr sz="1500" u="sng" dirty="0">
                <a:uFill>
                  <a:solidFill>
                    <a:srgbClr val="000000"/>
                  </a:solidFill>
                </a:uFill>
                <a:latin typeface="Palatino Linotype"/>
                <a:cs typeface="Palatino Linotype"/>
              </a:rPr>
              <a:t>)</a:t>
            </a:r>
            <a:r>
              <a:rPr sz="1500" u="sng" spc="370" dirty="0">
                <a:uFill>
                  <a:solidFill>
                    <a:srgbClr val="000000"/>
                  </a:solidFill>
                </a:uFill>
                <a:latin typeface="Palatino Linotype"/>
                <a:cs typeface="Palatino Linotype"/>
              </a:rPr>
              <a:t> </a:t>
            </a:r>
            <a:r>
              <a:rPr sz="1500" u="sng" spc="-10" dirty="0">
                <a:uFill>
                  <a:solidFill>
                    <a:srgbClr val="000000"/>
                  </a:solidFill>
                </a:uFill>
                <a:latin typeface="Palatino Linotype"/>
                <a:cs typeface="Palatino Linotype"/>
              </a:rPr>
              <a:t>“A”</a:t>
            </a:r>
            <a:r>
              <a:rPr sz="1500" u="sng" spc="370" dirty="0">
                <a:uFill>
                  <a:solidFill>
                    <a:srgbClr val="000000"/>
                  </a:solidFill>
                </a:uFill>
                <a:latin typeface="Palatino Linotype"/>
                <a:cs typeface="Palatino Linotype"/>
              </a:rPr>
              <a:t> </a:t>
            </a:r>
            <a:r>
              <a:rPr sz="1500" b="1" u="sng" spc="15" dirty="0">
                <a:uFill>
                  <a:solidFill>
                    <a:srgbClr val="000000"/>
                  </a:solidFill>
                </a:uFill>
                <a:latin typeface="휴먼명조"/>
                <a:cs typeface="휴먼명조"/>
              </a:rPr>
              <a:t>목표</a:t>
            </a:r>
            <a:r>
              <a:rPr sz="1500" u="sng" spc="15" dirty="0">
                <a:uFill>
                  <a:solidFill>
                    <a:srgbClr val="000000"/>
                  </a:solidFill>
                </a:uFill>
                <a:latin typeface="Palatino Linotype"/>
                <a:cs typeface="Palatino Linotype"/>
              </a:rPr>
              <a:t>!</a:t>
            </a:r>
            <a:endParaRPr sz="1500">
              <a:latin typeface="Palatino Linotype"/>
              <a:cs typeface="Palatino Linotype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100">
              <a:latin typeface="Palatino Linotype"/>
              <a:cs typeface="Palatino Linotype"/>
            </a:endParaRPr>
          </a:p>
          <a:p>
            <a:pPr marL="139065">
              <a:lnSpc>
                <a:spcPct val="100000"/>
              </a:lnSpc>
              <a:spcBef>
                <a:spcPts val="5"/>
              </a:spcBef>
            </a:pPr>
            <a:r>
              <a:rPr sz="1300" spc="-5" dirty="0">
                <a:latin typeface="양재벨라체M"/>
                <a:cs typeface="양재벨라체M"/>
              </a:rPr>
              <a:t>※</a:t>
            </a:r>
            <a:r>
              <a:rPr sz="1300" spc="190" dirty="0">
                <a:latin typeface="양재벨라체M"/>
                <a:cs typeface="양재벨라체M"/>
              </a:rPr>
              <a:t> </a:t>
            </a:r>
            <a:r>
              <a:rPr sz="1300" spc="390" dirty="0">
                <a:latin typeface="안상수2006굵은"/>
                <a:cs typeface="안상수2006굵은"/>
              </a:rPr>
              <a:t>심사결과</a:t>
            </a:r>
            <a:r>
              <a:rPr sz="1300" spc="275" dirty="0">
                <a:latin typeface="안상수2006굵은"/>
                <a:cs typeface="안상수2006굵은"/>
              </a:rPr>
              <a:t> </a:t>
            </a:r>
            <a:r>
              <a:rPr sz="1300" spc="740" dirty="0">
                <a:latin typeface="안상수2006굵은"/>
                <a:cs typeface="안상수2006굵은"/>
              </a:rPr>
              <a:t>등급은</a:t>
            </a:r>
            <a:r>
              <a:rPr sz="1300" spc="275" dirty="0">
                <a:latin typeface="안상수2006굵은"/>
                <a:cs typeface="안상수2006굵은"/>
              </a:rPr>
              <a:t> </a:t>
            </a:r>
            <a:r>
              <a:rPr sz="1300" spc="80" dirty="0">
                <a:latin typeface="안상수2006굵은"/>
                <a:cs typeface="안상수2006굵은"/>
              </a:rPr>
              <a:t>A(15%),</a:t>
            </a:r>
            <a:r>
              <a:rPr sz="1300" spc="270" dirty="0">
                <a:latin typeface="안상수2006굵은"/>
                <a:cs typeface="안상수2006굵은"/>
              </a:rPr>
              <a:t> </a:t>
            </a:r>
            <a:r>
              <a:rPr sz="1300" spc="60" dirty="0">
                <a:latin typeface="안상수2006굵은"/>
                <a:cs typeface="안상수2006굵은"/>
              </a:rPr>
              <a:t>B(35%),</a:t>
            </a:r>
            <a:r>
              <a:rPr sz="1300" spc="270" dirty="0">
                <a:latin typeface="안상수2006굵은"/>
                <a:cs typeface="안상수2006굵은"/>
              </a:rPr>
              <a:t> </a:t>
            </a:r>
            <a:r>
              <a:rPr sz="1300" spc="75" dirty="0">
                <a:latin typeface="안상수2006굵은"/>
                <a:cs typeface="안상수2006굵은"/>
              </a:rPr>
              <a:t>C(40%),</a:t>
            </a:r>
            <a:r>
              <a:rPr sz="1300" spc="270" dirty="0">
                <a:latin typeface="안상수2006굵은"/>
                <a:cs typeface="안상수2006굵은"/>
              </a:rPr>
              <a:t> </a:t>
            </a:r>
            <a:r>
              <a:rPr sz="1300" spc="120" dirty="0">
                <a:latin typeface="안상수2006굵은"/>
                <a:cs typeface="안상수2006굵은"/>
              </a:rPr>
              <a:t>D(10%)</a:t>
            </a:r>
            <a:r>
              <a:rPr sz="1300" spc="265" dirty="0">
                <a:latin typeface="안상수2006굵은"/>
                <a:cs typeface="안상수2006굵은"/>
              </a:rPr>
              <a:t> </a:t>
            </a:r>
            <a:r>
              <a:rPr sz="1300" spc="254" dirty="0">
                <a:latin typeface="안상수2006굵은"/>
                <a:cs typeface="안상수2006굵은"/>
              </a:rPr>
              <a:t>4개</a:t>
            </a:r>
            <a:r>
              <a:rPr sz="1300" spc="275" dirty="0">
                <a:latin typeface="안상수2006굵은"/>
                <a:cs typeface="안상수2006굵은"/>
              </a:rPr>
              <a:t> </a:t>
            </a:r>
            <a:r>
              <a:rPr sz="1300" spc="630" dirty="0">
                <a:latin typeface="안상수2006굵은"/>
                <a:cs typeface="안상수2006굵은"/>
              </a:rPr>
              <a:t>등급임</a:t>
            </a:r>
            <a:endParaRPr sz="1300">
              <a:latin typeface="안상수2006굵은"/>
              <a:cs typeface="안상수2006굵은"/>
            </a:endParaRPr>
          </a:p>
          <a:p>
            <a:pPr>
              <a:lnSpc>
                <a:spcPct val="100000"/>
              </a:lnSpc>
            </a:pPr>
            <a:endParaRPr sz="1300">
              <a:latin typeface="안상수2006굵은"/>
              <a:cs typeface="안상수2006굵은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200">
              <a:latin typeface="안상수2006굵은"/>
              <a:cs typeface="안상수2006굵은"/>
            </a:endParaRPr>
          </a:p>
          <a:p>
            <a:pPr marL="297180" indent="-285115">
              <a:lnSpc>
                <a:spcPct val="100000"/>
              </a:lnSpc>
              <a:buFont typeface=""/>
              <a:buChar char="❍"/>
              <a:tabLst>
                <a:tab pos="297815" algn="l"/>
              </a:tabLst>
            </a:pPr>
            <a:r>
              <a:rPr sz="1500" spc="-5" dirty="0">
                <a:latin typeface="휴먼명조"/>
                <a:cs typeface="휴먼명조"/>
              </a:rPr>
              <a:t>감사담당자 전문성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및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감사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협력체계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강화</a:t>
            </a:r>
            <a:endParaRPr sz="1500">
              <a:latin typeface="휴먼명조"/>
              <a:cs typeface="휴먼명조"/>
            </a:endParaRPr>
          </a:p>
          <a:p>
            <a:pPr marL="265430" indent="-159385">
              <a:lnSpc>
                <a:spcPct val="100000"/>
              </a:lnSpc>
              <a:spcBef>
                <a:spcPts val="1090"/>
              </a:spcBef>
              <a:buFont typeface="Palatino Linotype"/>
              <a:buChar char="-"/>
              <a:tabLst>
                <a:tab pos="266065" algn="l"/>
              </a:tabLst>
            </a:pPr>
            <a:r>
              <a:rPr sz="1500" spc="-5" dirty="0">
                <a:latin typeface="휴먼명조"/>
                <a:cs typeface="휴먼명조"/>
              </a:rPr>
              <a:t>부내 자체학습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실시</a:t>
            </a:r>
            <a:r>
              <a:rPr sz="1300" spc="-5" dirty="0">
                <a:latin typeface="Palatino Linotype"/>
                <a:cs typeface="Palatino Linotype"/>
              </a:rPr>
              <a:t>(</a:t>
            </a:r>
            <a:r>
              <a:rPr sz="1300" spc="-5" dirty="0">
                <a:latin typeface="휴먼명조"/>
                <a:cs typeface="휴먼명조"/>
              </a:rPr>
              <a:t>법률</a:t>
            </a:r>
            <a:r>
              <a:rPr sz="1300" dirty="0">
                <a:latin typeface="휴먼명조"/>
                <a:cs typeface="휴먼명조"/>
              </a:rPr>
              <a:t> </a:t>
            </a:r>
            <a:r>
              <a:rPr sz="1300" spc="-5" dirty="0">
                <a:latin typeface="휴먼명조"/>
                <a:cs typeface="휴먼명조"/>
              </a:rPr>
              <a:t>및</a:t>
            </a:r>
            <a:r>
              <a:rPr sz="1300" spc="-10" dirty="0">
                <a:latin typeface="휴먼명조"/>
                <a:cs typeface="휴먼명조"/>
              </a:rPr>
              <a:t> </a:t>
            </a:r>
            <a:r>
              <a:rPr sz="1300" spc="-5" dirty="0">
                <a:latin typeface="휴먼명조"/>
                <a:cs typeface="휴먼명조"/>
              </a:rPr>
              <a:t>제규정</a:t>
            </a:r>
            <a:r>
              <a:rPr sz="1300" spc="-5" dirty="0">
                <a:latin typeface="Palatino Linotype"/>
                <a:cs typeface="Palatino Linotype"/>
              </a:rPr>
              <a:t>,</a:t>
            </a:r>
            <a:r>
              <a:rPr sz="1300" spc="5" dirty="0">
                <a:latin typeface="Palatino Linotype"/>
                <a:cs typeface="Palatino Linotype"/>
              </a:rPr>
              <a:t> </a:t>
            </a:r>
            <a:r>
              <a:rPr sz="1300" spc="-5" dirty="0">
                <a:latin typeface="휴먼명조"/>
                <a:cs typeface="휴먼명조"/>
              </a:rPr>
              <a:t>감사사례</a:t>
            </a:r>
            <a:r>
              <a:rPr sz="1300" spc="-10" dirty="0">
                <a:latin typeface="휴먼명조"/>
                <a:cs typeface="휴먼명조"/>
              </a:rPr>
              <a:t> </a:t>
            </a:r>
            <a:r>
              <a:rPr sz="1300" dirty="0">
                <a:latin typeface="휴먼명조"/>
                <a:cs typeface="휴먼명조"/>
              </a:rPr>
              <a:t>검토</a:t>
            </a:r>
            <a:r>
              <a:rPr sz="1300" spc="-10" dirty="0">
                <a:latin typeface="휴먼명조"/>
                <a:cs typeface="휴먼명조"/>
              </a:rPr>
              <a:t> </a:t>
            </a:r>
            <a:r>
              <a:rPr sz="1300" spc="-5" dirty="0">
                <a:latin typeface="휴먼명조"/>
                <a:cs typeface="휴먼명조"/>
              </a:rPr>
              <a:t>등</a:t>
            </a:r>
            <a:r>
              <a:rPr sz="1300" spc="-5" dirty="0">
                <a:latin typeface="Palatino Linotype"/>
                <a:cs typeface="Palatino Linotype"/>
              </a:rPr>
              <a:t>)</a:t>
            </a:r>
            <a:endParaRPr sz="1300">
              <a:latin typeface="Palatino Linotype"/>
              <a:cs typeface="Palatino Linotype"/>
            </a:endParaRPr>
          </a:p>
          <a:p>
            <a:pPr marL="139065">
              <a:lnSpc>
                <a:spcPct val="100000"/>
              </a:lnSpc>
              <a:spcBef>
                <a:spcPts val="630"/>
              </a:spcBef>
            </a:pPr>
            <a:r>
              <a:rPr sz="1300" spc="-5" dirty="0">
                <a:latin typeface="양재벨라체M"/>
                <a:cs typeface="양재벨라체M"/>
              </a:rPr>
              <a:t>※</a:t>
            </a:r>
            <a:r>
              <a:rPr sz="1300" spc="175" dirty="0">
                <a:latin typeface="양재벨라체M"/>
                <a:cs typeface="양재벨라체M"/>
              </a:rPr>
              <a:t> </a:t>
            </a:r>
            <a:r>
              <a:rPr sz="1300" spc="625" dirty="0">
                <a:latin typeface="안상수2006굵은"/>
                <a:cs typeface="안상수2006굵은"/>
              </a:rPr>
              <a:t>외부</a:t>
            </a:r>
            <a:r>
              <a:rPr sz="1300" spc="250" dirty="0">
                <a:latin typeface="안상수2006굵은"/>
                <a:cs typeface="안상수2006굵은"/>
              </a:rPr>
              <a:t> </a:t>
            </a:r>
            <a:r>
              <a:rPr sz="1300" spc="515" dirty="0">
                <a:latin typeface="안상수2006굵은"/>
                <a:cs typeface="안상수2006굵은"/>
              </a:rPr>
              <a:t>전문가</a:t>
            </a:r>
            <a:r>
              <a:rPr sz="1300" spc="250" dirty="0">
                <a:latin typeface="안상수2006굵은"/>
                <a:cs typeface="안상수2006굵은"/>
              </a:rPr>
              <a:t> </a:t>
            </a:r>
            <a:r>
              <a:rPr sz="1300" spc="495" dirty="0">
                <a:latin typeface="안상수2006굵은"/>
                <a:cs typeface="안상수2006굵은"/>
              </a:rPr>
              <a:t>초청강의</a:t>
            </a:r>
            <a:r>
              <a:rPr sz="1300" spc="250" dirty="0">
                <a:latin typeface="안상수2006굵은"/>
                <a:cs typeface="안상수2006굵은"/>
              </a:rPr>
              <a:t> </a:t>
            </a:r>
            <a:r>
              <a:rPr sz="1300" spc="740" dirty="0">
                <a:latin typeface="안상수2006굵은"/>
                <a:cs typeface="안상수2006굵은"/>
              </a:rPr>
              <a:t>등</a:t>
            </a:r>
            <a:endParaRPr sz="1300">
              <a:latin typeface="안상수2006굵은"/>
              <a:cs typeface="안상수2006굵은"/>
            </a:endParaRPr>
          </a:p>
          <a:p>
            <a:pPr marL="265430" indent="-159385">
              <a:lnSpc>
                <a:spcPct val="100000"/>
              </a:lnSpc>
              <a:spcBef>
                <a:spcPts val="790"/>
              </a:spcBef>
              <a:buFont typeface="Palatino Linotype"/>
              <a:buChar char="-"/>
              <a:tabLst>
                <a:tab pos="266065" algn="l"/>
              </a:tabLst>
            </a:pPr>
            <a:r>
              <a:rPr sz="1500" spc="-5" dirty="0">
                <a:latin typeface="휴먼명조"/>
                <a:cs typeface="휴먼명조"/>
              </a:rPr>
              <a:t>한국감사협회</a:t>
            </a:r>
            <a:r>
              <a:rPr sz="1500" spc="-5" dirty="0">
                <a:latin typeface="Palatino Linotype"/>
                <a:cs typeface="Palatino Linotype"/>
              </a:rPr>
              <a:t>,</a:t>
            </a:r>
            <a:r>
              <a:rPr sz="1500" spc="15" dirty="0">
                <a:latin typeface="Palatino Linotype"/>
                <a:cs typeface="Palatino Linotype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감사교육원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등을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통해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전문교육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의무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이수</a:t>
            </a:r>
            <a:endParaRPr sz="1500">
              <a:latin typeface="휴먼명조"/>
              <a:cs typeface="휴먼명조"/>
            </a:endParaRPr>
          </a:p>
          <a:p>
            <a:pPr marL="265430" indent="-159385">
              <a:lnSpc>
                <a:spcPct val="100000"/>
              </a:lnSpc>
              <a:spcBef>
                <a:spcPts val="1100"/>
              </a:spcBef>
              <a:buFont typeface="Palatino Linotype"/>
              <a:buChar char="-"/>
              <a:tabLst>
                <a:tab pos="266065" algn="l"/>
              </a:tabLst>
            </a:pPr>
            <a:r>
              <a:rPr sz="1500" spc="-5" dirty="0">
                <a:latin typeface="휴먼명조"/>
                <a:cs typeface="휴먼명조"/>
              </a:rPr>
              <a:t>감사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관계기관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협력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강화</a:t>
            </a:r>
            <a:r>
              <a:rPr sz="1300" spc="-5" dirty="0">
                <a:latin typeface="Palatino Linotype"/>
                <a:cs typeface="Palatino Linotype"/>
              </a:rPr>
              <a:t>(</a:t>
            </a:r>
            <a:r>
              <a:rPr sz="1300" spc="-5" dirty="0">
                <a:latin typeface="휴먼명조"/>
                <a:cs typeface="휴먼명조"/>
              </a:rPr>
              <a:t>감사원</a:t>
            </a:r>
            <a:r>
              <a:rPr sz="1300" spc="-5" dirty="0">
                <a:latin typeface="Palatino Linotype"/>
                <a:cs typeface="Palatino Linotype"/>
              </a:rPr>
              <a:t>,</a:t>
            </a:r>
            <a:r>
              <a:rPr sz="1300" spc="325" dirty="0">
                <a:latin typeface="Palatino Linotype"/>
                <a:cs typeface="Palatino Linotype"/>
              </a:rPr>
              <a:t> </a:t>
            </a:r>
            <a:r>
              <a:rPr sz="1300" spc="-5" dirty="0">
                <a:latin typeface="휴먼명조"/>
                <a:cs typeface="휴먼명조"/>
              </a:rPr>
              <a:t>감사연구원</a:t>
            </a:r>
            <a:r>
              <a:rPr sz="1300" spc="-5" dirty="0">
                <a:latin typeface="Palatino Linotype"/>
                <a:cs typeface="Palatino Linotype"/>
              </a:rPr>
              <a:t>,</a:t>
            </a:r>
            <a:r>
              <a:rPr sz="1300" spc="325" dirty="0">
                <a:latin typeface="Palatino Linotype"/>
                <a:cs typeface="Palatino Linotype"/>
              </a:rPr>
              <a:t> </a:t>
            </a:r>
            <a:r>
              <a:rPr sz="1300" spc="-5" dirty="0">
                <a:latin typeface="휴먼명조"/>
                <a:cs typeface="휴먼명조"/>
              </a:rPr>
              <a:t>권익위</a:t>
            </a:r>
            <a:r>
              <a:rPr sz="1300" spc="-10" dirty="0">
                <a:latin typeface="휴먼명조"/>
                <a:cs typeface="휴먼명조"/>
              </a:rPr>
              <a:t> </a:t>
            </a:r>
            <a:r>
              <a:rPr sz="1300" spc="-5" dirty="0">
                <a:latin typeface="휴먼명조"/>
                <a:cs typeface="휴먼명조"/>
              </a:rPr>
              <a:t>및 복지부 </a:t>
            </a:r>
            <a:r>
              <a:rPr sz="1300" dirty="0">
                <a:latin typeface="휴먼명조"/>
                <a:cs typeface="휴먼명조"/>
              </a:rPr>
              <a:t>등</a:t>
            </a:r>
            <a:r>
              <a:rPr sz="1300" dirty="0">
                <a:latin typeface="Palatino Linotype"/>
                <a:cs typeface="Palatino Linotype"/>
              </a:rPr>
              <a:t>)</a:t>
            </a:r>
            <a:endParaRPr sz="1300">
              <a:latin typeface="Palatino Linotype"/>
              <a:cs typeface="Palatino Linotype"/>
            </a:endParaRPr>
          </a:p>
          <a:p>
            <a:pPr marL="265430" indent="-159385">
              <a:lnSpc>
                <a:spcPct val="100000"/>
              </a:lnSpc>
              <a:spcBef>
                <a:spcPts val="1090"/>
              </a:spcBef>
              <a:buFont typeface="Palatino Linotype"/>
              <a:buChar char="-"/>
              <a:tabLst>
                <a:tab pos="266065" algn="l"/>
              </a:tabLst>
            </a:pPr>
            <a:r>
              <a:rPr sz="1500" spc="-5" dirty="0">
                <a:latin typeface="휴먼명조"/>
                <a:cs typeface="휴먼명조"/>
              </a:rPr>
              <a:t>기능이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유사한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유관기관과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협력감사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추진</a:t>
            </a:r>
            <a:r>
              <a:rPr sz="1300" spc="-5" dirty="0">
                <a:latin typeface="Palatino Linotype"/>
                <a:cs typeface="Palatino Linotype"/>
              </a:rPr>
              <a:t>(</a:t>
            </a:r>
            <a:r>
              <a:rPr sz="1300" spc="-5" dirty="0">
                <a:latin typeface="휴먼명조"/>
                <a:cs typeface="휴먼명조"/>
              </a:rPr>
              <a:t>한국지역정보개발원</a:t>
            </a:r>
            <a:r>
              <a:rPr sz="1300" spc="5" dirty="0">
                <a:latin typeface="휴먼명조"/>
                <a:cs typeface="휴먼명조"/>
              </a:rPr>
              <a:t> </a:t>
            </a:r>
            <a:r>
              <a:rPr sz="1300" spc="-5" dirty="0">
                <a:latin typeface="휴먼명조"/>
                <a:cs typeface="휴먼명조"/>
              </a:rPr>
              <a:t>등</a:t>
            </a:r>
            <a:r>
              <a:rPr sz="1300" spc="-5" dirty="0">
                <a:latin typeface="Palatino Linotype"/>
                <a:cs typeface="Palatino Linotype"/>
              </a:rPr>
              <a:t>)</a:t>
            </a:r>
            <a:endParaRPr sz="1300">
              <a:latin typeface="Palatino Linotype"/>
              <a:cs typeface="Palatino Linotype"/>
            </a:endParaRPr>
          </a:p>
          <a:p>
            <a:pPr marL="265430" indent="-159385">
              <a:lnSpc>
                <a:spcPct val="100000"/>
              </a:lnSpc>
              <a:spcBef>
                <a:spcPts val="1100"/>
              </a:spcBef>
              <a:buFont typeface="Palatino Linotype"/>
              <a:buChar char="-"/>
              <a:tabLst>
                <a:tab pos="266065" algn="l"/>
              </a:tabLst>
            </a:pPr>
            <a:r>
              <a:rPr sz="1500" spc="-5" dirty="0">
                <a:latin typeface="휴먼명조"/>
                <a:cs typeface="휴먼명조"/>
              </a:rPr>
              <a:t>청렴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옴부즈만의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감사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자문체계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강화</a:t>
            </a:r>
            <a:r>
              <a:rPr sz="1300" spc="-5" dirty="0">
                <a:latin typeface="Palatino Linotype"/>
                <a:cs typeface="Palatino Linotype"/>
              </a:rPr>
              <a:t>(</a:t>
            </a:r>
            <a:r>
              <a:rPr sz="1300" spc="-5" dirty="0">
                <a:latin typeface="휴먼명조"/>
                <a:cs typeface="휴먼명조"/>
              </a:rPr>
              <a:t>자체감사 결과</a:t>
            </a:r>
            <a:r>
              <a:rPr sz="1300" dirty="0">
                <a:latin typeface="휴먼명조"/>
                <a:cs typeface="휴먼명조"/>
              </a:rPr>
              <a:t> </a:t>
            </a:r>
            <a:r>
              <a:rPr sz="1300" spc="-5" dirty="0">
                <a:latin typeface="휴먼명조"/>
                <a:cs typeface="휴먼명조"/>
              </a:rPr>
              <a:t>자문 </a:t>
            </a:r>
            <a:r>
              <a:rPr sz="1300" dirty="0">
                <a:latin typeface="휴먼명조"/>
                <a:cs typeface="휴먼명조"/>
              </a:rPr>
              <a:t>등</a:t>
            </a:r>
            <a:r>
              <a:rPr sz="1300" dirty="0">
                <a:latin typeface="Palatino Linotype"/>
                <a:cs typeface="Palatino Linotype"/>
              </a:rPr>
              <a:t>)</a:t>
            </a:r>
            <a:endParaRPr sz="1300">
              <a:latin typeface="Palatino Linotype"/>
              <a:cs typeface="Palatino Linotype"/>
            </a:endParaRPr>
          </a:p>
        </p:txBody>
      </p:sp>
      <p:grpSp>
        <p:nvGrpSpPr>
          <p:cNvPr id="109" name="object 109"/>
          <p:cNvGrpSpPr/>
          <p:nvPr/>
        </p:nvGrpSpPr>
        <p:grpSpPr>
          <a:xfrm>
            <a:off x="818705" y="5030546"/>
            <a:ext cx="184785" cy="186055"/>
            <a:chOff x="818705" y="5030546"/>
            <a:chExt cx="184785" cy="186055"/>
          </a:xfrm>
        </p:grpSpPr>
        <p:sp>
          <p:nvSpPr>
            <p:cNvPr id="110" name="object 110"/>
            <p:cNvSpPr/>
            <p:nvPr/>
          </p:nvSpPr>
          <p:spPr>
            <a:xfrm>
              <a:off x="825563" y="5046535"/>
              <a:ext cx="177165" cy="154305"/>
            </a:xfrm>
            <a:custGeom>
              <a:avLst/>
              <a:gdLst/>
              <a:ahLst/>
              <a:cxnLst/>
              <a:rect l="l" t="t" r="r" b="b"/>
              <a:pathLst>
                <a:path w="177165" h="154304">
                  <a:moveTo>
                    <a:pt x="0" y="153758"/>
                  </a:moveTo>
                  <a:lnTo>
                    <a:pt x="176695" y="153758"/>
                  </a:lnTo>
                  <a:lnTo>
                    <a:pt x="176695" y="0"/>
                  </a:lnTo>
                  <a:lnTo>
                    <a:pt x="0" y="0"/>
                  </a:lnTo>
                  <a:lnTo>
                    <a:pt x="0" y="15375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1" name="object 11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18705" y="5030546"/>
              <a:ext cx="184315" cy="185737"/>
            </a:xfrm>
            <a:prstGeom prst="rect">
              <a:avLst/>
            </a:prstGeom>
          </p:spPr>
        </p:pic>
      </p:grpSp>
      <p:sp>
        <p:nvSpPr>
          <p:cNvPr id="112" name="object 112"/>
          <p:cNvSpPr txBox="1"/>
          <p:nvPr/>
        </p:nvSpPr>
        <p:spPr>
          <a:xfrm>
            <a:off x="1023058" y="4971429"/>
            <a:ext cx="5826125" cy="13290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8105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latin typeface="HY울릉도M"/>
                <a:cs typeface="HY울릉도M"/>
              </a:rPr>
              <a:t>기대효과</a:t>
            </a:r>
            <a:endParaRPr sz="1600">
              <a:latin typeface="HY울릉도M"/>
              <a:cs typeface="HY울릉도M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150">
              <a:latin typeface="HY울릉도M"/>
              <a:cs typeface="HY울릉도M"/>
            </a:endParaRPr>
          </a:p>
          <a:p>
            <a:pPr marL="309245" marR="5080" indent="-297180">
              <a:lnSpc>
                <a:spcPct val="108500"/>
              </a:lnSpc>
              <a:spcBef>
                <a:spcPts val="5"/>
              </a:spcBef>
              <a:buFont typeface=""/>
              <a:buChar char="❍"/>
              <a:tabLst>
                <a:tab pos="297815" algn="l"/>
              </a:tabLst>
            </a:pPr>
            <a:r>
              <a:rPr sz="1500" spc="-35" dirty="0">
                <a:latin typeface="휴먼명조"/>
                <a:cs typeface="휴먼명조"/>
              </a:rPr>
              <a:t>감사원</a:t>
            </a:r>
            <a:r>
              <a:rPr sz="1500" spc="-60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기관운영</a:t>
            </a:r>
            <a:r>
              <a:rPr sz="1500" spc="-60" dirty="0">
                <a:latin typeface="휴먼명조"/>
                <a:cs typeface="휴먼명조"/>
              </a:rPr>
              <a:t> </a:t>
            </a:r>
            <a:r>
              <a:rPr sz="1500" spc="-35" dirty="0">
                <a:latin typeface="휴먼명조"/>
                <a:cs typeface="휴먼명조"/>
              </a:rPr>
              <a:t>감사를</a:t>
            </a:r>
            <a:r>
              <a:rPr sz="1500" spc="-55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성공적으로</a:t>
            </a:r>
            <a:r>
              <a:rPr sz="1500" spc="-60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수감하고</a:t>
            </a:r>
            <a:r>
              <a:rPr sz="1500" spc="-40" dirty="0">
                <a:latin typeface="Palatino Linotype"/>
                <a:cs typeface="Palatino Linotype"/>
              </a:rPr>
              <a:t>,</a:t>
            </a:r>
            <a:r>
              <a:rPr sz="1500" spc="25" dirty="0">
                <a:latin typeface="Palatino Linotype"/>
                <a:cs typeface="Palatino Linotype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채용</a:t>
            </a:r>
            <a:r>
              <a:rPr sz="1500" spc="-55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관련</a:t>
            </a:r>
            <a:r>
              <a:rPr sz="1500" spc="-60" dirty="0">
                <a:latin typeface="휴먼명조"/>
                <a:cs typeface="휴먼명조"/>
              </a:rPr>
              <a:t> </a:t>
            </a:r>
            <a:r>
              <a:rPr sz="1500" spc="-35" dirty="0">
                <a:latin typeface="휴먼명조"/>
                <a:cs typeface="휴먼명조"/>
              </a:rPr>
              <a:t>이슈를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합리적으로</a:t>
            </a:r>
            <a:r>
              <a:rPr sz="1500" spc="-75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처리</a:t>
            </a:r>
            <a:endParaRPr sz="1500">
              <a:latin typeface="휴먼명조"/>
              <a:cs typeface="휴먼명조"/>
            </a:endParaRPr>
          </a:p>
          <a:p>
            <a:pPr marL="295910" indent="-283845">
              <a:lnSpc>
                <a:spcPct val="100000"/>
              </a:lnSpc>
              <a:spcBef>
                <a:spcPts val="1145"/>
              </a:spcBef>
              <a:buFont typeface=""/>
              <a:buChar char="❍"/>
              <a:tabLst>
                <a:tab pos="296545" algn="l"/>
              </a:tabLst>
            </a:pPr>
            <a:r>
              <a:rPr sz="1500" spc="-15" dirty="0">
                <a:latin typeface="휴먼명조"/>
                <a:cs typeface="휴먼명조"/>
              </a:rPr>
              <a:t>청렴한</a:t>
            </a:r>
            <a:r>
              <a:rPr sz="1500" spc="-60" dirty="0">
                <a:latin typeface="휴먼명조"/>
                <a:cs typeface="휴먼명조"/>
              </a:rPr>
              <a:t> </a:t>
            </a:r>
            <a:r>
              <a:rPr sz="1500" spc="-15" dirty="0">
                <a:latin typeface="휴먼명조"/>
                <a:cs typeface="휴먼명조"/>
              </a:rPr>
              <a:t>조직문화</a:t>
            </a:r>
            <a:r>
              <a:rPr sz="1500" spc="-45" dirty="0">
                <a:latin typeface="휴먼명조"/>
                <a:cs typeface="휴먼명조"/>
              </a:rPr>
              <a:t> </a:t>
            </a:r>
            <a:r>
              <a:rPr sz="1500" spc="-15" dirty="0">
                <a:latin typeface="휴먼명조"/>
                <a:cs typeface="휴먼명조"/>
              </a:rPr>
              <a:t>달성에</a:t>
            </a:r>
            <a:r>
              <a:rPr sz="1500" spc="-60" dirty="0">
                <a:latin typeface="휴먼명조"/>
                <a:cs typeface="휴먼명조"/>
              </a:rPr>
              <a:t> </a:t>
            </a:r>
            <a:r>
              <a:rPr sz="1500" spc="-10" dirty="0">
                <a:latin typeface="휴먼명조"/>
                <a:cs typeface="휴먼명조"/>
              </a:rPr>
              <a:t>기여</a:t>
            </a:r>
            <a:endParaRPr sz="1500">
              <a:latin typeface="휴먼명조"/>
              <a:cs typeface="휴먼명조"/>
            </a:endParaRPr>
          </a:p>
        </p:txBody>
      </p:sp>
      <p:sp>
        <p:nvSpPr>
          <p:cNvPr id="113" name="object 11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r>
              <a:rPr spc="-5" dirty="0"/>
              <a:t>7</a:t>
            </a:r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1196</Words>
  <Application>Microsoft Office PowerPoint</Application>
  <PresentationFormat>사용자 지정</PresentationFormat>
  <Paragraphs>231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27" baseType="lpstr">
      <vt:lpstr>1훈하얀고양이 R</vt:lpstr>
      <vt:lpstr>HY</vt:lpstr>
      <vt:lpstr>HY견고딕</vt:lpstr>
      <vt:lpstr>HY울릉도B</vt:lpstr>
      <vt:lpstr>HY울릉도M</vt:lpstr>
      <vt:lpstr>HY헤드라인M</vt:lpstr>
      <vt:lpstr>굴림</vt:lpstr>
      <vt:lpstr>맑은 고딕</vt:lpstr>
      <vt:lpstr>안상수2006굵은</vt:lpstr>
      <vt:lpstr>양재난초체M</vt:lpstr>
      <vt:lpstr>양재벨라체M</vt:lpstr>
      <vt:lpstr>함초롬돋움</vt:lpstr>
      <vt:lpstr>휴먼명조</vt:lpstr>
      <vt:lpstr>Calibri</vt:lpstr>
      <vt:lpstr>Palatino Linotype</vt:lpstr>
      <vt:lpstr>Times New Roman</vt:lpstr>
      <vt:lpstr>한컴돋움</vt:lpstr>
      <vt:lpstr>한컴바탕</vt:lpstr>
      <vt:lpstr>Office Theme</vt:lpstr>
      <vt:lpstr>2020년 연간 감사 계획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2014</dc:title>
  <dc:creator>myangel</dc:creator>
  <cp:lastModifiedBy>강선아 / 주임 / 안전경영지원부</cp:lastModifiedBy>
  <cp:revision>1</cp:revision>
  <dcterms:created xsi:type="dcterms:W3CDTF">2022-08-11T03:57:31Z</dcterms:created>
  <dcterms:modified xsi:type="dcterms:W3CDTF">2022-08-11T03:57:50Z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2020-02-20T00:00:00Z</vt:filetime>
  </property>
  <property fmtid="{D5CDD505-2E9C-101B-9397-08002B2CF9AE}" pid="3" name="Creator">
    <vt:lpwstr>Hancom PDF 1.3.0.428</vt:lpwstr>
  </property>
  <property fmtid="{D5CDD505-2E9C-101B-9397-08002B2CF9AE}" pid="4" name="LastSaved">
    <vt:filetime>2022-08-11T00:00:00Z</vt:filetime>
  </property>
</Properties>
</file>